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0" r:id="rId2"/>
    <p:sldId id="261" r:id="rId3"/>
    <p:sldId id="262" r:id="rId4"/>
    <p:sldId id="283" r:id="rId5"/>
    <p:sldId id="284" r:id="rId6"/>
    <p:sldId id="270" r:id="rId7"/>
    <p:sldId id="276" r:id="rId8"/>
    <p:sldId id="277" r:id="rId9"/>
    <p:sldId id="275" r:id="rId10"/>
    <p:sldId id="279" r:id="rId11"/>
    <p:sldId id="280" r:id="rId12"/>
    <p:sldId id="265" r:id="rId13"/>
    <p:sldId id="266" r:id="rId14"/>
    <p:sldId id="269" r:id="rId15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469"/>
    <a:srgbClr val="3F7FFF"/>
    <a:srgbClr val="B9D0FF"/>
    <a:srgbClr val="1160FF"/>
    <a:srgbClr val="0036A2"/>
    <a:srgbClr val="65FFB2"/>
    <a:srgbClr val="FF8A15"/>
    <a:srgbClr val="00CC66"/>
    <a:srgbClr val="CC00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 autoAdjust="0"/>
    <p:restoredTop sz="88335" autoAdjust="0"/>
  </p:normalViewPr>
  <p:slideViewPr>
    <p:cSldViewPr>
      <p:cViewPr varScale="1">
        <p:scale>
          <a:sx n="94" d="100"/>
          <a:sy n="94" d="100"/>
        </p:scale>
        <p:origin x="39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207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A01A42-7B41-4BFF-976B-C5E04A2BE53F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645AC4EF-BA2B-4933-91C2-DE1337D79A15}">
      <dgm:prSet phldrT="[Szöveg]" custT="1"/>
      <dgm:spPr>
        <a:solidFill>
          <a:schemeClr val="bg1">
            <a:lumMod val="5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u-HU" sz="1050" dirty="0">
            <a:solidFill>
              <a:schemeClr val="bg1"/>
            </a:solidFill>
            <a:latin typeface="Century Schoolbook" pitchFamily="18" charset="0"/>
          </a:endParaRPr>
        </a:p>
      </dgm:t>
    </dgm:pt>
    <dgm:pt modelId="{6D75F222-7767-4F84-85B9-F255518A1040}" type="parTrans" cxnId="{2EEE43E9-8E15-4321-94CB-4AFAFB55DB58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ADAD0D05-347D-412C-A0B0-4C3F86C03AA0}" type="sibTrans" cxnId="{2EEE43E9-8E15-4321-94CB-4AFAFB55DB58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4AB3B6EA-B150-4128-A0F1-5AAE4A35510C}">
      <dgm:prSet phldrT="[Szöveg]"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u-HU" sz="1100" dirty="0">
            <a:solidFill>
              <a:schemeClr val="tx1"/>
            </a:solidFill>
            <a:latin typeface="Century Schoolbook" pitchFamily="18" charset="0"/>
          </a:endParaRPr>
        </a:p>
      </dgm:t>
    </dgm:pt>
    <dgm:pt modelId="{7470AFFE-7689-4683-A341-4D781D48FA46}" type="parTrans" cxnId="{515353F7-133D-4BB3-8D8C-746B64B116AF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5E5C3DB6-176A-4BCE-9B06-25C971F229A3}" type="sibTrans" cxnId="{515353F7-133D-4BB3-8D8C-746B64B116AF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0C3D2326-A9CC-4B53-94E6-E95652A95960}">
      <dgm:prSet custT="1"/>
      <dgm:spPr>
        <a:noFill/>
        <a:ln>
          <a:solidFill>
            <a:srgbClr val="00CCFF"/>
          </a:solidFill>
        </a:ln>
      </dgm:spPr>
      <dgm:t>
        <a:bodyPr/>
        <a:lstStyle/>
        <a:p>
          <a:endParaRPr lang="hu-HU" sz="1050" dirty="0">
            <a:solidFill>
              <a:schemeClr val="tx1"/>
            </a:solidFill>
            <a:latin typeface="Century Schoolbook" pitchFamily="18" charset="0"/>
          </a:endParaRPr>
        </a:p>
      </dgm:t>
    </dgm:pt>
    <dgm:pt modelId="{EFB51C7E-0321-4C08-A2DA-BA86D2DA4C14}" type="parTrans" cxnId="{26AA6303-E360-49CF-AE47-BE8748BFE38A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54D8556E-0935-4B03-935D-2293BCE3C989}" type="sibTrans" cxnId="{26AA6303-E360-49CF-AE47-BE8748BFE38A}">
      <dgm:prSet/>
      <dgm:spPr/>
      <dgm:t>
        <a:bodyPr/>
        <a:lstStyle/>
        <a:p>
          <a:endParaRPr lang="hu-HU" sz="1100" dirty="0">
            <a:solidFill>
              <a:schemeClr val="tx1"/>
            </a:solidFill>
            <a:latin typeface="Century Schoolbook" pitchFamily="18" charset="0"/>
          </a:endParaRPr>
        </a:p>
      </dgm:t>
    </dgm:pt>
    <dgm:pt modelId="{6ECB32EE-4991-4E21-9E8D-5411F2282FBC}">
      <dgm:prSet custT="1"/>
      <dgm:spPr>
        <a:ln>
          <a:solidFill>
            <a:srgbClr val="65FFB2"/>
          </a:solidFill>
        </a:ln>
      </dgm:spPr>
      <dgm:t>
        <a:bodyPr/>
        <a:lstStyle/>
        <a:p>
          <a:endParaRPr lang="hu-HU" sz="1100" dirty="0">
            <a:solidFill>
              <a:schemeClr val="tx1"/>
            </a:solidFill>
            <a:latin typeface="Century Schoolbook" pitchFamily="18" charset="0"/>
          </a:endParaRPr>
        </a:p>
      </dgm:t>
    </dgm:pt>
    <dgm:pt modelId="{BE067C91-F6E1-4D55-8026-33C8EE41C6F8}" type="parTrans" cxnId="{2E00625D-0ADE-4BBE-9DB6-A06CBEDC1F44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2EDA932E-786E-4293-A1B5-74AFE65554D9}" type="sibTrans" cxnId="{2E00625D-0ADE-4BBE-9DB6-A06CBEDC1F44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7FB72520-A804-4D9F-B84C-B5401D5AB258}">
      <dgm:prSet custT="1"/>
      <dgm:spPr>
        <a:ln>
          <a:solidFill>
            <a:srgbClr val="FFB469"/>
          </a:solidFill>
        </a:ln>
      </dgm:spPr>
      <dgm:t>
        <a:bodyPr/>
        <a:lstStyle/>
        <a:p>
          <a:endParaRPr lang="hu-HU" sz="1100" dirty="0">
            <a:solidFill>
              <a:schemeClr val="tx1"/>
            </a:solidFill>
            <a:latin typeface="Century Schoolbook" pitchFamily="18" charset="0"/>
          </a:endParaRPr>
        </a:p>
      </dgm:t>
    </dgm:pt>
    <dgm:pt modelId="{2B2F5692-9C9F-4159-A7F5-465738F5B01F}" type="parTrans" cxnId="{5A7D5AC6-F4AB-4941-B9D9-8FD4FD9177F0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AA37F762-2871-4BA3-A2D2-EB1D89B704FD}" type="sibTrans" cxnId="{5A7D5AC6-F4AB-4941-B9D9-8FD4FD9177F0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DD6AD190-3731-4E3A-A857-AC35C7BF0801}" type="pres">
      <dgm:prSet presAssocID="{C9A01A42-7B41-4BFF-976B-C5E04A2BE53F}" presName="Name0" presStyleCnt="0">
        <dgm:presLayoutVars>
          <dgm:dir/>
          <dgm:resizeHandles val="exact"/>
        </dgm:presLayoutVars>
      </dgm:prSet>
      <dgm:spPr/>
    </dgm:pt>
    <dgm:pt modelId="{C30E936B-B6E9-4799-BA0D-157AC866D938}" type="pres">
      <dgm:prSet presAssocID="{645AC4EF-BA2B-4933-91C2-DE1337D79A1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63F01C5-66ED-461B-804A-2DFDD14DCCD9}" type="pres">
      <dgm:prSet presAssocID="{ADAD0D05-347D-412C-A0B0-4C3F86C03AA0}" presName="sibTrans" presStyleLbl="sibTrans2D1" presStyleIdx="0" presStyleCnt="4"/>
      <dgm:spPr/>
      <dgm:t>
        <a:bodyPr/>
        <a:lstStyle/>
        <a:p>
          <a:endParaRPr lang="hu-HU"/>
        </a:p>
      </dgm:t>
    </dgm:pt>
    <dgm:pt modelId="{6881016E-A3C7-481E-AC21-3AAEA561A0F5}" type="pres">
      <dgm:prSet presAssocID="{ADAD0D05-347D-412C-A0B0-4C3F86C03AA0}" presName="connectorText" presStyleLbl="sibTrans2D1" presStyleIdx="0" presStyleCnt="4"/>
      <dgm:spPr/>
      <dgm:t>
        <a:bodyPr/>
        <a:lstStyle/>
        <a:p>
          <a:endParaRPr lang="hu-HU"/>
        </a:p>
      </dgm:t>
    </dgm:pt>
    <dgm:pt modelId="{C7623B94-90B0-499D-ABB1-BF499D78822F}" type="pres">
      <dgm:prSet presAssocID="{0C3D2326-A9CC-4B53-94E6-E95652A9596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04C9B21-B6C8-4675-8E79-8D39A0713CA9}" type="pres">
      <dgm:prSet presAssocID="{54D8556E-0935-4B03-935D-2293BCE3C989}" presName="sibTrans" presStyleLbl="sibTrans2D1" presStyleIdx="1" presStyleCnt="4"/>
      <dgm:spPr/>
      <dgm:t>
        <a:bodyPr/>
        <a:lstStyle/>
        <a:p>
          <a:endParaRPr lang="hu-HU"/>
        </a:p>
      </dgm:t>
    </dgm:pt>
    <dgm:pt modelId="{5EE54530-BC0E-4EC4-BF1E-FC9F73D96AD7}" type="pres">
      <dgm:prSet presAssocID="{54D8556E-0935-4B03-935D-2293BCE3C989}" presName="connectorText" presStyleLbl="sibTrans2D1" presStyleIdx="1" presStyleCnt="4"/>
      <dgm:spPr/>
      <dgm:t>
        <a:bodyPr/>
        <a:lstStyle/>
        <a:p>
          <a:endParaRPr lang="hu-HU"/>
        </a:p>
      </dgm:t>
    </dgm:pt>
    <dgm:pt modelId="{66E73D2A-8DDF-468B-9751-8377320FCD38}" type="pres">
      <dgm:prSet presAssocID="{6ECB32EE-4991-4E21-9E8D-5411F2282FB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F7647BF-19AE-4DEC-984D-E66724DBA021}" type="pres">
      <dgm:prSet presAssocID="{2EDA932E-786E-4293-A1B5-74AFE65554D9}" presName="sibTrans" presStyleLbl="sibTrans2D1" presStyleIdx="2" presStyleCnt="4"/>
      <dgm:spPr/>
      <dgm:t>
        <a:bodyPr/>
        <a:lstStyle/>
        <a:p>
          <a:endParaRPr lang="hu-HU"/>
        </a:p>
      </dgm:t>
    </dgm:pt>
    <dgm:pt modelId="{2AA457CC-B521-40B0-B652-C4D70FEF6FCE}" type="pres">
      <dgm:prSet presAssocID="{2EDA932E-786E-4293-A1B5-74AFE65554D9}" presName="connectorText" presStyleLbl="sibTrans2D1" presStyleIdx="2" presStyleCnt="4"/>
      <dgm:spPr/>
      <dgm:t>
        <a:bodyPr/>
        <a:lstStyle/>
        <a:p>
          <a:endParaRPr lang="hu-HU"/>
        </a:p>
      </dgm:t>
    </dgm:pt>
    <dgm:pt modelId="{EFD61728-B07C-48CC-9AB7-EDA4992C031B}" type="pres">
      <dgm:prSet presAssocID="{7FB72520-A804-4D9F-B84C-B5401D5AB25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D6FAF53-3B1E-4821-ABAB-CEFFAFBC8334}" type="pres">
      <dgm:prSet presAssocID="{AA37F762-2871-4BA3-A2D2-EB1D89B704FD}" presName="sibTrans" presStyleLbl="sibTrans2D1" presStyleIdx="3" presStyleCnt="4"/>
      <dgm:spPr/>
      <dgm:t>
        <a:bodyPr/>
        <a:lstStyle/>
        <a:p>
          <a:endParaRPr lang="hu-HU"/>
        </a:p>
      </dgm:t>
    </dgm:pt>
    <dgm:pt modelId="{2FD3ABEB-4F20-4FD7-8EF7-AF125027A654}" type="pres">
      <dgm:prSet presAssocID="{AA37F762-2871-4BA3-A2D2-EB1D89B704FD}" presName="connectorText" presStyleLbl="sibTrans2D1" presStyleIdx="3" presStyleCnt="4"/>
      <dgm:spPr/>
      <dgm:t>
        <a:bodyPr/>
        <a:lstStyle/>
        <a:p>
          <a:endParaRPr lang="hu-HU"/>
        </a:p>
      </dgm:t>
    </dgm:pt>
    <dgm:pt modelId="{5570A129-D6D1-4883-A7A3-13F256A47E7B}" type="pres">
      <dgm:prSet presAssocID="{4AB3B6EA-B150-4128-A0F1-5AAE4A35510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50A0AE2-F0FE-409C-93D6-1AD8E87E3222}" type="presOf" srcId="{C9A01A42-7B41-4BFF-976B-C5E04A2BE53F}" destId="{DD6AD190-3731-4E3A-A857-AC35C7BF0801}" srcOrd="0" destOrd="0" presId="urn:microsoft.com/office/officeart/2005/8/layout/process1"/>
    <dgm:cxn modelId="{84641C99-46F1-4426-8931-45A9E8A23F35}" type="presOf" srcId="{7FB72520-A804-4D9F-B84C-B5401D5AB258}" destId="{EFD61728-B07C-48CC-9AB7-EDA4992C031B}" srcOrd="0" destOrd="0" presId="urn:microsoft.com/office/officeart/2005/8/layout/process1"/>
    <dgm:cxn modelId="{339F77E2-A5C7-4080-8AE9-944E476DA307}" type="presOf" srcId="{6ECB32EE-4991-4E21-9E8D-5411F2282FBC}" destId="{66E73D2A-8DDF-468B-9751-8377320FCD38}" srcOrd="0" destOrd="0" presId="urn:microsoft.com/office/officeart/2005/8/layout/process1"/>
    <dgm:cxn modelId="{C71943FB-249A-4989-B022-AAFF9DB74A5E}" type="presOf" srcId="{2EDA932E-786E-4293-A1B5-74AFE65554D9}" destId="{7F7647BF-19AE-4DEC-984D-E66724DBA021}" srcOrd="0" destOrd="0" presId="urn:microsoft.com/office/officeart/2005/8/layout/process1"/>
    <dgm:cxn modelId="{2E00625D-0ADE-4BBE-9DB6-A06CBEDC1F44}" srcId="{C9A01A42-7B41-4BFF-976B-C5E04A2BE53F}" destId="{6ECB32EE-4991-4E21-9E8D-5411F2282FBC}" srcOrd="2" destOrd="0" parTransId="{BE067C91-F6E1-4D55-8026-33C8EE41C6F8}" sibTransId="{2EDA932E-786E-4293-A1B5-74AFE65554D9}"/>
    <dgm:cxn modelId="{D9C821BB-BC6F-41A8-89F7-7FBB01394EDD}" type="presOf" srcId="{645AC4EF-BA2B-4933-91C2-DE1337D79A15}" destId="{C30E936B-B6E9-4799-BA0D-157AC866D938}" srcOrd="0" destOrd="0" presId="urn:microsoft.com/office/officeart/2005/8/layout/process1"/>
    <dgm:cxn modelId="{23C73BA9-7373-47AA-BE59-2B50FEFB49AC}" type="presOf" srcId="{2EDA932E-786E-4293-A1B5-74AFE65554D9}" destId="{2AA457CC-B521-40B0-B652-C4D70FEF6FCE}" srcOrd="1" destOrd="0" presId="urn:microsoft.com/office/officeart/2005/8/layout/process1"/>
    <dgm:cxn modelId="{26AA6303-E360-49CF-AE47-BE8748BFE38A}" srcId="{C9A01A42-7B41-4BFF-976B-C5E04A2BE53F}" destId="{0C3D2326-A9CC-4B53-94E6-E95652A95960}" srcOrd="1" destOrd="0" parTransId="{EFB51C7E-0321-4C08-A2DA-BA86D2DA4C14}" sibTransId="{54D8556E-0935-4B03-935D-2293BCE3C989}"/>
    <dgm:cxn modelId="{5A7D5AC6-F4AB-4941-B9D9-8FD4FD9177F0}" srcId="{C9A01A42-7B41-4BFF-976B-C5E04A2BE53F}" destId="{7FB72520-A804-4D9F-B84C-B5401D5AB258}" srcOrd="3" destOrd="0" parTransId="{2B2F5692-9C9F-4159-A7F5-465738F5B01F}" sibTransId="{AA37F762-2871-4BA3-A2D2-EB1D89B704FD}"/>
    <dgm:cxn modelId="{D2D15226-C74C-45C9-A1DC-D8CBFF47CF01}" type="presOf" srcId="{ADAD0D05-347D-412C-A0B0-4C3F86C03AA0}" destId="{C63F01C5-66ED-461B-804A-2DFDD14DCCD9}" srcOrd="0" destOrd="0" presId="urn:microsoft.com/office/officeart/2005/8/layout/process1"/>
    <dgm:cxn modelId="{B0D94158-2DB8-4CC7-9B17-B7469CFF4BFC}" type="presOf" srcId="{AA37F762-2871-4BA3-A2D2-EB1D89B704FD}" destId="{BD6FAF53-3B1E-4821-ABAB-CEFFAFBC8334}" srcOrd="0" destOrd="0" presId="urn:microsoft.com/office/officeart/2005/8/layout/process1"/>
    <dgm:cxn modelId="{A1F1A621-16CC-4100-8AEA-FD220450B2E9}" type="presOf" srcId="{AA37F762-2871-4BA3-A2D2-EB1D89B704FD}" destId="{2FD3ABEB-4F20-4FD7-8EF7-AF125027A654}" srcOrd="1" destOrd="0" presId="urn:microsoft.com/office/officeart/2005/8/layout/process1"/>
    <dgm:cxn modelId="{515353F7-133D-4BB3-8D8C-746B64B116AF}" srcId="{C9A01A42-7B41-4BFF-976B-C5E04A2BE53F}" destId="{4AB3B6EA-B150-4128-A0F1-5AAE4A35510C}" srcOrd="4" destOrd="0" parTransId="{7470AFFE-7689-4683-A341-4D781D48FA46}" sibTransId="{5E5C3DB6-176A-4BCE-9B06-25C971F229A3}"/>
    <dgm:cxn modelId="{303B2A83-00D1-4972-98B4-8234FE52CEDA}" type="presOf" srcId="{0C3D2326-A9CC-4B53-94E6-E95652A95960}" destId="{C7623B94-90B0-499D-ABB1-BF499D78822F}" srcOrd="0" destOrd="0" presId="urn:microsoft.com/office/officeart/2005/8/layout/process1"/>
    <dgm:cxn modelId="{27298814-9732-433D-9D4E-F0D6C0B60423}" type="presOf" srcId="{4AB3B6EA-B150-4128-A0F1-5AAE4A35510C}" destId="{5570A129-D6D1-4883-A7A3-13F256A47E7B}" srcOrd="0" destOrd="0" presId="urn:microsoft.com/office/officeart/2005/8/layout/process1"/>
    <dgm:cxn modelId="{7E6C38CB-C115-450D-BD5E-BF8D091A5663}" type="presOf" srcId="{54D8556E-0935-4B03-935D-2293BCE3C989}" destId="{F04C9B21-B6C8-4675-8E79-8D39A0713CA9}" srcOrd="0" destOrd="0" presId="urn:microsoft.com/office/officeart/2005/8/layout/process1"/>
    <dgm:cxn modelId="{2EEE43E9-8E15-4321-94CB-4AFAFB55DB58}" srcId="{C9A01A42-7B41-4BFF-976B-C5E04A2BE53F}" destId="{645AC4EF-BA2B-4933-91C2-DE1337D79A15}" srcOrd="0" destOrd="0" parTransId="{6D75F222-7767-4F84-85B9-F255518A1040}" sibTransId="{ADAD0D05-347D-412C-A0B0-4C3F86C03AA0}"/>
    <dgm:cxn modelId="{0AAAE8A2-C169-4B4A-9F07-3516F2CABE45}" type="presOf" srcId="{ADAD0D05-347D-412C-A0B0-4C3F86C03AA0}" destId="{6881016E-A3C7-481E-AC21-3AAEA561A0F5}" srcOrd="1" destOrd="0" presId="urn:microsoft.com/office/officeart/2005/8/layout/process1"/>
    <dgm:cxn modelId="{9437E2FE-D744-4825-A073-BA69BCC0B2F1}" type="presOf" srcId="{54D8556E-0935-4B03-935D-2293BCE3C989}" destId="{5EE54530-BC0E-4EC4-BF1E-FC9F73D96AD7}" srcOrd="1" destOrd="0" presId="urn:microsoft.com/office/officeart/2005/8/layout/process1"/>
    <dgm:cxn modelId="{803AD6FC-1D0C-46E0-9D9C-CDEE8B6FCAC4}" type="presParOf" srcId="{DD6AD190-3731-4E3A-A857-AC35C7BF0801}" destId="{C30E936B-B6E9-4799-BA0D-157AC866D938}" srcOrd="0" destOrd="0" presId="urn:microsoft.com/office/officeart/2005/8/layout/process1"/>
    <dgm:cxn modelId="{65589F2E-1F25-4230-AE89-2612447C5CB0}" type="presParOf" srcId="{DD6AD190-3731-4E3A-A857-AC35C7BF0801}" destId="{C63F01C5-66ED-461B-804A-2DFDD14DCCD9}" srcOrd="1" destOrd="0" presId="urn:microsoft.com/office/officeart/2005/8/layout/process1"/>
    <dgm:cxn modelId="{A2A5485D-897C-4430-901C-199F199E6565}" type="presParOf" srcId="{C63F01C5-66ED-461B-804A-2DFDD14DCCD9}" destId="{6881016E-A3C7-481E-AC21-3AAEA561A0F5}" srcOrd="0" destOrd="0" presId="urn:microsoft.com/office/officeart/2005/8/layout/process1"/>
    <dgm:cxn modelId="{B74643D0-B50F-4753-9FEC-DD2AB4D5F855}" type="presParOf" srcId="{DD6AD190-3731-4E3A-A857-AC35C7BF0801}" destId="{C7623B94-90B0-499D-ABB1-BF499D78822F}" srcOrd="2" destOrd="0" presId="urn:microsoft.com/office/officeart/2005/8/layout/process1"/>
    <dgm:cxn modelId="{C06CDF3A-5A9B-4231-9FE5-BBFAC6693D56}" type="presParOf" srcId="{DD6AD190-3731-4E3A-A857-AC35C7BF0801}" destId="{F04C9B21-B6C8-4675-8E79-8D39A0713CA9}" srcOrd="3" destOrd="0" presId="urn:microsoft.com/office/officeart/2005/8/layout/process1"/>
    <dgm:cxn modelId="{13367131-2B5C-4656-826F-68F6D574D8C3}" type="presParOf" srcId="{F04C9B21-B6C8-4675-8E79-8D39A0713CA9}" destId="{5EE54530-BC0E-4EC4-BF1E-FC9F73D96AD7}" srcOrd="0" destOrd="0" presId="urn:microsoft.com/office/officeart/2005/8/layout/process1"/>
    <dgm:cxn modelId="{20457E20-F020-454D-9041-E7F7E565F373}" type="presParOf" srcId="{DD6AD190-3731-4E3A-A857-AC35C7BF0801}" destId="{66E73D2A-8DDF-468B-9751-8377320FCD38}" srcOrd="4" destOrd="0" presId="urn:microsoft.com/office/officeart/2005/8/layout/process1"/>
    <dgm:cxn modelId="{BB34DABE-D754-453A-A206-82B4E451CE85}" type="presParOf" srcId="{DD6AD190-3731-4E3A-A857-AC35C7BF0801}" destId="{7F7647BF-19AE-4DEC-984D-E66724DBA021}" srcOrd="5" destOrd="0" presId="urn:microsoft.com/office/officeart/2005/8/layout/process1"/>
    <dgm:cxn modelId="{3FD2ED2B-6D7F-4038-982D-CE66390DD8A4}" type="presParOf" srcId="{7F7647BF-19AE-4DEC-984D-E66724DBA021}" destId="{2AA457CC-B521-40B0-B652-C4D70FEF6FCE}" srcOrd="0" destOrd="0" presId="urn:microsoft.com/office/officeart/2005/8/layout/process1"/>
    <dgm:cxn modelId="{04946745-1ED7-4C41-ABFF-0256FF27829C}" type="presParOf" srcId="{DD6AD190-3731-4E3A-A857-AC35C7BF0801}" destId="{EFD61728-B07C-48CC-9AB7-EDA4992C031B}" srcOrd="6" destOrd="0" presId="urn:microsoft.com/office/officeart/2005/8/layout/process1"/>
    <dgm:cxn modelId="{A1C7D6CD-7E22-48FE-B72D-37F97996AEE4}" type="presParOf" srcId="{DD6AD190-3731-4E3A-A857-AC35C7BF0801}" destId="{BD6FAF53-3B1E-4821-ABAB-CEFFAFBC8334}" srcOrd="7" destOrd="0" presId="urn:microsoft.com/office/officeart/2005/8/layout/process1"/>
    <dgm:cxn modelId="{6C8EA155-61AC-4099-BE8A-F38382BC33B2}" type="presParOf" srcId="{BD6FAF53-3B1E-4821-ABAB-CEFFAFBC8334}" destId="{2FD3ABEB-4F20-4FD7-8EF7-AF125027A654}" srcOrd="0" destOrd="0" presId="urn:microsoft.com/office/officeart/2005/8/layout/process1"/>
    <dgm:cxn modelId="{56636522-B87A-44DD-A687-6C381D4B2A0D}" type="presParOf" srcId="{DD6AD190-3731-4E3A-A857-AC35C7BF0801}" destId="{5570A129-D6D1-4883-A7A3-13F256A47E7B}" srcOrd="8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9A01A42-7B41-4BFF-976B-C5E04A2BE53F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645AC4EF-BA2B-4933-91C2-DE1337D79A15}">
      <dgm:prSet phldrT="[Szöveg]" custT="1"/>
      <dgm:spPr>
        <a:solidFill>
          <a:schemeClr val="bg1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u-HU" sz="1050" dirty="0">
            <a:solidFill>
              <a:schemeClr val="bg1"/>
            </a:solidFill>
            <a:latin typeface="Century Schoolbook" pitchFamily="18" charset="0"/>
          </a:endParaRPr>
        </a:p>
      </dgm:t>
    </dgm:pt>
    <dgm:pt modelId="{6D75F222-7767-4F84-85B9-F255518A1040}" type="parTrans" cxnId="{2EEE43E9-8E15-4321-94CB-4AFAFB55DB58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ADAD0D05-347D-412C-A0B0-4C3F86C03AA0}" type="sibTrans" cxnId="{2EEE43E9-8E15-4321-94CB-4AFAFB55DB58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4AB3B6EA-B150-4128-A0F1-5AAE4A35510C}">
      <dgm:prSet phldrT="[Szöveg]" custT="1"/>
      <dgm:spPr>
        <a:solidFill>
          <a:schemeClr val="bg1">
            <a:lumMod val="5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u-HU" sz="1100" dirty="0">
            <a:solidFill>
              <a:schemeClr val="tx1"/>
            </a:solidFill>
            <a:latin typeface="Century Schoolbook" pitchFamily="18" charset="0"/>
          </a:endParaRPr>
        </a:p>
      </dgm:t>
    </dgm:pt>
    <dgm:pt modelId="{7470AFFE-7689-4683-A341-4D781D48FA46}" type="parTrans" cxnId="{515353F7-133D-4BB3-8D8C-746B64B116AF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5E5C3DB6-176A-4BCE-9B06-25C971F229A3}" type="sibTrans" cxnId="{515353F7-133D-4BB3-8D8C-746B64B116AF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0C3D2326-A9CC-4B53-94E6-E95652A95960}">
      <dgm:prSet custT="1"/>
      <dgm:spPr>
        <a:solidFill>
          <a:schemeClr val="bg1"/>
        </a:solidFill>
        <a:ln>
          <a:solidFill>
            <a:srgbClr val="00CCFF"/>
          </a:solidFill>
        </a:ln>
      </dgm:spPr>
      <dgm:t>
        <a:bodyPr/>
        <a:lstStyle/>
        <a:p>
          <a:endParaRPr lang="hu-HU" sz="1050" dirty="0">
            <a:solidFill>
              <a:schemeClr val="tx1"/>
            </a:solidFill>
            <a:latin typeface="Century Schoolbook" pitchFamily="18" charset="0"/>
          </a:endParaRPr>
        </a:p>
      </dgm:t>
    </dgm:pt>
    <dgm:pt modelId="{EFB51C7E-0321-4C08-A2DA-BA86D2DA4C14}" type="parTrans" cxnId="{26AA6303-E360-49CF-AE47-BE8748BFE38A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54D8556E-0935-4B03-935D-2293BCE3C989}" type="sibTrans" cxnId="{26AA6303-E360-49CF-AE47-BE8748BFE38A}">
      <dgm:prSet/>
      <dgm:spPr/>
      <dgm:t>
        <a:bodyPr/>
        <a:lstStyle/>
        <a:p>
          <a:endParaRPr lang="hu-HU" sz="1100" dirty="0">
            <a:solidFill>
              <a:schemeClr val="tx1"/>
            </a:solidFill>
            <a:latin typeface="Century Schoolbook" pitchFamily="18" charset="0"/>
          </a:endParaRPr>
        </a:p>
      </dgm:t>
    </dgm:pt>
    <dgm:pt modelId="{6ECB32EE-4991-4E21-9E8D-5411F2282FBC}">
      <dgm:prSet custT="1"/>
      <dgm:spPr>
        <a:solidFill>
          <a:schemeClr val="bg1"/>
        </a:solidFill>
        <a:ln>
          <a:solidFill>
            <a:srgbClr val="65FFB2"/>
          </a:solidFill>
        </a:ln>
      </dgm:spPr>
      <dgm:t>
        <a:bodyPr/>
        <a:lstStyle/>
        <a:p>
          <a:endParaRPr lang="hu-HU" sz="1100" dirty="0">
            <a:solidFill>
              <a:schemeClr val="tx1"/>
            </a:solidFill>
            <a:latin typeface="Century Schoolbook" pitchFamily="18" charset="0"/>
          </a:endParaRPr>
        </a:p>
      </dgm:t>
    </dgm:pt>
    <dgm:pt modelId="{BE067C91-F6E1-4D55-8026-33C8EE41C6F8}" type="parTrans" cxnId="{2E00625D-0ADE-4BBE-9DB6-A06CBEDC1F44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2EDA932E-786E-4293-A1B5-74AFE65554D9}" type="sibTrans" cxnId="{2E00625D-0ADE-4BBE-9DB6-A06CBEDC1F44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7FB72520-A804-4D9F-B84C-B5401D5AB258}">
      <dgm:prSet custT="1"/>
      <dgm:spPr>
        <a:ln>
          <a:solidFill>
            <a:srgbClr val="FFB469"/>
          </a:solidFill>
        </a:ln>
      </dgm:spPr>
      <dgm:t>
        <a:bodyPr/>
        <a:lstStyle/>
        <a:p>
          <a:endParaRPr lang="hu-HU" sz="1100" dirty="0">
            <a:solidFill>
              <a:schemeClr val="tx1"/>
            </a:solidFill>
            <a:latin typeface="Century Schoolbook" pitchFamily="18" charset="0"/>
          </a:endParaRPr>
        </a:p>
      </dgm:t>
    </dgm:pt>
    <dgm:pt modelId="{2B2F5692-9C9F-4159-A7F5-465738F5B01F}" type="parTrans" cxnId="{5A7D5AC6-F4AB-4941-B9D9-8FD4FD9177F0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AA37F762-2871-4BA3-A2D2-EB1D89B704FD}" type="sibTrans" cxnId="{5A7D5AC6-F4AB-4941-B9D9-8FD4FD9177F0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DD6AD190-3731-4E3A-A857-AC35C7BF0801}" type="pres">
      <dgm:prSet presAssocID="{C9A01A42-7B41-4BFF-976B-C5E04A2BE53F}" presName="Name0" presStyleCnt="0">
        <dgm:presLayoutVars>
          <dgm:dir/>
          <dgm:resizeHandles val="exact"/>
        </dgm:presLayoutVars>
      </dgm:prSet>
      <dgm:spPr/>
    </dgm:pt>
    <dgm:pt modelId="{C30E936B-B6E9-4799-BA0D-157AC866D938}" type="pres">
      <dgm:prSet presAssocID="{645AC4EF-BA2B-4933-91C2-DE1337D79A1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63F01C5-66ED-461B-804A-2DFDD14DCCD9}" type="pres">
      <dgm:prSet presAssocID="{ADAD0D05-347D-412C-A0B0-4C3F86C03AA0}" presName="sibTrans" presStyleLbl="sibTrans2D1" presStyleIdx="0" presStyleCnt="4"/>
      <dgm:spPr/>
      <dgm:t>
        <a:bodyPr/>
        <a:lstStyle/>
        <a:p>
          <a:endParaRPr lang="hu-HU"/>
        </a:p>
      </dgm:t>
    </dgm:pt>
    <dgm:pt modelId="{6881016E-A3C7-481E-AC21-3AAEA561A0F5}" type="pres">
      <dgm:prSet presAssocID="{ADAD0D05-347D-412C-A0B0-4C3F86C03AA0}" presName="connectorText" presStyleLbl="sibTrans2D1" presStyleIdx="0" presStyleCnt="4"/>
      <dgm:spPr/>
      <dgm:t>
        <a:bodyPr/>
        <a:lstStyle/>
        <a:p>
          <a:endParaRPr lang="hu-HU"/>
        </a:p>
      </dgm:t>
    </dgm:pt>
    <dgm:pt modelId="{C7623B94-90B0-499D-ABB1-BF499D78822F}" type="pres">
      <dgm:prSet presAssocID="{0C3D2326-A9CC-4B53-94E6-E95652A9596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04C9B21-B6C8-4675-8E79-8D39A0713CA9}" type="pres">
      <dgm:prSet presAssocID="{54D8556E-0935-4B03-935D-2293BCE3C989}" presName="sibTrans" presStyleLbl="sibTrans2D1" presStyleIdx="1" presStyleCnt="4"/>
      <dgm:spPr/>
      <dgm:t>
        <a:bodyPr/>
        <a:lstStyle/>
        <a:p>
          <a:endParaRPr lang="hu-HU"/>
        </a:p>
      </dgm:t>
    </dgm:pt>
    <dgm:pt modelId="{5EE54530-BC0E-4EC4-BF1E-FC9F73D96AD7}" type="pres">
      <dgm:prSet presAssocID="{54D8556E-0935-4B03-935D-2293BCE3C989}" presName="connectorText" presStyleLbl="sibTrans2D1" presStyleIdx="1" presStyleCnt="4"/>
      <dgm:spPr/>
      <dgm:t>
        <a:bodyPr/>
        <a:lstStyle/>
        <a:p>
          <a:endParaRPr lang="hu-HU"/>
        </a:p>
      </dgm:t>
    </dgm:pt>
    <dgm:pt modelId="{66E73D2A-8DDF-468B-9751-8377320FCD38}" type="pres">
      <dgm:prSet presAssocID="{6ECB32EE-4991-4E21-9E8D-5411F2282FB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F7647BF-19AE-4DEC-984D-E66724DBA021}" type="pres">
      <dgm:prSet presAssocID="{2EDA932E-786E-4293-A1B5-74AFE65554D9}" presName="sibTrans" presStyleLbl="sibTrans2D1" presStyleIdx="2" presStyleCnt="4"/>
      <dgm:spPr/>
      <dgm:t>
        <a:bodyPr/>
        <a:lstStyle/>
        <a:p>
          <a:endParaRPr lang="hu-HU"/>
        </a:p>
      </dgm:t>
    </dgm:pt>
    <dgm:pt modelId="{2AA457CC-B521-40B0-B652-C4D70FEF6FCE}" type="pres">
      <dgm:prSet presAssocID="{2EDA932E-786E-4293-A1B5-74AFE65554D9}" presName="connectorText" presStyleLbl="sibTrans2D1" presStyleIdx="2" presStyleCnt="4"/>
      <dgm:spPr/>
      <dgm:t>
        <a:bodyPr/>
        <a:lstStyle/>
        <a:p>
          <a:endParaRPr lang="hu-HU"/>
        </a:p>
      </dgm:t>
    </dgm:pt>
    <dgm:pt modelId="{EFD61728-B07C-48CC-9AB7-EDA4992C031B}" type="pres">
      <dgm:prSet presAssocID="{7FB72520-A804-4D9F-B84C-B5401D5AB25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D6FAF53-3B1E-4821-ABAB-CEFFAFBC8334}" type="pres">
      <dgm:prSet presAssocID="{AA37F762-2871-4BA3-A2D2-EB1D89B704FD}" presName="sibTrans" presStyleLbl="sibTrans2D1" presStyleIdx="3" presStyleCnt="4"/>
      <dgm:spPr/>
      <dgm:t>
        <a:bodyPr/>
        <a:lstStyle/>
        <a:p>
          <a:endParaRPr lang="hu-HU"/>
        </a:p>
      </dgm:t>
    </dgm:pt>
    <dgm:pt modelId="{2FD3ABEB-4F20-4FD7-8EF7-AF125027A654}" type="pres">
      <dgm:prSet presAssocID="{AA37F762-2871-4BA3-A2D2-EB1D89B704FD}" presName="connectorText" presStyleLbl="sibTrans2D1" presStyleIdx="3" presStyleCnt="4"/>
      <dgm:spPr/>
      <dgm:t>
        <a:bodyPr/>
        <a:lstStyle/>
        <a:p>
          <a:endParaRPr lang="hu-HU"/>
        </a:p>
      </dgm:t>
    </dgm:pt>
    <dgm:pt modelId="{5570A129-D6D1-4883-A7A3-13F256A47E7B}" type="pres">
      <dgm:prSet presAssocID="{4AB3B6EA-B150-4128-A0F1-5AAE4A35510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D3BF21DA-32DA-44C2-AFC0-2E494B8B512F}" type="presOf" srcId="{2EDA932E-786E-4293-A1B5-74AFE65554D9}" destId="{7F7647BF-19AE-4DEC-984D-E66724DBA021}" srcOrd="0" destOrd="0" presId="urn:microsoft.com/office/officeart/2005/8/layout/process1"/>
    <dgm:cxn modelId="{2E00625D-0ADE-4BBE-9DB6-A06CBEDC1F44}" srcId="{C9A01A42-7B41-4BFF-976B-C5E04A2BE53F}" destId="{6ECB32EE-4991-4E21-9E8D-5411F2282FBC}" srcOrd="2" destOrd="0" parTransId="{BE067C91-F6E1-4D55-8026-33C8EE41C6F8}" sibTransId="{2EDA932E-786E-4293-A1B5-74AFE65554D9}"/>
    <dgm:cxn modelId="{DF497A98-40B9-4C5F-A8EB-432F8B1EB219}" type="presOf" srcId="{4AB3B6EA-B150-4128-A0F1-5AAE4A35510C}" destId="{5570A129-D6D1-4883-A7A3-13F256A47E7B}" srcOrd="0" destOrd="0" presId="urn:microsoft.com/office/officeart/2005/8/layout/process1"/>
    <dgm:cxn modelId="{B01934D8-CC1B-4664-9B02-CBEA3EE7804F}" type="presOf" srcId="{ADAD0D05-347D-412C-A0B0-4C3F86C03AA0}" destId="{C63F01C5-66ED-461B-804A-2DFDD14DCCD9}" srcOrd="0" destOrd="0" presId="urn:microsoft.com/office/officeart/2005/8/layout/process1"/>
    <dgm:cxn modelId="{3DED3C63-0F11-471F-B3E1-9CBCD6390CC8}" type="presOf" srcId="{645AC4EF-BA2B-4933-91C2-DE1337D79A15}" destId="{C30E936B-B6E9-4799-BA0D-157AC866D938}" srcOrd="0" destOrd="0" presId="urn:microsoft.com/office/officeart/2005/8/layout/process1"/>
    <dgm:cxn modelId="{26AA6303-E360-49CF-AE47-BE8748BFE38A}" srcId="{C9A01A42-7B41-4BFF-976B-C5E04A2BE53F}" destId="{0C3D2326-A9CC-4B53-94E6-E95652A95960}" srcOrd="1" destOrd="0" parTransId="{EFB51C7E-0321-4C08-A2DA-BA86D2DA4C14}" sibTransId="{54D8556E-0935-4B03-935D-2293BCE3C989}"/>
    <dgm:cxn modelId="{5A7D5AC6-F4AB-4941-B9D9-8FD4FD9177F0}" srcId="{C9A01A42-7B41-4BFF-976B-C5E04A2BE53F}" destId="{7FB72520-A804-4D9F-B84C-B5401D5AB258}" srcOrd="3" destOrd="0" parTransId="{2B2F5692-9C9F-4159-A7F5-465738F5B01F}" sibTransId="{AA37F762-2871-4BA3-A2D2-EB1D89B704FD}"/>
    <dgm:cxn modelId="{9ADC7455-85B1-4158-B182-F8D012ACBAC3}" type="presOf" srcId="{ADAD0D05-347D-412C-A0B0-4C3F86C03AA0}" destId="{6881016E-A3C7-481E-AC21-3AAEA561A0F5}" srcOrd="1" destOrd="0" presId="urn:microsoft.com/office/officeart/2005/8/layout/process1"/>
    <dgm:cxn modelId="{72CCBA66-0CC2-403A-AE8E-19741CAB795B}" type="presOf" srcId="{6ECB32EE-4991-4E21-9E8D-5411F2282FBC}" destId="{66E73D2A-8DDF-468B-9751-8377320FCD38}" srcOrd="0" destOrd="0" presId="urn:microsoft.com/office/officeart/2005/8/layout/process1"/>
    <dgm:cxn modelId="{EBEA3C61-5A12-4493-95E2-F2B50B44E6CA}" type="presOf" srcId="{2EDA932E-786E-4293-A1B5-74AFE65554D9}" destId="{2AA457CC-B521-40B0-B652-C4D70FEF6FCE}" srcOrd="1" destOrd="0" presId="urn:microsoft.com/office/officeart/2005/8/layout/process1"/>
    <dgm:cxn modelId="{515353F7-133D-4BB3-8D8C-746B64B116AF}" srcId="{C9A01A42-7B41-4BFF-976B-C5E04A2BE53F}" destId="{4AB3B6EA-B150-4128-A0F1-5AAE4A35510C}" srcOrd="4" destOrd="0" parTransId="{7470AFFE-7689-4683-A341-4D781D48FA46}" sibTransId="{5E5C3DB6-176A-4BCE-9B06-25C971F229A3}"/>
    <dgm:cxn modelId="{5E129C74-FA27-4EBE-A795-566E5F36854D}" type="presOf" srcId="{AA37F762-2871-4BA3-A2D2-EB1D89B704FD}" destId="{BD6FAF53-3B1E-4821-ABAB-CEFFAFBC8334}" srcOrd="0" destOrd="0" presId="urn:microsoft.com/office/officeart/2005/8/layout/process1"/>
    <dgm:cxn modelId="{A2D4356E-3E4B-438D-A494-9BD9AD580869}" type="presOf" srcId="{0C3D2326-A9CC-4B53-94E6-E95652A95960}" destId="{C7623B94-90B0-499D-ABB1-BF499D78822F}" srcOrd="0" destOrd="0" presId="urn:microsoft.com/office/officeart/2005/8/layout/process1"/>
    <dgm:cxn modelId="{8B873A4A-0178-429B-9D49-D85544345CBE}" type="presOf" srcId="{C9A01A42-7B41-4BFF-976B-C5E04A2BE53F}" destId="{DD6AD190-3731-4E3A-A857-AC35C7BF0801}" srcOrd="0" destOrd="0" presId="urn:microsoft.com/office/officeart/2005/8/layout/process1"/>
    <dgm:cxn modelId="{957E45AA-DD10-4F5B-B261-ABBB8E63F2BB}" type="presOf" srcId="{54D8556E-0935-4B03-935D-2293BCE3C989}" destId="{5EE54530-BC0E-4EC4-BF1E-FC9F73D96AD7}" srcOrd="1" destOrd="0" presId="urn:microsoft.com/office/officeart/2005/8/layout/process1"/>
    <dgm:cxn modelId="{70D85719-EC9E-4C72-BE93-F58592354F5B}" type="presOf" srcId="{AA37F762-2871-4BA3-A2D2-EB1D89B704FD}" destId="{2FD3ABEB-4F20-4FD7-8EF7-AF125027A654}" srcOrd="1" destOrd="0" presId="urn:microsoft.com/office/officeart/2005/8/layout/process1"/>
    <dgm:cxn modelId="{2EEE43E9-8E15-4321-94CB-4AFAFB55DB58}" srcId="{C9A01A42-7B41-4BFF-976B-C5E04A2BE53F}" destId="{645AC4EF-BA2B-4933-91C2-DE1337D79A15}" srcOrd="0" destOrd="0" parTransId="{6D75F222-7767-4F84-85B9-F255518A1040}" sibTransId="{ADAD0D05-347D-412C-A0B0-4C3F86C03AA0}"/>
    <dgm:cxn modelId="{BD374D17-ED85-424F-B7BA-4E6576AD2735}" type="presOf" srcId="{54D8556E-0935-4B03-935D-2293BCE3C989}" destId="{F04C9B21-B6C8-4675-8E79-8D39A0713CA9}" srcOrd="0" destOrd="0" presId="urn:microsoft.com/office/officeart/2005/8/layout/process1"/>
    <dgm:cxn modelId="{4491942B-E0FE-41E8-9D34-F54D87A9FF6D}" type="presOf" srcId="{7FB72520-A804-4D9F-B84C-B5401D5AB258}" destId="{EFD61728-B07C-48CC-9AB7-EDA4992C031B}" srcOrd="0" destOrd="0" presId="urn:microsoft.com/office/officeart/2005/8/layout/process1"/>
    <dgm:cxn modelId="{AB460152-EDBB-40F6-BCDC-A0EE26278E47}" type="presParOf" srcId="{DD6AD190-3731-4E3A-A857-AC35C7BF0801}" destId="{C30E936B-B6E9-4799-BA0D-157AC866D938}" srcOrd="0" destOrd="0" presId="urn:microsoft.com/office/officeart/2005/8/layout/process1"/>
    <dgm:cxn modelId="{4DDA0263-7264-4B0F-841D-E2F5CD7FD4CE}" type="presParOf" srcId="{DD6AD190-3731-4E3A-A857-AC35C7BF0801}" destId="{C63F01C5-66ED-461B-804A-2DFDD14DCCD9}" srcOrd="1" destOrd="0" presId="urn:microsoft.com/office/officeart/2005/8/layout/process1"/>
    <dgm:cxn modelId="{97E6B00E-E35A-4670-9211-FFBFE6F55309}" type="presParOf" srcId="{C63F01C5-66ED-461B-804A-2DFDD14DCCD9}" destId="{6881016E-A3C7-481E-AC21-3AAEA561A0F5}" srcOrd="0" destOrd="0" presId="urn:microsoft.com/office/officeart/2005/8/layout/process1"/>
    <dgm:cxn modelId="{E79F6282-DB11-4419-919F-98917C448C22}" type="presParOf" srcId="{DD6AD190-3731-4E3A-A857-AC35C7BF0801}" destId="{C7623B94-90B0-499D-ABB1-BF499D78822F}" srcOrd="2" destOrd="0" presId="urn:microsoft.com/office/officeart/2005/8/layout/process1"/>
    <dgm:cxn modelId="{FB5A38F2-21CE-4C18-898B-E3F048092DE7}" type="presParOf" srcId="{DD6AD190-3731-4E3A-A857-AC35C7BF0801}" destId="{F04C9B21-B6C8-4675-8E79-8D39A0713CA9}" srcOrd="3" destOrd="0" presId="urn:microsoft.com/office/officeart/2005/8/layout/process1"/>
    <dgm:cxn modelId="{60248F4B-3DD6-4D80-BA3E-34D071B1DFA1}" type="presParOf" srcId="{F04C9B21-B6C8-4675-8E79-8D39A0713CA9}" destId="{5EE54530-BC0E-4EC4-BF1E-FC9F73D96AD7}" srcOrd="0" destOrd="0" presId="urn:microsoft.com/office/officeart/2005/8/layout/process1"/>
    <dgm:cxn modelId="{F5D58598-1BE2-4D16-8410-28AC51B06CD9}" type="presParOf" srcId="{DD6AD190-3731-4E3A-A857-AC35C7BF0801}" destId="{66E73D2A-8DDF-468B-9751-8377320FCD38}" srcOrd="4" destOrd="0" presId="urn:microsoft.com/office/officeart/2005/8/layout/process1"/>
    <dgm:cxn modelId="{C388C35D-89A6-4D5E-B77E-CF3EBAD3EF90}" type="presParOf" srcId="{DD6AD190-3731-4E3A-A857-AC35C7BF0801}" destId="{7F7647BF-19AE-4DEC-984D-E66724DBA021}" srcOrd="5" destOrd="0" presId="urn:microsoft.com/office/officeart/2005/8/layout/process1"/>
    <dgm:cxn modelId="{66C38F27-E199-44BE-8AB9-4C21B37CCAD4}" type="presParOf" srcId="{7F7647BF-19AE-4DEC-984D-E66724DBA021}" destId="{2AA457CC-B521-40B0-B652-C4D70FEF6FCE}" srcOrd="0" destOrd="0" presId="urn:microsoft.com/office/officeart/2005/8/layout/process1"/>
    <dgm:cxn modelId="{8DF2A366-914F-428A-B3E9-B504BD8536F7}" type="presParOf" srcId="{DD6AD190-3731-4E3A-A857-AC35C7BF0801}" destId="{EFD61728-B07C-48CC-9AB7-EDA4992C031B}" srcOrd="6" destOrd="0" presId="urn:microsoft.com/office/officeart/2005/8/layout/process1"/>
    <dgm:cxn modelId="{9741FEAD-B9E5-4258-8EB7-59D7B0E0815C}" type="presParOf" srcId="{DD6AD190-3731-4E3A-A857-AC35C7BF0801}" destId="{BD6FAF53-3B1E-4821-ABAB-CEFFAFBC8334}" srcOrd="7" destOrd="0" presId="urn:microsoft.com/office/officeart/2005/8/layout/process1"/>
    <dgm:cxn modelId="{6AAFE3EE-5BC3-4B74-B2EB-B241DC954ED7}" type="presParOf" srcId="{BD6FAF53-3B1E-4821-ABAB-CEFFAFBC8334}" destId="{2FD3ABEB-4F20-4FD7-8EF7-AF125027A654}" srcOrd="0" destOrd="0" presId="urn:microsoft.com/office/officeart/2005/8/layout/process1"/>
    <dgm:cxn modelId="{60405BE2-BED5-4F6C-98BF-20F25ABAD1A9}" type="presParOf" srcId="{DD6AD190-3731-4E3A-A857-AC35C7BF0801}" destId="{5570A129-D6D1-4883-A7A3-13F256A47E7B}" srcOrd="8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A01A42-7B41-4BFF-976B-C5E04A2BE53F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645AC4EF-BA2B-4933-91C2-DE1337D79A15}">
      <dgm:prSet phldrT="[Szöveg]" custT="1"/>
      <dgm:spPr>
        <a:solidFill>
          <a:schemeClr val="bg1">
            <a:lumMod val="5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u-HU" sz="1050" dirty="0">
            <a:solidFill>
              <a:schemeClr val="bg1"/>
            </a:solidFill>
            <a:latin typeface="Century Schoolbook" pitchFamily="18" charset="0"/>
          </a:endParaRPr>
        </a:p>
      </dgm:t>
    </dgm:pt>
    <dgm:pt modelId="{6D75F222-7767-4F84-85B9-F255518A1040}" type="parTrans" cxnId="{2EEE43E9-8E15-4321-94CB-4AFAFB55DB58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ADAD0D05-347D-412C-A0B0-4C3F86C03AA0}" type="sibTrans" cxnId="{2EEE43E9-8E15-4321-94CB-4AFAFB55DB58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4AB3B6EA-B150-4128-A0F1-5AAE4A35510C}">
      <dgm:prSet phldrT="[Szöveg]"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u-HU" sz="1100" dirty="0">
            <a:solidFill>
              <a:schemeClr val="tx1"/>
            </a:solidFill>
            <a:latin typeface="Century Schoolbook" pitchFamily="18" charset="0"/>
          </a:endParaRPr>
        </a:p>
      </dgm:t>
    </dgm:pt>
    <dgm:pt modelId="{7470AFFE-7689-4683-A341-4D781D48FA46}" type="parTrans" cxnId="{515353F7-133D-4BB3-8D8C-746B64B116AF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5E5C3DB6-176A-4BCE-9B06-25C971F229A3}" type="sibTrans" cxnId="{515353F7-133D-4BB3-8D8C-746B64B116AF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0C3D2326-A9CC-4B53-94E6-E95652A95960}">
      <dgm:prSet custT="1"/>
      <dgm:spPr>
        <a:noFill/>
        <a:ln>
          <a:solidFill>
            <a:srgbClr val="00CCFF"/>
          </a:solidFill>
        </a:ln>
      </dgm:spPr>
      <dgm:t>
        <a:bodyPr/>
        <a:lstStyle/>
        <a:p>
          <a:endParaRPr lang="hu-HU" sz="1050" dirty="0">
            <a:solidFill>
              <a:schemeClr val="tx1"/>
            </a:solidFill>
            <a:latin typeface="Century Schoolbook" pitchFamily="18" charset="0"/>
          </a:endParaRPr>
        </a:p>
      </dgm:t>
    </dgm:pt>
    <dgm:pt modelId="{EFB51C7E-0321-4C08-A2DA-BA86D2DA4C14}" type="parTrans" cxnId="{26AA6303-E360-49CF-AE47-BE8748BFE38A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54D8556E-0935-4B03-935D-2293BCE3C989}" type="sibTrans" cxnId="{26AA6303-E360-49CF-AE47-BE8748BFE38A}">
      <dgm:prSet/>
      <dgm:spPr/>
      <dgm:t>
        <a:bodyPr/>
        <a:lstStyle/>
        <a:p>
          <a:endParaRPr lang="hu-HU" sz="1100" dirty="0">
            <a:solidFill>
              <a:schemeClr val="tx1"/>
            </a:solidFill>
            <a:latin typeface="Century Schoolbook" pitchFamily="18" charset="0"/>
          </a:endParaRPr>
        </a:p>
      </dgm:t>
    </dgm:pt>
    <dgm:pt modelId="{6ECB32EE-4991-4E21-9E8D-5411F2282FBC}">
      <dgm:prSet custT="1"/>
      <dgm:spPr>
        <a:ln>
          <a:solidFill>
            <a:srgbClr val="65FFB2"/>
          </a:solidFill>
        </a:ln>
      </dgm:spPr>
      <dgm:t>
        <a:bodyPr/>
        <a:lstStyle/>
        <a:p>
          <a:endParaRPr lang="hu-HU" sz="1100" dirty="0">
            <a:solidFill>
              <a:schemeClr val="tx1"/>
            </a:solidFill>
            <a:latin typeface="Century Schoolbook" pitchFamily="18" charset="0"/>
          </a:endParaRPr>
        </a:p>
      </dgm:t>
    </dgm:pt>
    <dgm:pt modelId="{BE067C91-F6E1-4D55-8026-33C8EE41C6F8}" type="parTrans" cxnId="{2E00625D-0ADE-4BBE-9DB6-A06CBEDC1F44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2EDA932E-786E-4293-A1B5-74AFE65554D9}" type="sibTrans" cxnId="{2E00625D-0ADE-4BBE-9DB6-A06CBEDC1F44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7FB72520-A804-4D9F-B84C-B5401D5AB258}">
      <dgm:prSet custT="1"/>
      <dgm:spPr>
        <a:ln>
          <a:solidFill>
            <a:srgbClr val="FFB469"/>
          </a:solidFill>
        </a:ln>
      </dgm:spPr>
      <dgm:t>
        <a:bodyPr/>
        <a:lstStyle/>
        <a:p>
          <a:endParaRPr lang="hu-HU" sz="1100" dirty="0">
            <a:solidFill>
              <a:schemeClr val="tx1"/>
            </a:solidFill>
            <a:latin typeface="Century Schoolbook" pitchFamily="18" charset="0"/>
          </a:endParaRPr>
        </a:p>
      </dgm:t>
    </dgm:pt>
    <dgm:pt modelId="{2B2F5692-9C9F-4159-A7F5-465738F5B01F}" type="parTrans" cxnId="{5A7D5AC6-F4AB-4941-B9D9-8FD4FD9177F0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AA37F762-2871-4BA3-A2D2-EB1D89B704FD}" type="sibTrans" cxnId="{5A7D5AC6-F4AB-4941-B9D9-8FD4FD9177F0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DD6AD190-3731-4E3A-A857-AC35C7BF0801}" type="pres">
      <dgm:prSet presAssocID="{C9A01A42-7B41-4BFF-976B-C5E04A2BE53F}" presName="Name0" presStyleCnt="0">
        <dgm:presLayoutVars>
          <dgm:dir/>
          <dgm:resizeHandles val="exact"/>
        </dgm:presLayoutVars>
      </dgm:prSet>
      <dgm:spPr/>
    </dgm:pt>
    <dgm:pt modelId="{C30E936B-B6E9-4799-BA0D-157AC866D938}" type="pres">
      <dgm:prSet presAssocID="{645AC4EF-BA2B-4933-91C2-DE1337D79A1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63F01C5-66ED-461B-804A-2DFDD14DCCD9}" type="pres">
      <dgm:prSet presAssocID="{ADAD0D05-347D-412C-A0B0-4C3F86C03AA0}" presName="sibTrans" presStyleLbl="sibTrans2D1" presStyleIdx="0" presStyleCnt="4"/>
      <dgm:spPr/>
      <dgm:t>
        <a:bodyPr/>
        <a:lstStyle/>
        <a:p>
          <a:endParaRPr lang="hu-HU"/>
        </a:p>
      </dgm:t>
    </dgm:pt>
    <dgm:pt modelId="{6881016E-A3C7-481E-AC21-3AAEA561A0F5}" type="pres">
      <dgm:prSet presAssocID="{ADAD0D05-347D-412C-A0B0-4C3F86C03AA0}" presName="connectorText" presStyleLbl="sibTrans2D1" presStyleIdx="0" presStyleCnt="4"/>
      <dgm:spPr/>
      <dgm:t>
        <a:bodyPr/>
        <a:lstStyle/>
        <a:p>
          <a:endParaRPr lang="hu-HU"/>
        </a:p>
      </dgm:t>
    </dgm:pt>
    <dgm:pt modelId="{C7623B94-90B0-499D-ABB1-BF499D78822F}" type="pres">
      <dgm:prSet presAssocID="{0C3D2326-A9CC-4B53-94E6-E95652A9596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04C9B21-B6C8-4675-8E79-8D39A0713CA9}" type="pres">
      <dgm:prSet presAssocID="{54D8556E-0935-4B03-935D-2293BCE3C989}" presName="sibTrans" presStyleLbl="sibTrans2D1" presStyleIdx="1" presStyleCnt="4"/>
      <dgm:spPr/>
      <dgm:t>
        <a:bodyPr/>
        <a:lstStyle/>
        <a:p>
          <a:endParaRPr lang="hu-HU"/>
        </a:p>
      </dgm:t>
    </dgm:pt>
    <dgm:pt modelId="{5EE54530-BC0E-4EC4-BF1E-FC9F73D96AD7}" type="pres">
      <dgm:prSet presAssocID="{54D8556E-0935-4B03-935D-2293BCE3C989}" presName="connectorText" presStyleLbl="sibTrans2D1" presStyleIdx="1" presStyleCnt="4"/>
      <dgm:spPr/>
      <dgm:t>
        <a:bodyPr/>
        <a:lstStyle/>
        <a:p>
          <a:endParaRPr lang="hu-HU"/>
        </a:p>
      </dgm:t>
    </dgm:pt>
    <dgm:pt modelId="{66E73D2A-8DDF-468B-9751-8377320FCD38}" type="pres">
      <dgm:prSet presAssocID="{6ECB32EE-4991-4E21-9E8D-5411F2282FB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F7647BF-19AE-4DEC-984D-E66724DBA021}" type="pres">
      <dgm:prSet presAssocID="{2EDA932E-786E-4293-A1B5-74AFE65554D9}" presName="sibTrans" presStyleLbl="sibTrans2D1" presStyleIdx="2" presStyleCnt="4"/>
      <dgm:spPr/>
      <dgm:t>
        <a:bodyPr/>
        <a:lstStyle/>
        <a:p>
          <a:endParaRPr lang="hu-HU"/>
        </a:p>
      </dgm:t>
    </dgm:pt>
    <dgm:pt modelId="{2AA457CC-B521-40B0-B652-C4D70FEF6FCE}" type="pres">
      <dgm:prSet presAssocID="{2EDA932E-786E-4293-A1B5-74AFE65554D9}" presName="connectorText" presStyleLbl="sibTrans2D1" presStyleIdx="2" presStyleCnt="4"/>
      <dgm:spPr/>
      <dgm:t>
        <a:bodyPr/>
        <a:lstStyle/>
        <a:p>
          <a:endParaRPr lang="hu-HU"/>
        </a:p>
      </dgm:t>
    </dgm:pt>
    <dgm:pt modelId="{EFD61728-B07C-48CC-9AB7-EDA4992C031B}" type="pres">
      <dgm:prSet presAssocID="{7FB72520-A804-4D9F-B84C-B5401D5AB25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D6FAF53-3B1E-4821-ABAB-CEFFAFBC8334}" type="pres">
      <dgm:prSet presAssocID="{AA37F762-2871-4BA3-A2D2-EB1D89B704FD}" presName="sibTrans" presStyleLbl="sibTrans2D1" presStyleIdx="3" presStyleCnt="4"/>
      <dgm:spPr/>
      <dgm:t>
        <a:bodyPr/>
        <a:lstStyle/>
        <a:p>
          <a:endParaRPr lang="hu-HU"/>
        </a:p>
      </dgm:t>
    </dgm:pt>
    <dgm:pt modelId="{2FD3ABEB-4F20-4FD7-8EF7-AF125027A654}" type="pres">
      <dgm:prSet presAssocID="{AA37F762-2871-4BA3-A2D2-EB1D89B704FD}" presName="connectorText" presStyleLbl="sibTrans2D1" presStyleIdx="3" presStyleCnt="4"/>
      <dgm:spPr/>
      <dgm:t>
        <a:bodyPr/>
        <a:lstStyle/>
        <a:p>
          <a:endParaRPr lang="hu-HU"/>
        </a:p>
      </dgm:t>
    </dgm:pt>
    <dgm:pt modelId="{5570A129-D6D1-4883-A7A3-13F256A47E7B}" type="pres">
      <dgm:prSet presAssocID="{4AB3B6EA-B150-4128-A0F1-5AAE4A35510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1998DDDA-C687-4A1E-9A53-870A984DD18B}" type="presOf" srcId="{7FB72520-A804-4D9F-B84C-B5401D5AB258}" destId="{EFD61728-B07C-48CC-9AB7-EDA4992C031B}" srcOrd="0" destOrd="0" presId="urn:microsoft.com/office/officeart/2005/8/layout/process1"/>
    <dgm:cxn modelId="{2EEE43E9-8E15-4321-94CB-4AFAFB55DB58}" srcId="{C9A01A42-7B41-4BFF-976B-C5E04A2BE53F}" destId="{645AC4EF-BA2B-4933-91C2-DE1337D79A15}" srcOrd="0" destOrd="0" parTransId="{6D75F222-7767-4F84-85B9-F255518A1040}" sibTransId="{ADAD0D05-347D-412C-A0B0-4C3F86C03AA0}"/>
    <dgm:cxn modelId="{9205C077-098D-4DC8-BE7B-4018CE96F03F}" type="presOf" srcId="{6ECB32EE-4991-4E21-9E8D-5411F2282FBC}" destId="{66E73D2A-8DDF-468B-9751-8377320FCD38}" srcOrd="0" destOrd="0" presId="urn:microsoft.com/office/officeart/2005/8/layout/process1"/>
    <dgm:cxn modelId="{0B2055D1-33B5-426A-A5BE-2C9B5759E2A4}" type="presOf" srcId="{54D8556E-0935-4B03-935D-2293BCE3C989}" destId="{5EE54530-BC0E-4EC4-BF1E-FC9F73D96AD7}" srcOrd="1" destOrd="0" presId="urn:microsoft.com/office/officeart/2005/8/layout/process1"/>
    <dgm:cxn modelId="{155EA18E-60EE-4460-B661-22848F724D0F}" type="presOf" srcId="{ADAD0D05-347D-412C-A0B0-4C3F86C03AA0}" destId="{C63F01C5-66ED-461B-804A-2DFDD14DCCD9}" srcOrd="0" destOrd="0" presId="urn:microsoft.com/office/officeart/2005/8/layout/process1"/>
    <dgm:cxn modelId="{9F3C16DF-28C5-446B-8450-AFCD8D323E42}" type="presOf" srcId="{C9A01A42-7B41-4BFF-976B-C5E04A2BE53F}" destId="{DD6AD190-3731-4E3A-A857-AC35C7BF0801}" srcOrd="0" destOrd="0" presId="urn:microsoft.com/office/officeart/2005/8/layout/process1"/>
    <dgm:cxn modelId="{515353F7-133D-4BB3-8D8C-746B64B116AF}" srcId="{C9A01A42-7B41-4BFF-976B-C5E04A2BE53F}" destId="{4AB3B6EA-B150-4128-A0F1-5AAE4A35510C}" srcOrd="4" destOrd="0" parTransId="{7470AFFE-7689-4683-A341-4D781D48FA46}" sibTransId="{5E5C3DB6-176A-4BCE-9B06-25C971F229A3}"/>
    <dgm:cxn modelId="{4DF9CADF-04FC-477D-A8ED-3DB73ED94C9C}" type="presOf" srcId="{54D8556E-0935-4B03-935D-2293BCE3C989}" destId="{F04C9B21-B6C8-4675-8E79-8D39A0713CA9}" srcOrd="0" destOrd="0" presId="urn:microsoft.com/office/officeart/2005/8/layout/process1"/>
    <dgm:cxn modelId="{1A81E97F-EDD6-430C-93B6-8BD7DF57D7DD}" type="presOf" srcId="{645AC4EF-BA2B-4933-91C2-DE1337D79A15}" destId="{C30E936B-B6E9-4799-BA0D-157AC866D938}" srcOrd="0" destOrd="0" presId="urn:microsoft.com/office/officeart/2005/8/layout/process1"/>
    <dgm:cxn modelId="{26AA6303-E360-49CF-AE47-BE8748BFE38A}" srcId="{C9A01A42-7B41-4BFF-976B-C5E04A2BE53F}" destId="{0C3D2326-A9CC-4B53-94E6-E95652A95960}" srcOrd="1" destOrd="0" parTransId="{EFB51C7E-0321-4C08-A2DA-BA86D2DA4C14}" sibTransId="{54D8556E-0935-4B03-935D-2293BCE3C989}"/>
    <dgm:cxn modelId="{2E00625D-0ADE-4BBE-9DB6-A06CBEDC1F44}" srcId="{C9A01A42-7B41-4BFF-976B-C5E04A2BE53F}" destId="{6ECB32EE-4991-4E21-9E8D-5411F2282FBC}" srcOrd="2" destOrd="0" parTransId="{BE067C91-F6E1-4D55-8026-33C8EE41C6F8}" sibTransId="{2EDA932E-786E-4293-A1B5-74AFE65554D9}"/>
    <dgm:cxn modelId="{93978A01-8A86-4C56-86D4-DC0699F6D5E7}" type="presOf" srcId="{AA37F762-2871-4BA3-A2D2-EB1D89B704FD}" destId="{2FD3ABEB-4F20-4FD7-8EF7-AF125027A654}" srcOrd="1" destOrd="0" presId="urn:microsoft.com/office/officeart/2005/8/layout/process1"/>
    <dgm:cxn modelId="{BDB8AFF6-8A7C-42ED-98FD-D59FDEC50AC4}" type="presOf" srcId="{AA37F762-2871-4BA3-A2D2-EB1D89B704FD}" destId="{BD6FAF53-3B1E-4821-ABAB-CEFFAFBC8334}" srcOrd="0" destOrd="0" presId="urn:microsoft.com/office/officeart/2005/8/layout/process1"/>
    <dgm:cxn modelId="{5A7D5AC6-F4AB-4941-B9D9-8FD4FD9177F0}" srcId="{C9A01A42-7B41-4BFF-976B-C5E04A2BE53F}" destId="{7FB72520-A804-4D9F-B84C-B5401D5AB258}" srcOrd="3" destOrd="0" parTransId="{2B2F5692-9C9F-4159-A7F5-465738F5B01F}" sibTransId="{AA37F762-2871-4BA3-A2D2-EB1D89B704FD}"/>
    <dgm:cxn modelId="{0902C69E-F2D6-45BC-ABEC-418AD195761F}" type="presOf" srcId="{ADAD0D05-347D-412C-A0B0-4C3F86C03AA0}" destId="{6881016E-A3C7-481E-AC21-3AAEA561A0F5}" srcOrd="1" destOrd="0" presId="urn:microsoft.com/office/officeart/2005/8/layout/process1"/>
    <dgm:cxn modelId="{0F43D382-DF5E-40A5-9D94-01FA5A061C6D}" type="presOf" srcId="{0C3D2326-A9CC-4B53-94E6-E95652A95960}" destId="{C7623B94-90B0-499D-ABB1-BF499D78822F}" srcOrd="0" destOrd="0" presId="urn:microsoft.com/office/officeart/2005/8/layout/process1"/>
    <dgm:cxn modelId="{3608D40D-9EF9-4B45-9342-80D56F7961EA}" type="presOf" srcId="{2EDA932E-786E-4293-A1B5-74AFE65554D9}" destId="{2AA457CC-B521-40B0-B652-C4D70FEF6FCE}" srcOrd="1" destOrd="0" presId="urn:microsoft.com/office/officeart/2005/8/layout/process1"/>
    <dgm:cxn modelId="{3F4FF1BA-6BB0-4267-A24F-36B13DE0FCDF}" type="presOf" srcId="{2EDA932E-786E-4293-A1B5-74AFE65554D9}" destId="{7F7647BF-19AE-4DEC-984D-E66724DBA021}" srcOrd="0" destOrd="0" presId="urn:microsoft.com/office/officeart/2005/8/layout/process1"/>
    <dgm:cxn modelId="{9AD229A9-C0AB-497E-8684-BFE60C1187DE}" type="presOf" srcId="{4AB3B6EA-B150-4128-A0F1-5AAE4A35510C}" destId="{5570A129-D6D1-4883-A7A3-13F256A47E7B}" srcOrd="0" destOrd="0" presId="urn:microsoft.com/office/officeart/2005/8/layout/process1"/>
    <dgm:cxn modelId="{9D834B70-66F3-4D8C-8BFD-87F891C2EDA4}" type="presParOf" srcId="{DD6AD190-3731-4E3A-A857-AC35C7BF0801}" destId="{C30E936B-B6E9-4799-BA0D-157AC866D938}" srcOrd="0" destOrd="0" presId="urn:microsoft.com/office/officeart/2005/8/layout/process1"/>
    <dgm:cxn modelId="{4BBE5B18-9D66-40FA-83E6-28796852A770}" type="presParOf" srcId="{DD6AD190-3731-4E3A-A857-AC35C7BF0801}" destId="{C63F01C5-66ED-461B-804A-2DFDD14DCCD9}" srcOrd="1" destOrd="0" presId="urn:microsoft.com/office/officeart/2005/8/layout/process1"/>
    <dgm:cxn modelId="{A5560785-7F2F-44A0-B01C-B9F08B685693}" type="presParOf" srcId="{C63F01C5-66ED-461B-804A-2DFDD14DCCD9}" destId="{6881016E-A3C7-481E-AC21-3AAEA561A0F5}" srcOrd="0" destOrd="0" presId="urn:microsoft.com/office/officeart/2005/8/layout/process1"/>
    <dgm:cxn modelId="{8CDCCEF5-73B9-466B-8C6A-E72EBB9CFD41}" type="presParOf" srcId="{DD6AD190-3731-4E3A-A857-AC35C7BF0801}" destId="{C7623B94-90B0-499D-ABB1-BF499D78822F}" srcOrd="2" destOrd="0" presId="urn:microsoft.com/office/officeart/2005/8/layout/process1"/>
    <dgm:cxn modelId="{E5C18C89-1574-4E47-9E2F-82464DBBAC5C}" type="presParOf" srcId="{DD6AD190-3731-4E3A-A857-AC35C7BF0801}" destId="{F04C9B21-B6C8-4675-8E79-8D39A0713CA9}" srcOrd="3" destOrd="0" presId="urn:microsoft.com/office/officeart/2005/8/layout/process1"/>
    <dgm:cxn modelId="{503C6FBD-F713-4F11-910E-DCA322E39EC1}" type="presParOf" srcId="{F04C9B21-B6C8-4675-8E79-8D39A0713CA9}" destId="{5EE54530-BC0E-4EC4-BF1E-FC9F73D96AD7}" srcOrd="0" destOrd="0" presId="urn:microsoft.com/office/officeart/2005/8/layout/process1"/>
    <dgm:cxn modelId="{8D0EA3FB-4EFA-458C-AB84-EC3DB2F9FE2B}" type="presParOf" srcId="{DD6AD190-3731-4E3A-A857-AC35C7BF0801}" destId="{66E73D2A-8DDF-468B-9751-8377320FCD38}" srcOrd="4" destOrd="0" presId="urn:microsoft.com/office/officeart/2005/8/layout/process1"/>
    <dgm:cxn modelId="{CB32849C-C703-47BB-8987-711C2B8A437A}" type="presParOf" srcId="{DD6AD190-3731-4E3A-A857-AC35C7BF0801}" destId="{7F7647BF-19AE-4DEC-984D-E66724DBA021}" srcOrd="5" destOrd="0" presId="urn:microsoft.com/office/officeart/2005/8/layout/process1"/>
    <dgm:cxn modelId="{6D5ABFE6-49D2-436C-99C9-18CD1D7A48CA}" type="presParOf" srcId="{7F7647BF-19AE-4DEC-984D-E66724DBA021}" destId="{2AA457CC-B521-40B0-B652-C4D70FEF6FCE}" srcOrd="0" destOrd="0" presId="urn:microsoft.com/office/officeart/2005/8/layout/process1"/>
    <dgm:cxn modelId="{BFAA3E03-8DCF-4754-B05C-337ED25C527F}" type="presParOf" srcId="{DD6AD190-3731-4E3A-A857-AC35C7BF0801}" destId="{EFD61728-B07C-48CC-9AB7-EDA4992C031B}" srcOrd="6" destOrd="0" presId="urn:microsoft.com/office/officeart/2005/8/layout/process1"/>
    <dgm:cxn modelId="{19F84BFA-DC69-474C-B5B3-620AF54C6E04}" type="presParOf" srcId="{DD6AD190-3731-4E3A-A857-AC35C7BF0801}" destId="{BD6FAF53-3B1E-4821-ABAB-CEFFAFBC8334}" srcOrd="7" destOrd="0" presId="urn:microsoft.com/office/officeart/2005/8/layout/process1"/>
    <dgm:cxn modelId="{2F58223F-5DB6-4AE1-9250-FBB2B169DBFF}" type="presParOf" srcId="{BD6FAF53-3B1E-4821-ABAB-CEFFAFBC8334}" destId="{2FD3ABEB-4F20-4FD7-8EF7-AF125027A654}" srcOrd="0" destOrd="0" presId="urn:microsoft.com/office/officeart/2005/8/layout/process1"/>
    <dgm:cxn modelId="{F2C44DF0-CA00-455D-8075-5968E5481468}" type="presParOf" srcId="{DD6AD190-3731-4E3A-A857-AC35C7BF0801}" destId="{5570A129-D6D1-4883-A7A3-13F256A47E7B}" srcOrd="8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A01A42-7B41-4BFF-976B-C5E04A2BE53F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645AC4EF-BA2B-4933-91C2-DE1337D79A15}">
      <dgm:prSet phldrT="[Szöveg]" custT="1"/>
      <dgm:spPr>
        <a:solidFill>
          <a:schemeClr val="bg1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u-HU" sz="1050" dirty="0">
            <a:solidFill>
              <a:schemeClr val="bg1"/>
            </a:solidFill>
            <a:latin typeface="Century Schoolbook" pitchFamily="18" charset="0"/>
          </a:endParaRPr>
        </a:p>
      </dgm:t>
    </dgm:pt>
    <dgm:pt modelId="{6D75F222-7767-4F84-85B9-F255518A1040}" type="parTrans" cxnId="{2EEE43E9-8E15-4321-94CB-4AFAFB55DB58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ADAD0D05-347D-412C-A0B0-4C3F86C03AA0}" type="sibTrans" cxnId="{2EEE43E9-8E15-4321-94CB-4AFAFB55DB58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4AB3B6EA-B150-4128-A0F1-5AAE4A35510C}">
      <dgm:prSet phldrT="[Szöveg]"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u-HU" sz="1100" dirty="0">
            <a:solidFill>
              <a:schemeClr val="tx1"/>
            </a:solidFill>
            <a:latin typeface="Century Schoolbook" pitchFamily="18" charset="0"/>
          </a:endParaRPr>
        </a:p>
      </dgm:t>
    </dgm:pt>
    <dgm:pt modelId="{7470AFFE-7689-4683-A341-4D781D48FA46}" type="parTrans" cxnId="{515353F7-133D-4BB3-8D8C-746B64B116AF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5E5C3DB6-176A-4BCE-9B06-25C971F229A3}" type="sibTrans" cxnId="{515353F7-133D-4BB3-8D8C-746B64B116AF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0C3D2326-A9CC-4B53-94E6-E95652A95960}">
      <dgm:prSet custT="1"/>
      <dgm:spPr>
        <a:solidFill>
          <a:srgbClr val="00CCFF"/>
        </a:solidFill>
        <a:ln>
          <a:solidFill>
            <a:srgbClr val="00CCFF"/>
          </a:solidFill>
        </a:ln>
      </dgm:spPr>
      <dgm:t>
        <a:bodyPr/>
        <a:lstStyle/>
        <a:p>
          <a:endParaRPr lang="hu-HU" sz="1050" dirty="0">
            <a:solidFill>
              <a:schemeClr val="tx1"/>
            </a:solidFill>
            <a:latin typeface="Century Schoolbook" pitchFamily="18" charset="0"/>
          </a:endParaRPr>
        </a:p>
      </dgm:t>
    </dgm:pt>
    <dgm:pt modelId="{EFB51C7E-0321-4C08-A2DA-BA86D2DA4C14}" type="parTrans" cxnId="{26AA6303-E360-49CF-AE47-BE8748BFE38A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54D8556E-0935-4B03-935D-2293BCE3C989}" type="sibTrans" cxnId="{26AA6303-E360-49CF-AE47-BE8748BFE38A}">
      <dgm:prSet/>
      <dgm:spPr/>
      <dgm:t>
        <a:bodyPr/>
        <a:lstStyle/>
        <a:p>
          <a:endParaRPr lang="hu-HU" sz="1100" dirty="0">
            <a:solidFill>
              <a:schemeClr val="tx1"/>
            </a:solidFill>
            <a:latin typeface="Century Schoolbook" pitchFamily="18" charset="0"/>
          </a:endParaRPr>
        </a:p>
      </dgm:t>
    </dgm:pt>
    <dgm:pt modelId="{6ECB32EE-4991-4E21-9E8D-5411F2282FBC}">
      <dgm:prSet custT="1"/>
      <dgm:spPr>
        <a:ln>
          <a:solidFill>
            <a:srgbClr val="65FFB2"/>
          </a:solidFill>
        </a:ln>
      </dgm:spPr>
      <dgm:t>
        <a:bodyPr/>
        <a:lstStyle/>
        <a:p>
          <a:endParaRPr lang="hu-HU" sz="1100" dirty="0">
            <a:solidFill>
              <a:schemeClr val="tx1"/>
            </a:solidFill>
            <a:latin typeface="Century Schoolbook" pitchFamily="18" charset="0"/>
          </a:endParaRPr>
        </a:p>
      </dgm:t>
    </dgm:pt>
    <dgm:pt modelId="{BE067C91-F6E1-4D55-8026-33C8EE41C6F8}" type="parTrans" cxnId="{2E00625D-0ADE-4BBE-9DB6-A06CBEDC1F44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2EDA932E-786E-4293-A1B5-74AFE65554D9}" type="sibTrans" cxnId="{2E00625D-0ADE-4BBE-9DB6-A06CBEDC1F44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7FB72520-A804-4D9F-B84C-B5401D5AB258}">
      <dgm:prSet custT="1"/>
      <dgm:spPr>
        <a:ln>
          <a:solidFill>
            <a:srgbClr val="FFB469"/>
          </a:solidFill>
        </a:ln>
      </dgm:spPr>
      <dgm:t>
        <a:bodyPr/>
        <a:lstStyle/>
        <a:p>
          <a:endParaRPr lang="hu-HU" sz="1100" dirty="0">
            <a:solidFill>
              <a:schemeClr val="tx1"/>
            </a:solidFill>
            <a:latin typeface="Century Schoolbook" pitchFamily="18" charset="0"/>
          </a:endParaRPr>
        </a:p>
      </dgm:t>
    </dgm:pt>
    <dgm:pt modelId="{2B2F5692-9C9F-4159-A7F5-465738F5B01F}" type="parTrans" cxnId="{5A7D5AC6-F4AB-4941-B9D9-8FD4FD9177F0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AA37F762-2871-4BA3-A2D2-EB1D89B704FD}" type="sibTrans" cxnId="{5A7D5AC6-F4AB-4941-B9D9-8FD4FD9177F0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DD6AD190-3731-4E3A-A857-AC35C7BF0801}" type="pres">
      <dgm:prSet presAssocID="{C9A01A42-7B41-4BFF-976B-C5E04A2BE53F}" presName="Name0" presStyleCnt="0">
        <dgm:presLayoutVars>
          <dgm:dir/>
          <dgm:resizeHandles val="exact"/>
        </dgm:presLayoutVars>
      </dgm:prSet>
      <dgm:spPr/>
    </dgm:pt>
    <dgm:pt modelId="{C30E936B-B6E9-4799-BA0D-157AC866D938}" type="pres">
      <dgm:prSet presAssocID="{645AC4EF-BA2B-4933-91C2-DE1337D79A1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63F01C5-66ED-461B-804A-2DFDD14DCCD9}" type="pres">
      <dgm:prSet presAssocID="{ADAD0D05-347D-412C-A0B0-4C3F86C03AA0}" presName="sibTrans" presStyleLbl="sibTrans2D1" presStyleIdx="0" presStyleCnt="4"/>
      <dgm:spPr/>
      <dgm:t>
        <a:bodyPr/>
        <a:lstStyle/>
        <a:p>
          <a:endParaRPr lang="hu-HU"/>
        </a:p>
      </dgm:t>
    </dgm:pt>
    <dgm:pt modelId="{6881016E-A3C7-481E-AC21-3AAEA561A0F5}" type="pres">
      <dgm:prSet presAssocID="{ADAD0D05-347D-412C-A0B0-4C3F86C03AA0}" presName="connectorText" presStyleLbl="sibTrans2D1" presStyleIdx="0" presStyleCnt="4"/>
      <dgm:spPr/>
      <dgm:t>
        <a:bodyPr/>
        <a:lstStyle/>
        <a:p>
          <a:endParaRPr lang="hu-HU"/>
        </a:p>
      </dgm:t>
    </dgm:pt>
    <dgm:pt modelId="{C7623B94-90B0-499D-ABB1-BF499D78822F}" type="pres">
      <dgm:prSet presAssocID="{0C3D2326-A9CC-4B53-94E6-E95652A9596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04C9B21-B6C8-4675-8E79-8D39A0713CA9}" type="pres">
      <dgm:prSet presAssocID="{54D8556E-0935-4B03-935D-2293BCE3C989}" presName="sibTrans" presStyleLbl="sibTrans2D1" presStyleIdx="1" presStyleCnt="4"/>
      <dgm:spPr/>
      <dgm:t>
        <a:bodyPr/>
        <a:lstStyle/>
        <a:p>
          <a:endParaRPr lang="hu-HU"/>
        </a:p>
      </dgm:t>
    </dgm:pt>
    <dgm:pt modelId="{5EE54530-BC0E-4EC4-BF1E-FC9F73D96AD7}" type="pres">
      <dgm:prSet presAssocID="{54D8556E-0935-4B03-935D-2293BCE3C989}" presName="connectorText" presStyleLbl="sibTrans2D1" presStyleIdx="1" presStyleCnt="4"/>
      <dgm:spPr/>
      <dgm:t>
        <a:bodyPr/>
        <a:lstStyle/>
        <a:p>
          <a:endParaRPr lang="hu-HU"/>
        </a:p>
      </dgm:t>
    </dgm:pt>
    <dgm:pt modelId="{66E73D2A-8DDF-468B-9751-8377320FCD38}" type="pres">
      <dgm:prSet presAssocID="{6ECB32EE-4991-4E21-9E8D-5411F2282FB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F7647BF-19AE-4DEC-984D-E66724DBA021}" type="pres">
      <dgm:prSet presAssocID="{2EDA932E-786E-4293-A1B5-74AFE65554D9}" presName="sibTrans" presStyleLbl="sibTrans2D1" presStyleIdx="2" presStyleCnt="4"/>
      <dgm:spPr/>
      <dgm:t>
        <a:bodyPr/>
        <a:lstStyle/>
        <a:p>
          <a:endParaRPr lang="hu-HU"/>
        </a:p>
      </dgm:t>
    </dgm:pt>
    <dgm:pt modelId="{2AA457CC-B521-40B0-B652-C4D70FEF6FCE}" type="pres">
      <dgm:prSet presAssocID="{2EDA932E-786E-4293-A1B5-74AFE65554D9}" presName="connectorText" presStyleLbl="sibTrans2D1" presStyleIdx="2" presStyleCnt="4"/>
      <dgm:spPr/>
      <dgm:t>
        <a:bodyPr/>
        <a:lstStyle/>
        <a:p>
          <a:endParaRPr lang="hu-HU"/>
        </a:p>
      </dgm:t>
    </dgm:pt>
    <dgm:pt modelId="{EFD61728-B07C-48CC-9AB7-EDA4992C031B}" type="pres">
      <dgm:prSet presAssocID="{7FB72520-A804-4D9F-B84C-B5401D5AB25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D6FAF53-3B1E-4821-ABAB-CEFFAFBC8334}" type="pres">
      <dgm:prSet presAssocID="{AA37F762-2871-4BA3-A2D2-EB1D89B704FD}" presName="sibTrans" presStyleLbl="sibTrans2D1" presStyleIdx="3" presStyleCnt="4"/>
      <dgm:spPr/>
      <dgm:t>
        <a:bodyPr/>
        <a:lstStyle/>
        <a:p>
          <a:endParaRPr lang="hu-HU"/>
        </a:p>
      </dgm:t>
    </dgm:pt>
    <dgm:pt modelId="{2FD3ABEB-4F20-4FD7-8EF7-AF125027A654}" type="pres">
      <dgm:prSet presAssocID="{AA37F762-2871-4BA3-A2D2-EB1D89B704FD}" presName="connectorText" presStyleLbl="sibTrans2D1" presStyleIdx="3" presStyleCnt="4"/>
      <dgm:spPr/>
      <dgm:t>
        <a:bodyPr/>
        <a:lstStyle/>
        <a:p>
          <a:endParaRPr lang="hu-HU"/>
        </a:p>
      </dgm:t>
    </dgm:pt>
    <dgm:pt modelId="{5570A129-D6D1-4883-A7A3-13F256A47E7B}" type="pres">
      <dgm:prSet presAssocID="{4AB3B6EA-B150-4128-A0F1-5AAE4A35510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E00625D-0ADE-4BBE-9DB6-A06CBEDC1F44}" srcId="{C9A01A42-7B41-4BFF-976B-C5E04A2BE53F}" destId="{6ECB32EE-4991-4E21-9E8D-5411F2282FBC}" srcOrd="2" destOrd="0" parTransId="{BE067C91-F6E1-4D55-8026-33C8EE41C6F8}" sibTransId="{2EDA932E-786E-4293-A1B5-74AFE65554D9}"/>
    <dgm:cxn modelId="{26AA6303-E360-49CF-AE47-BE8748BFE38A}" srcId="{C9A01A42-7B41-4BFF-976B-C5E04A2BE53F}" destId="{0C3D2326-A9CC-4B53-94E6-E95652A95960}" srcOrd="1" destOrd="0" parTransId="{EFB51C7E-0321-4C08-A2DA-BA86D2DA4C14}" sibTransId="{54D8556E-0935-4B03-935D-2293BCE3C989}"/>
    <dgm:cxn modelId="{22CE0AD1-6545-412C-9310-AB8B7D1862E9}" type="presOf" srcId="{4AB3B6EA-B150-4128-A0F1-5AAE4A35510C}" destId="{5570A129-D6D1-4883-A7A3-13F256A47E7B}" srcOrd="0" destOrd="0" presId="urn:microsoft.com/office/officeart/2005/8/layout/process1"/>
    <dgm:cxn modelId="{5A7D5AC6-F4AB-4941-B9D9-8FD4FD9177F0}" srcId="{C9A01A42-7B41-4BFF-976B-C5E04A2BE53F}" destId="{7FB72520-A804-4D9F-B84C-B5401D5AB258}" srcOrd="3" destOrd="0" parTransId="{2B2F5692-9C9F-4159-A7F5-465738F5B01F}" sibTransId="{AA37F762-2871-4BA3-A2D2-EB1D89B704FD}"/>
    <dgm:cxn modelId="{688B2469-5C86-4B45-BF20-E514B5790A80}" type="presOf" srcId="{AA37F762-2871-4BA3-A2D2-EB1D89B704FD}" destId="{BD6FAF53-3B1E-4821-ABAB-CEFFAFBC8334}" srcOrd="0" destOrd="0" presId="urn:microsoft.com/office/officeart/2005/8/layout/process1"/>
    <dgm:cxn modelId="{328E5FA7-84D2-4938-93ED-AF78AEA80A2E}" type="presOf" srcId="{2EDA932E-786E-4293-A1B5-74AFE65554D9}" destId="{7F7647BF-19AE-4DEC-984D-E66724DBA021}" srcOrd="0" destOrd="0" presId="urn:microsoft.com/office/officeart/2005/8/layout/process1"/>
    <dgm:cxn modelId="{43AE210B-2EF0-4B74-B9E7-9C29CA995CCE}" type="presOf" srcId="{7FB72520-A804-4D9F-B84C-B5401D5AB258}" destId="{EFD61728-B07C-48CC-9AB7-EDA4992C031B}" srcOrd="0" destOrd="0" presId="urn:microsoft.com/office/officeart/2005/8/layout/process1"/>
    <dgm:cxn modelId="{E1A6EB25-AC03-42CC-A101-758502182260}" type="presOf" srcId="{54D8556E-0935-4B03-935D-2293BCE3C989}" destId="{5EE54530-BC0E-4EC4-BF1E-FC9F73D96AD7}" srcOrd="1" destOrd="0" presId="urn:microsoft.com/office/officeart/2005/8/layout/process1"/>
    <dgm:cxn modelId="{CD28A71E-9173-435C-9297-A91DDF8C4141}" type="presOf" srcId="{ADAD0D05-347D-412C-A0B0-4C3F86C03AA0}" destId="{6881016E-A3C7-481E-AC21-3AAEA561A0F5}" srcOrd="1" destOrd="0" presId="urn:microsoft.com/office/officeart/2005/8/layout/process1"/>
    <dgm:cxn modelId="{9475D6B2-8FC1-491B-A721-FD8284944245}" type="presOf" srcId="{6ECB32EE-4991-4E21-9E8D-5411F2282FBC}" destId="{66E73D2A-8DDF-468B-9751-8377320FCD38}" srcOrd="0" destOrd="0" presId="urn:microsoft.com/office/officeart/2005/8/layout/process1"/>
    <dgm:cxn modelId="{515353F7-133D-4BB3-8D8C-746B64B116AF}" srcId="{C9A01A42-7B41-4BFF-976B-C5E04A2BE53F}" destId="{4AB3B6EA-B150-4128-A0F1-5AAE4A35510C}" srcOrd="4" destOrd="0" parTransId="{7470AFFE-7689-4683-A341-4D781D48FA46}" sibTransId="{5E5C3DB6-176A-4BCE-9B06-25C971F229A3}"/>
    <dgm:cxn modelId="{2EFC99CF-B1BB-40A9-BE57-A12ED6828A1C}" type="presOf" srcId="{AA37F762-2871-4BA3-A2D2-EB1D89B704FD}" destId="{2FD3ABEB-4F20-4FD7-8EF7-AF125027A654}" srcOrd="1" destOrd="0" presId="urn:microsoft.com/office/officeart/2005/8/layout/process1"/>
    <dgm:cxn modelId="{5A497F43-CE48-4A8C-B999-50011E3840AE}" type="presOf" srcId="{645AC4EF-BA2B-4933-91C2-DE1337D79A15}" destId="{C30E936B-B6E9-4799-BA0D-157AC866D938}" srcOrd="0" destOrd="0" presId="urn:microsoft.com/office/officeart/2005/8/layout/process1"/>
    <dgm:cxn modelId="{360FEB8E-E5E3-4746-B608-384C7027BEAE}" type="presOf" srcId="{C9A01A42-7B41-4BFF-976B-C5E04A2BE53F}" destId="{DD6AD190-3731-4E3A-A857-AC35C7BF0801}" srcOrd="0" destOrd="0" presId="urn:microsoft.com/office/officeart/2005/8/layout/process1"/>
    <dgm:cxn modelId="{9FC593A9-3594-4264-ACE5-18E9745F810C}" type="presOf" srcId="{54D8556E-0935-4B03-935D-2293BCE3C989}" destId="{F04C9B21-B6C8-4675-8E79-8D39A0713CA9}" srcOrd="0" destOrd="0" presId="urn:microsoft.com/office/officeart/2005/8/layout/process1"/>
    <dgm:cxn modelId="{B9DAAF87-04A7-48A7-9679-5960A71871C7}" type="presOf" srcId="{ADAD0D05-347D-412C-A0B0-4C3F86C03AA0}" destId="{C63F01C5-66ED-461B-804A-2DFDD14DCCD9}" srcOrd="0" destOrd="0" presId="urn:microsoft.com/office/officeart/2005/8/layout/process1"/>
    <dgm:cxn modelId="{5191FDE1-2BAA-4A70-866B-49C6B3EA458A}" type="presOf" srcId="{2EDA932E-786E-4293-A1B5-74AFE65554D9}" destId="{2AA457CC-B521-40B0-B652-C4D70FEF6FCE}" srcOrd="1" destOrd="0" presId="urn:microsoft.com/office/officeart/2005/8/layout/process1"/>
    <dgm:cxn modelId="{2EEE43E9-8E15-4321-94CB-4AFAFB55DB58}" srcId="{C9A01A42-7B41-4BFF-976B-C5E04A2BE53F}" destId="{645AC4EF-BA2B-4933-91C2-DE1337D79A15}" srcOrd="0" destOrd="0" parTransId="{6D75F222-7767-4F84-85B9-F255518A1040}" sibTransId="{ADAD0D05-347D-412C-A0B0-4C3F86C03AA0}"/>
    <dgm:cxn modelId="{B1803439-9BA0-4DB3-8F11-1E3A98BADA02}" type="presOf" srcId="{0C3D2326-A9CC-4B53-94E6-E95652A95960}" destId="{C7623B94-90B0-499D-ABB1-BF499D78822F}" srcOrd="0" destOrd="0" presId="urn:microsoft.com/office/officeart/2005/8/layout/process1"/>
    <dgm:cxn modelId="{217F8397-DF84-464B-8328-4D3E6A9F539C}" type="presParOf" srcId="{DD6AD190-3731-4E3A-A857-AC35C7BF0801}" destId="{C30E936B-B6E9-4799-BA0D-157AC866D938}" srcOrd="0" destOrd="0" presId="urn:microsoft.com/office/officeart/2005/8/layout/process1"/>
    <dgm:cxn modelId="{E134921E-4071-4BE7-9B4B-EC622C1D5B53}" type="presParOf" srcId="{DD6AD190-3731-4E3A-A857-AC35C7BF0801}" destId="{C63F01C5-66ED-461B-804A-2DFDD14DCCD9}" srcOrd="1" destOrd="0" presId="urn:microsoft.com/office/officeart/2005/8/layout/process1"/>
    <dgm:cxn modelId="{3D4BC960-5B7E-4A6F-B898-7DCDA5C07730}" type="presParOf" srcId="{C63F01C5-66ED-461B-804A-2DFDD14DCCD9}" destId="{6881016E-A3C7-481E-AC21-3AAEA561A0F5}" srcOrd="0" destOrd="0" presId="urn:microsoft.com/office/officeart/2005/8/layout/process1"/>
    <dgm:cxn modelId="{4C499B51-9C81-4693-8FD4-F776B816C791}" type="presParOf" srcId="{DD6AD190-3731-4E3A-A857-AC35C7BF0801}" destId="{C7623B94-90B0-499D-ABB1-BF499D78822F}" srcOrd="2" destOrd="0" presId="urn:microsoft.com/office/officeart/2005/8/layout/process1"/>
    <dgm:cxn modelId="{AD62735B-9A0D-439B-A7D2-14FC1FD58419}" type="presParOf" srcId="{DD6AD190-3731-4E3A-A857-AC35C7BF0801}" destId="{F04C9B21-B6C8-4675-8E79-8D39A0713CA9}" srcOrd="3" destOrd="0" presId="urn:microsoft.com/office/officeart/2005/8/layout/process1"/>
    <dgm:cxn modelId="{2A6E281D-3736-467E-88D0-B9A72E9761BE}" type="presParOf" srcId="{F04C9B21-B6C8-4675-8E79-8D39A0713CA9}" destId="{5EE54530-BC0E-4EC4-BF1E-FC9F73D96AD7}" srcOrd="0" destOrd="0" presId="urn:microsoft.com/office/officeart/2005/8/layout/process1"/>
    <dgm:cxn modelId="{A7740562-215D-4F59-B92D-457B57CFE59D}" type="presParOf" srcId="{DD6AD190-3731-4E3A-A857-AC35C7BF0801}" destId="{66E73D2A-8DDF-468B-9751-8377320FCD38}" srcOrd="4" destOrd="0" presId="urn:microsoft.com/office/officeart/2005/8/layout/process1"/>
    <dgm:cxn modelId="{25FF970D-C220-4DAB-8535-4FEA59CC1AD6}" type="presParOf" srcId="{DD6AD190-3731-4E3A-A857-AC35C7BF0801}" destId="{7F7647BF-19AE-4DEC-984D-E66724DBA021}" srcOrd="5" destOrd="0" presId="urn:microsoft.com/office/officeart/2005/8/layout/process1"/>
    <dgm:cxn modelId="{AF078C67-54E6-46CB-97A5-09DA67583872}" type="presParOf" srcId="{7F7647BF-19AE-4DEC-984D-E66724DBA021}" destId="{2AA457CC-B521-40B0-B652-C4D70FEF6FCE}" srcOrd="0" destOrd="0" presId="urn:microsoft.com/office/officeart/2005/8/layout/process1"/>
    <dgm:cxn modelId="{79C13DEE-3281-4FD2-A879-0C57D22C0744}" type="presParOf" srcId="{DD6AD190-3731-4E3A-A857-AC35C7BF0801}" destId="{EFD61728-B07C-48CC-9AB7-EDA4992C031B}" srcOrd="6" destOrd="0" presId="urn:microsoft.com/office/officeart/2005/8/layout/process1"/>
    <dgm:cxn modelId="{86E35B97-66ED-4D4F-A109-A72F971B694A}" type="presParOf" srcId="{DD6AD190-3731-4E3A-A857-AC35C7BF0801}" destId="{BD6FAF53-3B1E-4821-ABAB-CEFFAFBC8334}" srcOrd="7" destOrd="0" presId="urn:microsoft.com/office/officeart/2005/8/layout/process1"/>
    <dgm:cxn modelId="{F06CB103-60BE-4515-AD08-64F58896977D}" type="presParOf" srcId="{BD6FAF53-3B1E-4821-ABAB-CEFFAFBC8334}" destId="{2FD3ABEB-4F20-4FD7-8EF7-AF125027A654}" srcOrd="0" destOrd="0" presId="urn:microsoft.com/office/officeart/2005/8/layout/process1"/>
    <dgm:cxn modelId="{E0C9CD22-F5D7-40A0-B609-34B138B9CD8B}" type="presParOf" srcId="{DD6AD190-3731-4E3A-A857-AC35C7BF0801}" destId="{5570A129-D6D1-4883-A7A3-13F256A47E7B}" srcOrd="8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A01A42-7B41-4BFF-976B-C5E04A2BE53F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645AC4EF-BA2B-4933-91C2-DE1337D79A15}">
      <dgm:prSet phldrT="[Szöveg]" custT="1"/>
      <dgm:spPr>
        <a:solidFill>
          <a:schemeClr val="bg1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u-HU" sz="1050" dirty="0">
            <a:solidFill>
              <a:schemeClr val="bg1"/>
            </a:solidFill>
            <a:latin typeface="Century Schoolbook" pitchFamily="18" charset="0"/>
          </a:endParaRPr>
        </a:p>
      </dgm:t>
    </dgm:pt>
    <dgm:pt modelId="{6D75F222-7767-4F84-85B9-F255518A1040}" type="parTrans" cxnId="{2EEE43E9-8E15-4321-94CB-4AFAFB55DB58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ADAD0D05-347D-412C-A0B0-4C3F86C03AA0}" type="sibTrans" cxnId="{2EEE43E9-8E15-4321-94CB-4AFAFB55DB58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4AB3B6EA-B150-4128-A0F1-5AAE4A35510C}">
      <dgm:prSet phldrT="[Szöveg]"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u-HU" sz="1100" dirty="0">
            <a:solidFill>
              <a:schemeClr val="tx1"/>
            </a:solidFill>
            <a:latin typeface="Century Schoolbook" pitchFamily="18" charset="0"/>
          </a:endParaRPr>
        </a:p>
      </dgm:t>
    </dgm:pt>
    <dgm:pt modelId="{7470AFFE-7689-4683-A341-4D781D48FA46}" type="parTrans" cxnId="{515353F7-133D-4BB3-8D8C-746B64B116AF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5E5C3DB6-176A-4BCE-9B06-25C971F229A3}" type="sibTrans" cxnId="{515353F7-133D-4BB3-8D8C-746B64B116AF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0C3D2326-A9CC-4B53-94E6-E95652A95960}">
      <dgm:prSet custT="1"/>
      <dgm:spPr>
        <a:solidFill>
          <a:srgbClr val="00CCFF"/>
        </a:solidFill>
        <a:ln>
          <a:solidFill>
            <a:srgbClr val="00CCFF"/>
          </a:solidFill>
        </a:ln>
      </dgm:spPr>
      <dgm:t>
        <a:bodyPr/>
        <a:lstStyle/>
        <a:p>
          <a:endParaRPr lang="hu-HU" sz="1050" dirty="0">
            <a:solidFill>
              <a:schemeClr val="tx1"/>
            </a:solidFill>
            <a:latin typeface="Century Schoolbook" pitchFamily="18" charset="0"/>
          </a:endParaRPr>
        </a:p>
      </dgm:t>
    </dgm:pt>
    <dgm:pt modelId="{EFB51C7E-0321-4C08-A2DA-BA86D2DA4C14}" type="parTrans" cxnId="{26AA6303-E360-49CF-AE47-BE8748BFE38A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54D8556E-0935-4B03-935D-2293BCE3C989}" type="sibTrans" cxnId="{26AA6303-E360-49CF-AE47-BE8748BFE38A}">
      <dgm:prSet/>
      <dgm:spPr/>
      <dgm:t>
        <a:bodyPr/>
        <a:lstStyle/>
        <a:p>
          <a:endParaRPr lang="hu-HU" sz="1100" dirty="0">
            <a:solidFill>
              <a:schemeClr val="tx1"/>
            </a:solidFill>
            <a:latin typeface="Century Schoolbook" pitchFamily="18" charset="0"/>
          </a:endParaRPr>
        </a:p>
      </dgm:t>
    </dgm:pt>
    <dgm:pt modelId="{6ECB32EE-4991-4E21-9E8D-5411F2282FBC}">
      <dgm:prSet custT="1"/>
      <dgm:spPr>
        <a:ln>
          <a:solidFill>
            <a:srgbClr val="65FFB2"/>
          </a:solidFill>
        </a:ln>
      </dgm:spPr>
      <dgm:t>
        <a:bodyPr/>
        <a:lstStyle/>
        <a:p>
          <a:endParaRPr lang="hu-HU" sz="1100" dirty="0">
            <a:solidFill>
              <a:schemeClr val="tx1"/>
            </a:solidFill>
            <a:latin typeface="Century Schoolbook" pitchFamily="18" charset="0"/>
          </a:endParaRPr>
        </a:p>
      </dgm:t>
    </dgm:pt>
    <dgm:pt modelId="{BE067C91-F6E1-4D55-8026-33C8EE41C6F8}" type="parTrans" cxnId="{2E00625D-0ADE-4BBE-9DB6-A06CBEDC1F44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2EDA932E-786E-4293-A1B5-74AFE65554D9}" type="sibTrans" cxnId="{2E00625D-0ADE-4BBE-9DB6-A06CBEDC1F44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7FB72520-A804-4D9F-B84C-B5401D5AB258}">
      <dgm:prSet custT="1"/>
      <dgm:spPr>
        <a:ln>
          <a:solidFill>
            <a:srgbClr val="FFB469"/>
          </a:solidFill>
        </a:ln>
      </dgm:spPr>
      <dgm:t>
        <a:bodyPr/>
        <a:lstStyle/>
        <a:p>
          <a:endParaRPr lang="hu-HU" sz="1100" dirty="0">
            <a:solidFill>
              <a:schemeClr val="tx1"/>
            </a:solidFill>
            <a:latin typeface="Century Schoolbook" pitchFamily="18" charset="0"/>
          </a:endParaRPr>
        </a:p>
      </dgm:t>
    </dgm:pt>
    <dgm:pt modelId="{2B2F5692-9C9F-4159-A7F5-465738F5B01F}" type="parTrans" cxnId="{5A7D5AC6-F4AB-4941-B9D9-8FD4FD9177F0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AA37F762-2871-4BA3-A2D2-EB1D89B704FD}" type="sibTrans" cxnId="{5A7D5AC6-F4AB-4941-B9D9-8FD4FD9177F0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DD6AD190-3731-4E3A-A857-AC35C7BF0801}" type="pres">
      <dgm:prSet presAssocID="{C9A01A42-7B41-4BFF-976B-C5E04A2BE53F}" presName="Name0" presStyleCnt="0">
        <dgm:presLayoutVars>
          <dgm:dir/>
          <dgm:resizeHandles val="exact"/>
        </dgm:presLayoutVars>
      </dgm:prSet>
      <dgm:spPr/>
    </dgm:pt>
    <dgm:pt modelId="{C30E936B-B6E9-4799-BA0D-157AC866D938}" type="pres">
      <dgm:prSet presAssocID="{645AC4EF-BA2B-4933-91C2-DE1337D79A1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63F01C5-66ED-461B-804A-2DFDD14DCCD9}" type="pres">
      <dgm:prSet presAssocID="{ADAD0D05-347D-412C-A0B0-4C3F86C03AA0}" presName="sibTrans" presStyleLbl="sibTrans2D1" presStyleIdx="0" presStyleCnt="4"/>
      <dgm:spPr/>
      <dgm:t>
        <a:bodyPr/>
        <a:lstStyle/>
        <a:p>
          <a:endParaRPr lang="hu-HU"/>
        </a:p>
      </dgm:t>
    </dgm:pt>
    <dgm:pt modelId="{6881016E-A3C7-481E-AC21-3AAEA561A0F5}" type="pres">
      <dgm:prSet presAssocID="{ADAD0D05-347D-412C-A0B0-4C3F86C03AA0}" presName="connectorText" presStyleLbl="sibTrans2D1" presStyleIdx="0" presStyleCnt="4"/>
      <dgm:spPr/>
      <dgm:t>
        <a:bodyPr/>
        <a:lstStyle/>
        <a:p>
          <a:endParaRPr lang="hu-HU"/>
        </a:p>
      </dgm:t>
    </dgm:pt>
    <dgm:pt modelId="{C7623B94-90B0-499D-ABB1-BF499D78822F}" type="pres">
      <dgm:prSet presAssocID="{0C3D2326-A9CC-4B53-94E6-E95652A9596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04C9B21-B6C8-4675-8E79-8D39A0713CA9}" type="pres">
      <dgm:prSet presAssocID="{54D8556E-0935-4B03-935D-2293BCE3C989}" presName="sibTrans" presStyleLbl="sibTrans2D1" presStyleIdx="1" presStyleCnt="4"/>
      <dgm:spPr/>
      <dgm:t>
        <a:bodyPr/>
        <a:lstStyle/>
        <a:p>
          <a:endParaRPr lang="hu-HU"/>
        </a:p>
      </dgm:t>
    </dgm:pt>
    <dgm:pt modelId="{5EE54530-BC0E-4EC4-BF1E-FC9F73D96AD7}" type="pres">
      <dgm:prSet presAssocID="{54D8556E-0935-4B03-935D-2293BCE3C989}" presName="connectorText" presStyleLbl="sibTrans2D1" presStyleIdx="1" presStyleCnt="4"/>
      <dgm:spPr/>
      <dgm:t>
        <a:bodyPr/>
        <a:lstStyle/>
        <a:p>
          <a:endParaRPr lang="hu-HU"/>
        </a:p>
      </dgm:t>
    </dgm:pt>
    <dgm:pt modelId="{66E73D2A-8DDF-468B-9751-8377320FCD38}" type="pres">
      <dgm:prSet presAssocID="{6ECB32EE-4991-4E21-9E8D-5411F2282FB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F7647BF-19AE-4DEC-984D-E66724DBA021}" type="pres">
      <dgm:prSet presAssocID="{2EDA932E-786E-4293-A1B5-74AFE65554D9}" presName="sibTrans" presStyleLbl="sibTrans2D1" presStyleIdx="2" presStyleCnt="4"/>
      <dgm:spPr/>
      <dgm:t>
        <a:bodyPr/>
        <a:lstStyle/>
        <a:p>
          <a:endParaRPr lang="hu-HU"/>
        </a:p>
      </dgm:t>
    </dgm:pt>
    <dgm:pt modelId="{2AA457CC-B521-40B0-B652-C4D70FEF6FCE}" type="pres">
      <dgm:prSet presAssocID="{2EDA932E-786E-4293-A1B5-74AFE65554D9}" presName="connectorText" presStyleLbl="sibTrans2D1" presStyleIdx="2" presStyleCnt="4"/>
      <dgm:spPr/>
      <dgm:t>
        <a:bodyPr/>
        <a:lstStyle/>
        <a:p>
          <a:endParaRPr lang="hu-HU"/>
        </a:p>
      </dgm:t>
    </dgm:pt>
    <dgm:pt modelId="{EFD61728-B07C-48CC-9AB7-EDA4992C031B}" type="pres">
      <dgm:prSet presAssocID="{7FB72520-A804-4D9F-B84C-B5401D5AB25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D6FAF53-3B1E-4821-ABAB-CEFFAFBC8334}" type="pres">
      <dgm:prSet presAssocID="{AA37F762-2871-4BA3-A2D2-EB1D89B704FD}" presName="sibTrans" presStyleLbl="sibTrans2D1" presStyleIdx="3" presStyleCnt="4"/>
      <dgm:spPr/>
      <dgm:t>
        <a:bodyPr/>
        <a:lstStyle/>
        <a:p>
          <a:endParaRPr lang="hu-HU"/>
        </a:p>
      </dgm:t>
    </dgm:pt>
    <dgm:pt modelId="{2FD3ABEB-4F20-4FD7-8EF7-AF125027A654}" type="pres">
      <dgm:prSet presAssocID="{AA37F762-2871-4BA3-A2D2-EB1D89B704FD}" presName="connectorText" presStyleLbl="sibTrans2D1" presStyleIdx="3" presStyleCnt="4"/>
      <dgm:spPr/>
      <dgm:t>
        <a:bodyPr/>
        <a:lstStyle/>
        <a:p>
          <a:endParaRPr lang="hu-HU"/>
        </a:p>
      </dgm:t>
    </dgm:pt>
    <dgm:pt modelId="{5570A129-D6D1-4883-A7A3-13F256A47E7B}" type="pres">
      <dgm:prSet presAssocID="{4AB3B6EA-B150-4128-A0F1-5AAE4A35510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E00625D-0ADE-4BBE-9DB6-A06CBEDC1F44}" srcId="{C9A01A42-7B41-4BFF-976B-C5E04A2BE53F}" destId="{6ECB32EE-4991-4E21-9E8D-5411F2282FBC}" srcOrd="2" destOrd="0" parTransId="{BE067C91-F6E1-4D55-8026-33C8EE41C6F8}" sibTransId="{2EDA932E-786E-4293-A1B5-74AFE65554D9}"/>
    <dgm:cxn modelId="{66AF7508-E96D-4BC2-9462-38F28D6D7419}" type="presOf" srcId="{2EDA932E-786E-4293-A1B5-74AFE65554D9}" destId="{2AA457CC-B521-40B0-B652-C4D70FEF6FCE}" srcOrd="1" destOrd="0" presId="urn:microsoft.com/office/officeart/2005/8/layout/process1"/>
    <dgm:cxn modelId="{1883ED12-E6DC-4FCB-AE90-423321C3E75D}" type="presOf" srcId="{7FB72520-A804-4D9F-B84C-B5401D5AB258}" destId="{EFD61728-B07C-48CC-9AB7-EDA4992C031B}" srcOrd="0" destOrd="0" presId="urn:microsoft.com/office/officeart/2005/8/layout/process1"/>
    <dgm:cxn modelId="{CB645267-FB7A-4F70-A26B-8DA78B1E3FCB}" type="presOf" srcId="{C9A01A42-7B41-4BFF-976B-C5E04A2BE53F}" destId="{DD6AD190-3731-4E3A-A857-AC35C7BF0801}" srcOrd="0" destOrd="0" presId="urn:microsoft.com/office/officeart/2005/8/layout/process1"/>
    <dgm:cxn modelId="{C59DE9B0-755E-4032-87F1-582B2CDD1E82}" type="presOf" srcId="{0C3D2326-A9CC-4B53-94E6-E95652A95960}" destId="{C7623B94-90B0-499D-ABB1-BF499D78822F}" srcOrd="0" destOrd="0" presId="urn:microsoft.com/office/officeart/2005/8/layout/process1"/>
    <dgm:cxn modelId="{26AA6303-E360-49CF-AE47-BE8748BFE38A}" srcId="{C9A01A42-7B41-4BFF-976B-C5E04A2BE53F}" destId="{0C3D2326-A9CC-4B53-94E6-E95652A95960}" srcOrd="1" destOrd="0" parTransId="{EFB51C7E-0321-4C08-A2DA-BA86D2DA4C14}" sibTransId="{54D8556E-0935-4B03-935D-2293BCE3C989}"/>
    <dgm:cxn modelId="{315595BE-AB83-4F83-98D7-B3BD963450E6}" type="presOf" srcId="{AA37F762-2871-4BA3-A2D2-EB1D89B704FD}" destId="{2FD3ABEB-4F20-4FD7-8EF7-AF125027A654}" srcOrd="1" destOrd="0" presId="urn:microsoft.com/office/officeart/2005/8/layout/process1"/>
    <dgm:cxn modelId="{DB7AD820-7E41-4117-8AEB-E9A62EAEECF3}" type="presOf" srcId="{6ECB32EE-4991-4E21-9E8D-5411F2282FBC}" destId="{66E73D2A-8DDF-468B-9751-8377320FCD38}" srcOrd="0" destOrd="0" presId="urn:microsoft.com/office/officeart/2005/8/layout/process1"/>
    <dgm:cxn modelId="{5A7D5AC6-F4AB-4941-B9D9-8FD4FD9177F0}" srcId="{C9A01A42-7B41-4BFF-976B-C5E04A2BE53F}" destId="{7FB72520-A804-4D9F-B84C-B5401D5AB258}" srcOrd="3" destOrd="0" parTransId="{2B2F5692-9C9F-4159-A7F5-465738F5B01F}" sibTransId="{AA37F762-2871-4BA3-A2D2-EB1D89B704FD}"/>
    <dgm:cxn modelId="{0C27E4C5-06C8-42D6-B667-F4CACD4D0CE2}" type="presOf" srcId="{AA37F762-2871-4BA3-A2D2-EB1D89B704FD}" destId="{BD6FAF53-3B1E-4821-ABAB-CEFFAFBC8334}" srcOrd="0" destOrd="0" presId="urn:microsoft.com/office/officeart/2005/8/layout/process1"/>
    <dgm:cxn modelId="{515353F7-133D-4BB3-8D8C-746B64B116AF}" srcId="{C9A01A42-7B41-4BFF-976B-C5E04A2BE53F}" destId="{4AB3B6EA-B150-4128-A0F1-5AAE4A35510C}" srcOrd="4" destOrd="0" parTransId="{7470AFFE-7689-4683-A341-4D781D48FA46}" sibTransId="{5E5C3DB6-176A-4BCE-9B06-25C971F229A3}"/>
    <dgm:cxn modelId="{E2BEE23D-8A6B-48B8-843B-0758D3D9E3A2}" type="presOf" srcId="{2EDA932E-786E-4293-A1B5-74AFE65554D9}" destId="{7F7647BF-19AE-4DEC-984D-E66724DBA021}" srcOrd="0" destOrd="0" presId="urn:microsoft.com/office/officeart/2005/8/layout/process1"/>
    <dgm:cxn modelId="{FC5889F2-2D7E-4019-BAB9-89CC172A9EF4}" type="presOf" srcId="{54D8556E-0935-4B03-935D-2293BCE3C989}" destId="{F04C9B21-B6C8-4675-8E79-8D39A0713CA9}" srcOrd="0" destOrd="0" presId="urn:microsoft.com/office/officeart/2005/8/layout/process1"/>
    <dgm:cxn modelId="{4D4CB309-EFB4-4848-AFAD-560B18159DC1}" type="presOf" srcId="{ADAD0D05-347D-412C-A0B0-4C3F86C03AA0}" destId="{6881016E-A3C7-481E-AC21-3AAEA561A0F5}" srcOrd="1" destOrd="0" presId="urn:microsoft.com/office/officeart/2005/8/layout/process1"/>
    <dgm:cxn modelId="{086C85E3-3B20-41F6-B72B-5F082DDAA565}" type="presOf" srcId="{54D8556E-0935-4B03-935D-2293BCE3C989}" destId="{5EE54530-BC0E-4EC4-BF1E-FC9F73D96AD7}" srcOrd="1" destOrd="0" presId="urn:microsoft.com/office/officeart/2005/8/layout/process1"/>
    <dgm:cxn modelId="{3EDC60E3-0971-435E-ADE5-B8D32FB656E6}" type="presOf" srcId="{4AB3B6EA-B150-4128-A0F1-5AAE4A35510C}" destId="{5570A129-D6D1-4883-A7A3-13F256A47E7B}" srcOrd="0" destOrd="0" presId="urn:microsoft.com/office/officeart/2005/8/layout/process1"/>
    <dgm:cxn modelId="{2EEE43E9-8E15-4321-94CB-4AFAFB55DB58}" srcId="{C9A01A42-7B41-4BFF-976B-C5E04A2BE53F}" destId="{645AC4EF-BA2B-4933-91C2-DE1337D79A15}" srcOrd="0" destOrd="0" parTransId="{6D75F222-7767-4F84-85B9-F255518A1040}" sibTransId="{ADAD0D05-347D-412C-A0B0-4C3F86C03AA0}"/>
    <dgm:cxn modelId="{7AD8EBBE-E33E-4DA6-8173-5F63A5860551}" type="presOf" srcId="{645AC4EF-BA2B-4933-91C2-DE1337D79A15}" destId="{C30E936B-B6E9-4799-BA0D-157AC866D938}" srcOrd="0" destOrd="0" presId="urn:microsoft.com/office/officeart/2005/8/layout/process1"/>
    <dgm:cxn modelId="{5B137038-A5FA-45FE-AD23-61271EA13B8A}" type="presOf" srcId="{ADAD0D05-347D-412C-A0B0-4C3F86C03AA0}" destId="{C63F01C5-66ED-461B-804A-2DFDD14DCCD9}" srcOrd="0" destOrd="0" presId="urn:microsoft.com/office/officeart/2005/8/layout/process1"/>
    <dgm:cxn modelId="{CFC1D420-4B5C-4F30-96CA-A661D96D42F6}" type="presParOf" srcId="{DD6AD190-3731-4E3A-A857-AC35C7BF0801}" destId="{C30E936B-B6E9-4799-BA0D-157AC866D938}" srcOrd="0" destOrd="0" presId="urn:microsoft.com/office/officeart/2005/8/layout/process1"/>
    <dgm:cxn modelId="{2E1DDDF3-438F-46A5-9B6A-32CD3907FDF8}" type="presParOf" srcId="{DD6AD190-3731-4E3A-A857-AC35C7BF0801}" destId="{C63F01C5-66ED-461B-804A-2DFDD14DCCD9}" srcOrd="1" destOrd="0" presId="urn:microsoft.com/office/officeart/2005/8/layout/process1"/>
    <dgm:cxn modelId="{1E63110F-0DBD-4EE5-A031-10E698EB3B5B}" type="presParOf" srcId="{C63F01C5-66ED-461B-804A-2DFDD14DCCD9}" destId="{6881016E-A3C7-481E-AC21-3AAEA561A0F5}" srcOrd="0" destOrd="0" presId="urn:microsoft.com/office/officeart/2005/8/layout/process1"/>
    <dgm:cxn modelId="{DEE1FA7E-A129-4FA6-88CC-809A7176B4BC}" type="presParOf" srcId="{DD6AD190-3731-4E3A-A857-AC35C7BF0801}" destId="{C7623B94-90B0-499D-ABB1-BF499D78822F}" srcOrd="2" destOrd="0" presId="urn:microsoft.com/office/officeart/2005/8/layout/process1"/>
    <dgm:cxn modelId="{D9BDDA95-47F7-4EDF-A04F-9A347D2D0A49}" type="presParOf" srcId="{DD6AD190-3731-4E3A-A857-AC35C7BF0801}" destId="{F04C9B21-B6C8-4675-8E79-8D39A0713CA9}" srcOrd="3" destOrd="0" presId="urn:microsoft.com/office/officeart/2005/8/layout/process1"/>
    <dgm:cxn modelId="{8AD7FEF2-1887-4194-82F6-0EFC6CF963C8}" type="presParOf" srcId="{F04C9B21-B6C8-4675-8E79-8D39A0713CA9}" destId="{5EE54530-BC0E-4EC4-BF1E-FC9F73D96AD7}" srcOrd="0" destOrd="0" presId="urn:microsoft.com/office/officeart/2005/8/layout/process1"/>
    <dgm:cxn modelId="{2C20E0BD-F85D-4EB1-9855-ABB776B27DF3}" type="presParOf" srcId="{DD6AD190-3731-4E3A-A857-AC35C7BF0801}" destId="{66E73D2A-8DDF-468B-9751-8377320FCD38}" srcOrd="4" destOrd="0" presId="urn:microsoft.com/office/officeart/2005/8/layout/process1"/>
    <dgm:cxn modelId="{C18ACA1A-6A0D-4666-B5A3-D9CDFE05205C}" type="presParOf" srcId="{DD6AD190-3731-4E3A-A857-AC35C7BF0801}" destId="{7F7647BF-19AE-4DEC-984D-E66724DBA021}" srcOrd="5" destOrd="0" presId="urn:microsoft.com/office/officeart/2005/8/layout/process1"/>
    <dgm:cxn modelId="{0B6688ED-7117-4061-A078-F9BEFC58AC81}" type="presParOf" srcId="{7F7647BF-19AE-4DEC-984D-E66724DBA021}" destId="{2AA457CC-B521-40B0-B652-C4D70FEF6FCE}" srcOrd="0" destOrd="0" presId="urn:microsoft.com/office/officeart/2005/8/layout/process1"/>
    <dgm:cxn modelId="{38199C23-047A-40B3-B657-EFC761387A48}" type="presParOf" srcId="{DD6AD190-3731-4E3A-A857-AC35C7BF0801}" destId="{EFD61728-B07C-48CC-9AB7-EDA4992C031B}" srcOrd="6" destOrd="0" presId="urn:microsoft.com/office/officeart/2005/8/layout/process1"/>
    <dgm:cxn modelId="{B61429E3-24F6-4491-8FD0-A56A4876D897}" type="presParOf" srcId="{DD6AD190-3731-4E3A-A857-AC35C7BF0801}" destId="{BD6FAF53-3B1E-4821-ABAB-CEFFAFBC8334}" srcOrd="7" destOrd="0" presId="urn:microsoft.com/office/officeart/2005/8/layout/process1"/>
    <dgm:cxn modelId="{8904AA9C-50B7-4BC9-89C1-D45EC3EC1F21}" type="presParOf" srcId="{BD6FAF53-3B1E-4821-ABAB-CEFFAFBC8334}" destId="{2FD3ABEB-4F20-4FD7-8EF7-AF125027A654}" srcOrd="0" destOrd="0" presId="urn:microsoft.com/office/officeart/2005/8/layout/process1"/>
    <dgm:cxn modelId="{993BCC3C-533B-4A87-8CD2-D4C8A33CE5F0}" type="presParOf" srcId="{DD6AD190-3731-4E3A-A857-AC35C7BF0801}" destId="{5570A129-D6D1-4883-A7A3-13F256A47E7B}" srcOrd="8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A01A42-7B41-4BFF-976B-C5E04A2BE53F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645AC4EF-BA2B-4933-91C2-DE1337D79A15}">
      <dgm:prSet phldrT="[Szöveg]" custT="1"/>
      <dgm:spPr>
        <a:solidFill>
          <a:schemeClr val="bg1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u-HU" sz="1050" dirty="0">
            <a:solidFill>
              <a:schemeClr val="bg1"/>
            </a:solidFill>
            <a:latin typeface="Century Schoolbook" pitchFamily="18" charset="0"/>
          </a:endParaRPr>
        </a:p>
      </dgm:t>
    </dgm:pt>
    <dgm:pt modelId="{6D75F222-7767-4F84-85B9-F255518A1040}" type="parTrans" cxnId="{2EEE43E9-8E15-4321-94CB-4AFAFB55DB58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ADAD0D05-347D-412C-A0B0-4C3F86C03AA0}" type="sibTrans" cxnId="{2EEE43E9-8E15-4321-94CB-4AFAFB55DB58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4AB3B6EA-B150-4128-A0F1-5AAE4A35510C}">
      <dgm:prSet phldrT="[Szöveg]"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u-HU" sz="1100" dirty="0">
            <a:solidFill>
              <a:schemeClr val="tx1"/>
            </a:solidFill>
            <a:latin typeface="Century Schoolbook" pitchFamily="18" charset="0"/>
          </a:endParaRPr>
        </a:p>
      </dgm:t>
    </dgm:pt>
    <dgm:pt modelId="{7470AFFE-7689-4683-A341-4D781D48FA46}" type="parTrans" cxnId="{515353F7-133D-4BB3-8D8C-746B64B116AF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5E5C3DB6-176A-4BCE-9B06-25C971F229A3}" type="sibTrans" cxnId="{515353F7-133D-4BB3-8D8C-746B64B116AF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0C3D2326-A9CC-4B53-94E6-E95652A95960}">
      <dgm:prSet custT="1"/>
      <dgm:spPr>
        <a:solidFill>
          <a:schemeClr val="bg1"/>
        </a:solidFill>
        <a:ln>
          <a:solidFill>
            <a:srgbClr val="00CCFF"/>
          </a:solidFill>
        </a:ln>
      </dgm:spPr>
      <dgm:t>
        <a:bodyPr/>
        <a:lstStyle/>
        <a:p>
          <a:endParaRPr lang="hu-HU" sz="1050" dirty="0">
            <a:solidFill>
              <a:schemeClr val="tx1"/>
            </a:solidFill>
            <a:latin typeface="Century Schoolbook" pitchFamily="18" charset="0"/>
          </a:endParaRPr>
        </a:p>
      </dgm:t>
    </dgm:pt>
    <dgm:pt modelId="{EFB51C7E-0321-4C08-A2DA-BA86D2DA4C14}" type="parTrans" cxnId="{26AA6303-E360-49CF-AE47-BE8748BFE38A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54D8556E-0935-4B03-935D-2293BCE3C989}" type="sibTrans" cxnId="{26AA6303-E360-49CF-AE47-BE8748BFE38A}">
      <dgm:prSet/>
      <dgm:spPr/>
      <dgm:t>
        <a:bodyPr/>
        <a:lstStyle/>
        <a:p>
          <a:endParaRPr lang="hu-HU" sz="1100" dirty="0">
            <a:solidFill>
              <a:schemeClr val="tx1"/>
            </a:solidFill>
            <a:latin typeface="Century Schoolbook" pitchFamily="18" charset="0"/>
          </a:endParaRPr>
        </a:p>
      </dgm:t>
    </dgm:pt>
    <dgm:pt modelId="{6ECB32EE-4991-4E21-9E8D-5411F2282FBC}">
      <dgm:prSet custT="1"/>
      <dgm:spPr>
        <a:solidFill>
          <a:srgbClr val="65FFB2"/>
        </a:solidFill>
        <a:ln>
          <a:solidFill>
            <a:srgbClr val="65FFB2"/>
          </a:solidFill>
        </a:ln>
      </dgm:spPr>
      <dgm:t>
        <a:bodyPr/>
        <a:lstStyle/>
        <a:p>
          <a:endParaRPr lang="hu-HU" sz="1100" dirty="0">
            <a:solidFill>
              <a:schemeClr val="tx1"/>
            </a:solidFill>
            <a:latin typeface="Century Schoolbook" pitchFamily="18" charset="0"/>
          </a:endParaRPr>
        </a:p>
      </dgm:t>
    </dgm:pt>
    <dgm:pt modelId="{BE067C91-F6E1-4D55-8026-33C8EE41C6F8}" type="parTrans" cxnId="{2E00625D-0ADE-4BBE-9DB6-A06CBEDC1F44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2EDA932E-786E-4293-A1B5-74AFE65554D9}" type="sibTrans" cxnId="{2E00625D-0ADE-4BBE-9DB6-A06CBEDC1F44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7FB72520-A804-4D9F-B84C-B5401D5AB258}">
      <dgm:prSet custT="1"/>
      <dgm:spPr>
        <a:ln>
          <a:solidFill>
            <a:srgbClr val="FFB469"/>
          </a:solidFill>
        </a:ln>
      </dgm:spPr>
      <dgm:t>
        <a:bodyPr/>
        <a:lstStyle/>
        <a:p>
          <a:endParaRPr lang="hu-HU" sz="1100" dirty="0">
            <a:solidFill>
              <a:schemeClr val="tx1"/>
            </a:solidFill>
            <a:latin typeface="Century Schoolbook" pitchFamily="18" charset="0"/>
          </a:endParaRPr>
        </a:p>
      </dgm:t>
    </dgm:pt>
    <dgm:pt modelId="{2B2F5692-9C9F-4159-A7F5-465738F5B01F}" type="parTrans" cxnId="{5A7D5AC6-F4AB-4941-B9D9-8FD4FD9177F0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AA37F762-2871-4BA3-A2D2-EB1D89B704FD}" type="sibTrans" cxnId="{5A7D5AC6-F4AB-4941-B9D9-8FD4FD9177F0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DD6AD190-3731-4E3A-A857-AC35C7BF0801}" type="pres">
      <dgm:prSet presAssocID="{C9A01A42-7B41-4BFF-976B-C5E04A2BE53F}" presName="Name0" presStyleCnt="0">
        <dgm:presLayoutVars>
          <dgm:dir/>
          <dgm:resizeHandles val="exact"/>
        </dgm:presLayoutVars>
      </dgm:prSet>
      <dgm:spPr/>
    </dgm:pt>
    <dgm:pt modelId="{C30E936B-B6E9-4799-BA0D-157AC866D938}" type="pres">
      <dgm:prSet presAssocID="{645AC4EF-BA2B-4933-91C2-DE1337D79A1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63F01C5-66ED-461B-804A-2DFDD14DCCD9}" type="pres">
      <dgm:prSet presAssocID="{ADAD0D05-347D-412C-A0B0-4C3F86C03AA0}" presName="sibTrans" presStyleLbl="sibTrans2D1" presStyleIdx="0" presStyleCnt="4"/>
      <dgm:spPr/>
      <dgm:t>
        <a:bodyPr/>
        <a:lstStyle/>
        <a:p>
          <a:endParaRPr lang="hu-HU"/>
        </a:p>
      </dgm:t>
    </dgm:pt>
    <dgm:pt modelId="{6881016E-A3C7-481E-AC21-3AAEA561A0F5}" type="pres">
      <dgm:prSet presAssocID="{ADAD0D05-347D-412C-A0B0-4C3F86C03AA0}" presName="connectorText" presStyleLbl="sibTrans2D1" presStyleIdx="0" presStyleCnt="4"/>
      <dgm:spPr/>
      <dgm:t>
        <a:bodyPr/>
        <a:lstStyle/>
        <a:p>
          <a:endParaRPr lang="hu-HU"/>
        </a:p>
      </dgm:t>
    </dgm:pt>
    <dgm:pt modelId="{C7623B94-90B0-499D-ABB1-BF499D78822F}" type="pres">
      <dgm:prSet presAssocID="{0C3D2326-A9CC-4B53-94E6-E95652A9596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04C9B21-B6C8-4675-8E79-8D39A0713CA9}" type="pres">
      <dgm:prSet presAssocID="{54D8556E-0935-4B03-935D-2293BCE3C989}" presName="sibTrans" presStyleLbl="sibTrans2D1" presStyleIdx="1" presStyleCnt="4"/>
      <dgm:spPr/>
      <dgm:t>
        <a:bodyPr/>
        <a:lstStyle/>
        <a:p>
          <a:endParaRPr lang="hu-HU"/>
        </a:p>
      </dgm:t>
    </dgm:pt>
    <dgm:pt modelId="{5EE54530-BC0E-4EC4-BF1E-FC9F73D96AD7}" type="pres">
      <dgm:prSet presAssocID="{54D8556E-0935-4B03-935D-2293BCE3C989}" presName="connectorText" presStyleLbl="sibTrans2D1" presStyleIdx="1" presStyleCnt="4"/>
      <dgm:spPr/>
      <dgm:t>
        <a:bodyPr/>
        <a:lstStyle/>
        <a:p>
          <a:endParaRPr lang="hu-HU"/>
        </a:p>
      </dgm:t>
    </dgm:pt>
    <dgm:pt modelId="{66E73D2A-8DDF-468B-9751-8377320FCD38}" type="pres">
      <dgm:prSet presAssocID="{6ECB32EE-4991-4E21-9E8D-5411F2282FB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F7647BF-19AE-4DEC-984D-E66724DBA021}" type="pres">
      <dgm:prSet presAssocID="{2EDA932E-786E-4293-A1B5-74AFE65554D9}" presName="sibTrans" presStyleLbl="sibTrans2D1" presStyleIdx="2" presStyleCnt="4"/>
      <dgm:spPr/>
      <dgm:t>
        <a:bodyPr/>
        <a:lstStyle/>
        <a:p>
          <a:endParaRPr lang="hu-HU"/>
        </a:p>
      </dgm:t>
    </dgm:pt>
    <dgm:pt modelId="{2AA457CC-B521-40B0-B652-C4D70FEF6FCE}" type="pres">
      <dgm:prSet presAssocID="{2EDA932E-786E-4293-A1B5-74AFE65554D9}" presName="connectorText" presStyleLbl="sibTrans2D1" presStyleIdx="2" presStyleCnt="4"/>
      <dgm:spPr/>
      <dgm:t>
        <a:bodyPr/>
        <a:lstStyle/>
        <a:p>
          <a:endParaRPr lang="hu-HU"/>
        </a:p>
      </dgm:t>
    </dgm:pt>
    <dgm:pt modelId="{EFD61728-B07C-48CC-9AB7-EDA4992C031B}" type="pres">
      <dgm:prSet presAssocID="{7FB72520-A804-4D9F-B84C-B5401D5AB25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D6FAF53-3B1E-4821-ABAB-CEFFAFBC8334}" type="pres">
      <dgm:prSet presAssocID="{AA37F762-2871-4BA3-A2D2-EB1D89B704FD}" presName="sibTrans" presStyleLbl="sibTrans2D1" presStyleIdx="3" presStyleCnt="4"/>
      <dgm:spPr/>
      <dgm:t>
        <a:bodyPr/>
        <a:lstStyle/>
        <a:p>
          <a:endParaRPr lang="hu-HU"/>
        </a:p>
      </dgm:t>
    </dgm:pt>
    <dgm:pt modelId="{2FD3ABEB-4F20-4FD7-8EF7-AF125027A654}" type="pres">
      <dgm:prSet presAssocID="{AA37F762-2871-4BA3-A2D2-EB1D89B704FD}" presName="connectorText" presStyleLbl="sibTrans2D1" presStyleIdx="3" presStyleCnt="4"/>
      <dgm:spPr/>
      <dgm:t>
        <a:bodyPr/>
        <a:lstStyle/>
        <a:p>
          <a:endParaRPr lang="hu-HU"/>
        </a:p>
      </dgm:t>
    </dgm:pt>
    <dgm:pt modelId="{5570A129-D6D1-4883-A7A3-13F256A47E7B}" type="pres">
      <dgm:prSet presAssocID="{4AB3B6EA-B150-4128-A0F1-5AAE4A35510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C8236E5-B782-4103-B74F-E860FA5DD32F}" type="presOf" srcId="{AA37F762-2871-4BA3-A2D2-EB1D89B704FD}" destId="{BD6FAF53-3B1E-4821-ABAB-CEFFAFBC8334}" srcOrd="0" destOrd="0" presId="urn:microsoft.com/office/officeart/2005/8/layout/process1"/>
    <dgm:cxn modelId="{2E00625D-0ADE-4BBE-9DB6-A06CBEDC1F44}" srcId="{C9A01A42-7B41-4BFF-976B-C5E04A2BE53F}" destId="{6ECB32EE-4991-4E21-9E8D-5411F2282FBC}" srcOrd="2" destOrd="0" parTransId="{BE067C91-F6E1-4D55-8026-33C8EE41C6F8}" sibTransId="{2EDA932E-786E-4293-A1B5-74AFE65554D9}"/>
    <dgm:cxn modelId="{422A3A5B-CEB3-4B99-A7B6-E8CD33509424}" type="presOf" srcId="{C9A01A42-7B41-4BFF-976B-C5E04A2BE53F}" destId="{DD6AD190-3731-4E3A-A857-AC35C7BF0801}" srcOrd="0" destOrd="0" presId="urn:microsoft.com/office/officeart/2005/8/layout/process1"/>
    <dgm:cxn modelId="{073B3289-8BD2-4CFF-9205-139D5F0CFDF0}" type="presOf" srcId="{0C3D2326-A9CC-4B53-94E6-E95652A95960}" destId="{C7623B94-90B0-499D-ABB1-BF499D78822F}" srcOrd="0" destOrd="0" presId="urn:microsoft.com/office/officeart/2005/8/layout/process1"/>
    <dgm:cxn modelId="{5F958A90-A38C-40CA-801B-1D719668C630}" type="presOf" srcId="{54D8556E-0935-4B03-935D-2293BCE3C989}" destId="{F04C9B21-B6C8-4675-8E79-8D39A0713CA9}" srcOrd="0" destOrd="0" presId="urn:microsoft.com/office/officeart/2005/8/layout/process1"/>
    <dgm:cxn modelId="{5507EDE5-B7A0-46A5-8AD5-D455C0BBD7D4}" type="presOf" srcId="{2EDA932E-786E-4293-A1B5-74AFE65554D9}" destId="{2AA457CC-B521-40B0-B652-C4D70FEF6FCE}" srcOrd="1" destOrd="0" presId="urn:microsoft.com/office/officeart/2005/8/layout/process1"/>
    <dgm:cxn modelId="{26AA6303-E360-49CF-AE47-BE8748BFE38A}" srcId="{C9A01A42-7B41-4BFF-976B-C5E04A2BE53F}" destId="{0C3D2326-A9CC-4B53-94E6-E95652A95960}" srcOrd="1" destOrd="0" parTransId="{EFB51C7E-0321-4C08-A2DA-BA86D2DA4C14}" sibTransId="{54D8556E-0935-4B03-935D-2293BCE3C989}"/>
    <dgm:cxn modelId="{5A7D5AC6-F4AB-4941-B9D9-8FD4FD9177F0}" srcId="{C9A01A42-7B41-4BFF-976B-C5E04A2BE53F}" destId="{7FB72520-A804-4D9F-B84C-B5401D5AB258}" srcOrd="3" destOrd="0" parTransId="{2B2F5692-9C9F-4159-A7F5-465738F5B01F}" sibTransId="{AA37F762-2871-4BA3-A2D2-EB1D89B704FD}"/>
    <dgm:cxn modelId="{FBA42644-6185-4921-A8BF-F663D93D19F9}" type="presOf" srcId="{54D8556E-0935-4B03-935D-2293BCE3C989}" destId="{5EE54530-BC0E-4EC4-BF1E-FC9F73D96AD7}" srcOrd="1" destOrd="0" presId="urn:microsoft.com/office/officeart/2005/8/layout/process1"/>
    <dgm:cxn modelId="{51498BDC-5FF3-4AF2-B644-89F351948EE8}" type="presOf" srcId="{ADAD0D05-347D-412C-A0B0-4C3F86C03AA0}" destId="{C63F01C5-66ED-461B-804A-2DFDD14DCCD9}" srcOrd="0" destOrd="0" presId="urn:microsoft.com/office/officeart/2005/8/layout/process1"/>
    <dgm:cxn modelId="{E3C36D43-19D4-4D9F-99F3-DF3BC90917FA}" type="presOf" srcId="{7FB72520-A804-4D9F-B84C-B5401D5AB258}" destId="{EFD61728-B07C-48CC-9AB7-EDA4992C031B}" srcOrd="0" destOrd="0" presId="urn:microsoft.com/office/officeart/2005/8/layout/process1"/>
    <dgm:cxn modelId="{C96228C4-807A-4CB3-B103-833EAC2511C7}" type="presOf" srcId="{AA37F762-2871-4BA3-A2D2-EB1D89B704FD}" destId="{2FD3ABEB-4F20-4FD7-8EF7-AF125027A654}" srcOrd="1" destOrd="0" presId="urn:microsoft.com/office/officeart/2005/8/layout/process1"/>
    <dgm:cxn modelId="{738B9147-FBFF-4BF3-A0B2-5B29A1D6A13B}" type="presOf" srcId="{645AC4EF-BA2B-4933-91C2-DE1337D79A15}" destId="{C30E936B-B6E9-4799-BA0D-157AC866D938}" srcOrd="0" destOrd="0" presId="urn:microsoft.com/office/officeart/2005/8/layout/process1"/>
    <dgm:cxn modelId="{71BB8085-FFE0-4562-90F7-B543E8F24EA0}" type="presOf" srcId="{ADAD0D05-347D-412C-A0B0-4C3F86C03AA0}" destId="{6881016E-A3C7-481E-AC21-3AAEA561A0F5}" srcOrd="1" destOrd="0" presId="urn:microsoft.com/office/officeart/2005/8/layout/process1"/>
    <dgm:cxn modelId="{78A14300-228C-42DD-9179-57894D3455C8}" type="presOf" srcId="{4AB3B6EA-B150-4128-A0F1-5AAE4A35510C}" destId="{5570A129-D6D1-4883-A7A3-13F256A47E7B}" srcOrd="0" destOrd="0" presId="urn:microsoft.com/office/officeart/2005/8/layout/process1"/>
    <dgm:cxn modelId="{515353F7-133D-4BB3-8D8C-746B64B116AF}" srcId="{C9A01A42-7B41-4BFF-976B-C5E04A2BE53F}" destId="{4AB3B6EA-B150-4128-A0F1-5AAE4A35510C}" srcOrd="4" destOrd="0" parTransId="{7470AFFE-7689-4683-A341-4D781D48FA46}" sibTransId="{5E5C3DB6-176A-4BCE-9B06-25C971F229A3}"/>
    <dgm:cxn modelId="{29A6EF30-723F-496A-B581-E567C15941F4}" type="presOf" srcId="{6ECB32EE-4991-4E21-9E8D-5411F2282FBC}" destId="{66E73D2A-8DDF-468B-9751-8377320FCD38}" srcOrd="0" destOrd="0" presId="urn:microsoft.com/office/officeart/2005/8/layout/process1"/>
    <dgm:cxn modelId="{2EEE43E9-8E15-4321-94CB-4AFAFB55DB58}" srcId="{C9A01A42-7B41-4BFF-976B-C5E04A2BE53F}" destId="{645AC4EF-BA2B-4933-91C2-DE1337D79A15}" srcOrd="0" destOrd="0" parTransId="{6D75F222-7767-4F84-85B9-F255518A1040}" sibTransId="{ADAD0D05-347D-412C-A0B0-4C3F86C03AA0}"/>
    <dgm:cxn modelId="{DC46ACBD-6D28-49CD-A6D2-06CE0772D693}" type="presOf" srcId="{2EDA932E-786E-4293-A1B5-74AFE65554D9}" destId="{7F7647BF-19AE-4DEC-984D-E66724DBA021}" srcOrd="0" destOrd="0" presId="urn:microsoft.com/office/officeart/2005/8/layout/process1"/>
    <dgm:cxn modelId="{13C3F87A-94D2-4CC7-BB2C-2F1ECE0F240D}" type="presParOf" srcId="{DD6AD190-3731-4E3A-A857-AC35C7BF0801}" destId="{C30E936B-B6E9-4799-BA0D-157AC866D938}" srcOrd="0" destOrd="0" presId="urn:microsoft.com/office/officeart/2005/8/layout/process1"/>
    <dgm:cxn modelId="{4DF6514B-FE1C-4125-89DB-F72DE74FE892}" type="presParOf" srcId="{DD6AD190-3731-4E3A-A857-AC35C7BF0801}" destId="{C63F01C5-66ED-461B-804A-2DFDD14DCCD9}" srcOrd="1" destOrd="0" presId="urn:microsoft.com/office/officeart/2005/8/layout/process1"/>
    <dgm:cxn modelId="{84D6543C-05E6-4305-9079-6CF8D26CDEB7}" type="presParOf" srcId="{C63F01C5-66ED-461B-804A-2DFDD14DCCD9}" destId="{6881016E-A3C7-481E-AC21-3AAEA561A0F5}" srcOrd="0" destOrd="0" presId="urn:microsoft.com/office/officeart/2005/8/layout/process1"/>
    <dgm:cxn modelId="{2DAE14A1-644E-41BC-A84A-F4B75D5F5489}" type="presParOf" srcId="{DD6AD190-3731-4E3A-A857-AC35C7BF0801}" destId="{C7623B94-90B0-499D-ABB1-BF499D78822F}" srcOrd="2" destOrd="0" presId="urn:microsoft.com/office/officeart/2005/8/layout/process1"/>
    <dgm:cxn modelId="{2F257F66-5D5C-4DC9-AA2A-AA09D1F654F9}" type="presParOf" srcId="{DD6AD190-3731-4E3A-A857-AC35C7BF0801}" destId="{F04C9B21-B6C8-4675-8E79-8D39A0713CA9}" srcOrd="3" destOrd="0" presId="urn:microsoft.com/office/officeart/2005/8/layout/process1"/>
    <dgm:cxn modelId="{205F9DBA-1104-4F26-91CA-4DB306F768BC}" type="presParOf" srcId="{F04C9B21-B6C8-4675-8E79-8D39A0713CA9}" destId="{5EE54530-BC0E-4EC4-BF1E-FC9F73D96AD7}" srcOrd="0" destOrd="0" presId="urn:microsoft.com/office/officeart/2005/8/layout/process1"/>
    <dgm:cxn modelId="{DC27E0BA-7D3D-49B8-B843-59C1B5EC4007}" type="presParOf" srcId="{DD6AD190-3731-4E3A-A857-AC35C7BF0801}" destId="{66E73D2A-8DDF-468B-9751-8377320FCD38}" srcOrd="4" destOrd="0" presId="urn:microsoft.com/office/officeart/2005/8/layout/process1"/>
    <dgm:cxn modelId="{78BEC5F1-5A91-4EB1-A7E5-DFF8305DE9C5}" type="presParOf" srcId="{DD6AD190-3731-4E3A-A857-AC35C7BF0801}" destId="{7F7647BF-19AE-4DEC-984D-E66724DBA021}" srcOrd="5" destOrd="0" presId="urn:microsoft.com/office/officeart/2005/8/layout/process1"/>
    <dgm:cxn modelId="{1622FB68-77CD-4B75-A8D9-E9915B4A09DB}" type="presParOf" srcId="{7F7647BF-19AE-4DEC-984D-E66724DBA021}" destId="{2AA457CC-B521-40B0-B652-C4D70FEF6FCE}" srcOrd="0" destOrd="0" presId="urn:microsoft.com/office/officeart/2005/8/layout/process1"/>
    <dgm:cxn modelId="{8AEE8482-E7ED-469D-A55F-B0542045CDE8}" type="presParOf" srcId="{DD6AD190-3731-4E3A-A857-AC35C7BF0801}" destId="{EFD61728-B07C-48CC-9AB7-EDA4992C031B}" srcOrd="6" destOrd="0" presId="urn:microsoft.com/office/officeart/2005/8/layout/process1"/>
    <dgm:cxn modelId="{25E7126E-B26D-4EAD-B707-6A366F9663CA}" type="presParOf" srcId="{DD6AD190-3731-4E3A-A857-AC35C7BF0801}" destId="{BD6FAF53-3B1E-4821-ABAB-CEFFAFBC8334}" srcOrd="7" destOrd="0" presId="urn:microsoft.com/office/officeart/2005/8/layout/process1"/>
    <dgm:cxn modelId="{71800A29-FC12-463D-BEA5-9B03196440BF}" type="presParOf" srcId="{BD6FAF53-3B1E-4821-ABAB-CEFFAFBC8334}" destId="{2FD3ABEB-4F20-4FD7-8EF7-AF125027A654}" srcOrd="0" destOrd="0" presId="urn:microsoft.com/office/officeart/2005/8/layout/process1"/>
    <dgm:cxn modelId="{6CAD7589-8CEA-4D77-9494-F68CB358C7F8}" type="presParOf" srcId="{DD6AD190-3731-4E3A-A857-AC35C7BF0801}" destId="{5570A129-D6D1-4883-A7A3-13F256A47E7B}" srcOrd="8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A01A42-7B41-4BFF-976B-C5E04A2BE53F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645AC4EF-BA2B-4933-91C2-DE1337D79A15}">
      <dgm:prSet phldrT="[Szöveg]" custT="1"/>
      <dgm:spPr>
        <a:solidFill>
          <a:schemeClr val="bg1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u-HU" sz="1050" dirty="0">
            <a:solidFill>
              <a:schemeClr val="bg1"/>
            </a:solidFill>
            <a:latin typeface="Century Schoolbook" pitchFamily="18" charset="0"/>
          </a:endParaRPr>
        </a:p>
      </dgm:t>
    </dgm:pt>
    <dgm:pt modelId="{6D75F222-7767-4F84-85B9-F255518A1040}" type="parTrans" cxnId="{2EEE43E9-8E15-4321-94CB-4AFAFB55DB58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ADAD0D05-347D-412C-A0B0-4C3F86C03AA0}" type="sibTrans" cxnId="{2EEE43E9-8E15-4321-94CB-4AFAFB55DB58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4AB3B6EA-B150-4128-A0F1-5AAE4A35510C}">
      <dgm:prSet phldrT="[Szöveg]"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u-HU" sz="1100" dirty="0">
            <a:solidFill>
              <a:schemeClr val="tx1"/>
            </a:solidFill>
            <a:latin typeface="Century Schoolbook" pitchFamily="18" charset="0"/>
          </a:endParaRPr>
        </a:p>
      </dgm:t>
    </dgm:pt>
    <dgm:pt modelId="{7470AFFE-7689-4683-A341-4D781D48FA46}" type="parTrans" cxnId="{515353F7-133D-4BB3-8D8C-746B64B116AF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5E5C3DB6-176A-4BCE-9B06-25C971F229A3}" type="sibTrans" cxnId="{515353F7-133D-4BB3-8D8C-746B64B116AF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0C3D2326-A9CC-4B53-94E6-E95652A95960}">
      <dgm:prSet custT="1"/>
      <dgm:spPr>
        <a:solidFill>
          <a:schemeClr val="bg1"/>
        </a:solidFill>
        <a:ln>
          <a:solidFill>
            <a:srgbClr val="00CCFF"/>
          </a:solidFill>
        </a:ln>
      </dgm:spPr>
      <dgm:t>
        <a:bodyPr/>
        <a:lstStyle/>
        <a:p>
          <a:endParaRPr lang="hu-HU" sz="1050" dirty="0">
            <a:solidFill>
              <a:schemeClr val="tx1"/>
            </a:solidFill>
            <a:latin typeface="Century Schoolbook" pitchFamily="18" charset="0"/>
          </a:endParaRPr>
        </a:p>
      </dgm:t>
    </dgm:pt>
    <dgm:pt modelId="{EFB51C7E-0321-4C08-A2DA-BA86D2DA4C14}" type="parTrans" cxnId="{26AA6303-E360-49CF-AE47-BE8748BFE38A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54D8556E-0935-4B03-935D-2293BCE3C989}" type="sibTrans" cxnId="{26AA6303-E360-49CF-AE47-BE8748BFE38A}">
      <dgm:prSet/>
      <dgm:spPr/>
      <dgm:t>
        <a:bodyPr/>
        <a:lstStyle/>
        <a:p>
          <a:endParaRPr lang="hu-HU" sz="1100" dirty="0">
            <a:solidFill>
              <a:schemeClr val="tx1"/>
            </a:solidFill>
            <a:latin typeface="Century Schoolbook" pitchFamily="18" charset="0"/>
          </a:endParaRPr>
        </a:p>
      </dgm:t>
    </dgm:pt>
    <dgm:pt modelId="{6ECB32EE-4991-4E21-9E8D-5411F2282FBC}">
      <dgm:prSet custT="1"/>
      <dgm:spPr>
        <a:solidFill>
          <a:srgbClr val="65FFB2"/>
        </a:solidFill>
        <a:ln>
          <a:solidFill>
            <a:srgbClr val="65FFB2"/>
          </a:solidFill>
        </a:ln>
      </dgm:spPr>
      <dgm:t>
        <a:bodyPr/>
        <a:lstStyle/>
        <a:p>
          <a:endParaRPr lang="hu-HU" sz="1100" dirty="0">
            <a:solidFill>
              <a:schemeClr val="tx1"/>
            </a:solidFill>
            <a:latin typeface="Century Schoolbook" pitchFamily="18" charset="0"/>
          </a:endParaRPr>
        </a:p>
      </dgm:t>
    </dgm:pt>
    <dgm:pt modelId="{BE067C91-F6E1-4D55-8026-33C8EE41C6F8}" type="parTrans" cxnId="{2E00625D-0ADE-4BBE-9DB6-A06CBEDC1F44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2EDA932E-786E-4293-A1B5-74AFE65554D9}" type="sibTrans" cxnId="{2E00625D-0ADE-4BBE-9DB6-A06CBEDC1F44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7FB72520-A804-4D9F-B84C-B5401D5AB258}">
      <dgm:prSet custT="1"/>
      <dgm:spPr>
        <a:ln>
          <a:solidFill>
            <a:srgbClr val="FFB469"/>
          </a:solidFill>
        </a:ln>
      </dgm:spPr>
      <dgm:t>
        <a:bodyPr/>
        <a:lstStyle/>
        <a:p>
          <a:endParaRPr lang="hu-HU" sz="1100" dirty="0">
            <a:solidFill>
              <a:schemeClr val="tx1"/>
            </a:solidFill>
            <a:latin typeface="Century Schoolbook" pitchFamily="18" charset="0"/>
          </a:endParaRPr>
        </a:p>
      </dgm:t>
    </dgm:pt>
    <dgm:pt modelId="{2B2F5692-9C9F-4159-A7F5-465738F5B01F}" type="parTrans" cxnId="{5A7D5AC6-F4AB-4941-B9D9-8FD4FD9177F0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AA37F762-2871-4BA3-A2D2-EB1D89B704FD}" type="sibTrans" cxnId="{5A7D5AC6-F4AB-4941-B9D9-8FD4FD9177F0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DD6AD190-3731-4E3A-A857-AC35C7BF0801}" type="pres">
      <dgm:prSet presAssocID="{C9A01A42-7B41-4BFF-976B-C5E04A2BE53F}" presName="Name0" presStyleCnt="0">
        <dgm:presLayoutVars>
          <dgm:dir/>
          <dgm:resizeHandles val="exact"/>
        </dgm:presLayoutVars>
      </dgm:prSet>
      <dgm:spPr/>
    </dgm:pt>
    <dgm:pt modelId="{C30E936B-B6E9-4799-BA0D-157AC866D938}" type="pres">
      <dgm:prSet presAssocID="{645AC4EF-BA2B-4933-91C2-DE1337D79A1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63F01C5-66ED-461B-804A-2DFDD14DCCD9}" type="pres">
      <dgm:prSet presAssocID="{ADAD0D05-347D-412C-A0B0-4C3F86C03AA0}" presName="sibTrans" presStyleLbl="sibTrans2D1" presStyleIdx="0" presStyleCnt="4"/>
      <dgm:spPr/>
      <dgm:t>
        <a:bodyPr/>
        <a:lstStyle/>
        <a:p>
          <a:endParaRPr lang="hu-HU"/>
        </a:p>
      </dgm:t>
    </dgm:pt>
    <dgm:pt modelId="{6881016E-A3C7-481E-AC21-3AAEA561A0F5}" type="pres">
      <dgm:prSet presAssocID="{ADAD0D05-347D-412C-A0B0-4C3F86C03AA0}" presName="connectorText" presStyleLbl="sibTrans2D1" presStyleIdx="0" presStyleCnt="4"/>
      <dgm:spPr/>
      <dgm:t>
        <a:bodyPr/>
        <a:lstStyle/>
        <a:p>
          <a:endParaRPr lang="hu-HU"/>
        </a:p>
      </dgm:t>
    </dgm:pt>
    <dgm:pt modelId="{C7623B94-90B0-499D-ABB1-BF499D78822F}" type="pres">
      <dgm:prSet presAssocID="{0C3D2326-A9CC-4B53-94E6-E95652A9596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04C9B21-B6C8-4675-8E79-8D39A0713CA9}" type="pres">
      <dgm:prSet presAssocID="{54D8556E-0935-4B03-935D-2293BCE3C989}" presName="sibTrans" presStyleLbl="sibTrans2D1" presStyleIdx="1" presStyleCnt="4"/>
      <dgm:spPr/>
      <dgm:t>
        <a:bodyPr/>
        <a:lstStyle/>
        <a:p>
          <a:endParaRPr lang="hu-HU"/>
        </a:p>
      </dgm:t>
    </dgm:pt>
    <dgm:pt modelId="{5EE54530-BC0E-4EC4-BF1E-FC9F73D96AD7}" type="pres">
      <dgm:prSet presAssocID="{54D8556E-0935-4B03-935D-2293BCE3C989}" presName="connectorText" presStyleLbl="sibTrans2D1" presStyleIdx="1" presStyleCnt="4"/>
      <dgm:spPr/>
      <dgm:t>
        <a:bodyPr/>
        <a:lstStyle/>
        <a:p>
          <a:endParaRPr lang="hu-HU"/>
        </a:p>
      </dgm:t>
    </dgm:pt>
    <dgm:pt modelId="{66E73D2A-8DDF-468B-9751-8377320FCD38}" type="pres">
      <dgm:prSet presAssocID="{6ECB32EE-4991-4E21-9E8D-5411F2282FB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F7647BF-19AE-4DEC-984D-E66724DBA021}" type="pres">
      <dgm:prSet presAssocID="{2EDA932E-786E-4293-A1B5-74AFE65554D9}" presName="sibTrans" presStyleLbl="sibTrans2D1" presStyleIdx="2" presStyleCnt="4"/>
      <dgm:spPr/>
      <dgm:t>
        <a:bodyPr/>
        <a:lstStyle/>
        <a:p>
          <a:endParaRPr lang="hu-HU"/>
        </a:p>
      </dgm:t>
    </dgm:pt>
    <dgm:pt modelId="{2AA457CC-B521-40B0-B652-C4D70FEF6FCE}" type="pres">
      <dgm:prSet presAssocID="{2EDA932E-786E-4293-A1B5-74AFE65554D9}" presName="connectorText" presStyleLbl="sibTrans2D1" presStyleIdx="2" presStyleCnt="4"/>
      <dgm:spPr/>
      <dgm:t>
        <a:bodyPr/>
        <a:lstStyle/>
        <a:p>
          <a:endParaRPr lang="hu-HU"/>
        </a:p>
      </dgm:t>
    </dgm:pt>
    <dgm:pt modelId="{EFD61728-B07C-48CC-9AB7-EDA4992C031B}" type="pres">
      <dgm:prSet presAssocID="{7FB72520-A804-4D9F-B84C-B5401D5AB25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D6FAF53-3B1E-4821-ABAB-CEFFAFBC8334}" type="pres">
      <dgm:prSet presAssocID="{AA37F762-2871-4BA3-A2D2-EB1D89B704FD}" presName="sibTrans" presStyleLbl="sibTrans2D1" presStyleIdx="3" presStyleCnt="4"/>
      <dgm:spPr/>
      <dgm:t>
        <a:bodyPr/>
        <a:lstStyle/>
        <a:p>
          <a:endParaRPr lang="hu-HU"/>
        </a:p>
      </dgm:t>
    </dgm:pt>
    <dgm:pt modelId="{2FD3ABEB-4F20-4FD7-8EF7-AF125027A654}" type="pres">
      <dgm:prSet presAssocID="{AA37F762-2871-4BA3-A2D2-EB1D89B704FD}" presName="connectorText" presStyleLbl="sibTrans2D1" presStyleIdx="3" presStyleCnt="4"/>
      <dgm:spPr/>
      <dgm:t>
        <a:bodyPr/>
        <a:lstStyle/>
        <a:p>
          <a:endParaRPr lang="hu-HU"/>
        </a:p>
      </dgm:t>
    </dgm:pt>
    <dgm:pt modelId="{5570A129-D6D1-4883-A7A3-13F256A47E7B}" type="pres">
      <dgm:prSet presAssocID="{4AB3B6EA-B150-4128-A0F1-5AAE4A35510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ADBE225-8ECD-4C6C-9D38-EB53E62B9632}" type="presOf" srcId="{645AC4EF-BA2B-4933-91C2-DE1337D79A15}" destId="{C30E936B-B6E9-4799-BA0D-157AC866D938}" srcOrd="0" destOrd="0" presId="urn:microsoft.com/office/officeart/2005/8/layout/process1"/>
    <dgm:cxn modelId="{DB53A74D-D6FF-49A3-AC4F-B6EFFBFD79D6}" type="presOf" srcId="{AA37F762-2871-4BA3-A2D2-EB1D89B704FD}" destId="{2FD3ABEB-4F20-4FD7-8EF7-AF125027A654}" srcOrd="1" destOrd="0" presId="urn:microsoft.com/office/officeart/2005/8/layout/process1"/>
    <dgm:cxn modelId="{CB49C98F-C04B-40EC-B5FD-E683590EB681}" type="presOf" srcId="{AA37F762-2871-4BA3-A2D2-EB1D89B704FD}" destId="{BD6FAF53-3B1E-4821-ABAB-CEFFAFBC8334}" srcOrd="0" destOrd="0" presId="urn:microsoft.com/office/officeart/2005/8/layout/process1"/>
    <dgm:cxn modelId="{2E00625D-0ADE-4BBE-9DB6-A06CBEDC1F44}" srcId="{C9A01A42-7B41-4BFF-976B-C5E04A2BE53F}" destId="{6ECB32EE-4991-4E21-9E8D-5411F2282FBC}" srcOrd="2" destOrd="0" parTransId="{BE067C91-F6E1-4D55-8026-33C8EE41C6F8}" sibTransId="{2EDA932E-786E-4293-A1B5-74AFE65554D9}"/>
    <dgm:cxn modelId="{2909F739-0C3C-43D6-96EC-4D050F952529}" type="presOf" srcId="{6ECB32EE-4991-4E21-9E8D-5411F2282FBC}" destId="{66E73D2A-8DDF-468B-9751-8377320FCD38}" srcOrd="0" destOrd="0" presId="urn:microsoft.com/office/officeart/2005/8/layout/process1"/>
    <dgm:cxn modelId="{FAA5DDEE-9B4E-4679-BEB1-760B5A5A34F0}" type="presOf" srcId="{2EDA932E-786E-4293-A1B5-74AFE65554D9}" destId="{7F7647BF-19AE-4DEC-984D-E66724DBA021}" srcOrd="0" destOrd="0" presId="urn:microsoft.com/office/officeart/2005/8/layout/process1"/>
    <dgm:cxn modelId="{04C4704F-9232-41F5-8E9F-44867AA619F8}" type="presOf" srcId="{C9A01A42-7B41-4BFF-976B-C5E04A2BE53F}" destId="{DD6AD190-3731-4E3A-A857-AC35C7BF0801}" srcOrd="0" destOrd="0" presId="urn:microsoft.com/office/officeart/2005/8/layout/process1"/>
    <dgm:cxn modelId="{55E2BFCF-83F1-4671-AB07-D78286F61326}" type="presOf" srcId="{ADAD0D05-347D-412C-A0B0-4C3F86C03AA0}" destId="{C63F01C5-66ED-461B-804A-2DFDD14DCCD9}" srcOrd="0" destOrd="0" presId="urn:microsoft.com/office/officeart/2005/8/layout/process1"/>
    <dgm:cxn modelId="{26AA6303-E360-49CF-AE47-BE8748BFE38A}" srcId="{C9A01A42-7B41-4BFF-976B-C5E04A2BE53F}" destId="{0C3D2326-A9CC-4B53-94E6-E95652A95960}" srcOrd="1" destOrd="0" parTransId="{EFB51C7E-0321-4C08-A2DA-BA86D2DA4C14}" sibTransId="{54D8556E-0935-4B03-935D-2293BCE3C989}"/>
    <dgm:cxn modelId="{8B01F237-481A-4AC8-8795-BC56D56FA753}" type="presOf" srcId="{2EDA932E-786E-4293-A1B5-74AFE65554D9}" destId="{2AA457CC-B521-40B0-B652-C4D70FEF6FCE}" srcOrd="1" destOrd="0" presId="urn:microsoft.com/office/officeart/2005/8/layout/process1"/>
    <dgm:cxn modelId="{5A7D5AC6-F4AB-4941-B9D9-8FD4FD9177F0}" srcId="{C9A01A42-7B41-4BFF-976B-C5E04A2BE53F}" destId="{7FB72520-A804-4D9F-B84C-B5401D5AB258}" srcOrd="3" destOrd="0" parTransId="{2B2F5692-9C9F-4159-A7F5-465738F5B01F}" sibTransId="{AA37F762-2871-4BA3-A2D2-EB1D89B704FD}"/>
    <dgm:cxn modelId="{658EAEDC-337F-4972-8FDD-35D244F1CE98}" type="presOf" srcId="{ADAD0D05-347D-412C-A0B0-4C3F86C03AA0}" destId="{6881016E-A3C7-481E-AC21-3AAEA561A0F5}" srcOrd="1" destOrd="0" presId="urn:microsoft.com/office/officeart/2005/8/layout/process1"/>
    <dgm:cxn modelId="{5F6776AF-F13E-4405-8E3C-CC8955940CF1}" type="presOf" srcId="{54D8556E-0935-4B03-935D-2293BCE3C989}" destId="{F04C9B21-B6C8-4675-8E79-8D39A0713CA9}" srcOrd="0" destOrd="0" presId="urn:microsoft.com/office/officeart/2005/8/layout/process1"/>
    <dgm:cxn modelId="{F650BF1E-FA69-44A3-B15E-38129F584278}" type="presOf" srcId="{54D8556E-0935-4B03-935D-2293BCE3C989}" destId="{5EE54530-BC0E-4EC4-BF1E-FC9F73D96AD7}" srcOrd="1" destOrd="0" presId="urn:microsoft.com/office/officeart/2005/8/layout/process1"/>
    <dgm:cxn modelId="{515353F7-133D-4BB3-8D8C-746B64B116AF}" srcId="{C9A01A42-7B41-4BFF-976B-C5E04A2BE53F}" destId="{4AB3B6EA-B150-4128-A0F1-5AAE4A35510C}" srcOrd="4" destOrd="0" parTransId="{7470AFFE-7689-4683-A341-4D781D48FA46}" sibTransId="{5E5C3DB6-176A-4BCE-9B06-25C971F229A3}"/>
    <dgm:cxn modelId="{EC5BDB0B-98FC-45E3-9FB7-4A2F6E4DF79F}" type="presOf" srcId="{7FB72520-A804-4D9F-B84C-B5401D5AB258}" destId="{EFD61728-B07C-48CC-9AB7-EDA4992C031B}" srcOrd="0" destOrd="0" presId="urn:microsoft.com/office/officeart/2005/8/layout/process1"/>
    <dgm:cxn modelId="{CC7ED9AD-54ED-4194-B4BD-58F7542284C4}" type="presOf" srcId="{4AB3B6EA-B150-4128-A0F1-5AAE4A35510C}" destId="{5570A129-D6D1-4883-A7A3-13F256A47E7B}" srcOrd="0" destOrd="0" presId="urn:microsoft.com/office/officeart/2005/8/layout/process1"/>
    <dgm:cxn modelId="{86866FC1-6D51-4B96-9A60-B12DA543CF84}" type="presOf" srcId="{0C3D2326-A9CC-4B53-94E6-E95652A95960}" destId="{C7623B94-90B0-499D-ABB1-BF499D78822F}" srcOrd="0" destOrd="0" presId="urn:microsoft.com/office/officeart/2005/8/layout/process1"/>
    <dgm:cxn modelId="{2EEE43E9-8E15-4321-94CB-4AFAFB55DB58}" srcId="{C9A01A42-7B41-4BFF-976B-C5E04A2BE53F}" destId="{645AC4EF-BA2B-4933-91C2-DE1337D79A15}" srcOrd="0" destOrd="0" parTransId="{6D75F222-7767-4F84-85B9-F255518A1040}" sibTransId="{ADAD0D05-347D-412C-A0B0-4C3F86C03AA0}"/>
    <dgm:cxn modelId="{081FFFE0-1170-4628-B434-D842BDFCE711}" type="presParOf" srcId="{DD6AD190-3731-4E3A-A857-AC35C7BF0801}" destId="{C30E936B-B6E9-4799-BA0D-157AC866D938}" srcOrd="0" destOrd="0" presId="urn:microsoft.com/office/officeart/2005/8/layout/process1"/>
    <dgm:cxn modelId="{7406A07C-E4A3-4D3A-A7D9-3444C93E45CC}" type="presParOf" srcId="{DD6AD190-3731-4E3A-A857-AC35C7BF0801}" destId="{C63F01C5-66ED-461B-804A-2DFDD14DCCD9}" srcOrd="1" destOrd="0" presId="urn:microsoft.com/office/officeart/2005/8/layout/process1"/>
    <dgm:cxn modelId="{AF559EF0-4DB0-4D73-B5D3-7455D66B58D9}" type="presParOf" srcId="{C63F01C5-66ED-461B-804A-2DFDD14DCCD9}" destId="{6881016E-A3C7-481E-AC21-3AAEA561A0F5}" srcOrd="0" destOrd="0" presId="urn:microsoft.com/office/officeart/2005/8/layout/process1"/>
    <dgm:cxn modelId="{AF8CFDAB-3B13-4C29-ACE2-AF103B362FA8}" type="presParOf" srcId="{DD6AD190-3731-4E3A-A857-AC35C7BF0801}" destId="{C7623B94-90B0-499D-ABB1-BF499D78822F}" srcOrd="2" destOrd="0" presId="urn:microsoft.com/office/officeart/2005/8/layout/process1"/>
    <dgm:cxn modelId="{FF7A499C-5E7B-4AB0-A3CF-0606C1B13324}" type="presParOf" srcId="{DD6AD190-3731-4E3A-A857-AC35C7BF0801}" destId="{F04C9B21-B6C8-4675-8E79-8D39A0713CA9}" srcOrd="3" destOrd="0" presId="urn:microsoft.com/office/officeart/2005/8/layout/process1"/>
    <dgm:cxn modelId="{B1FC7B12-52FB-448F-A66E-127AE017D697}" type="presParOf" srcId="{F04C9B21-B6C8-4675-8E79-8D39A0713CA9}" destId="{5EE54530-BC0E-4EC4-BF1E-FC9F73D96AD7}" srcOrd="0" destOrd="0" presId="urn:microsoft.com/office/officeart/2005/8/layout/process1"/>
    <dgm:cxn modelId="{E85E74E6-CC81-4AB4-952E-83518BD2B449}" type="presParOf" srcId="{DD6AD190-3731-4E3A-A857-AC35C7BF0801}" destId="{66E73D2A-8DDF-468B-9751-8377320FCD38}" srcOrd="4" destOrd="0" presId="urn:microsoft.com/office/officeart/2005/8/layout/process1"/>
    <dgm:cxn modelId="{008ABBD3-1F85-47BA-8405-00CD253C40A8}" type="presParOf" srcId="{DD6AD190-3731-4E3A-A857-AC35C7BF0801}" destId="{7F7647BF-19AE-4DEC-984D-E66724DBA021}" srcOrd="5" destOrd="0" presId="urn:microsoft.com/office/officeart/2005/8/layout/process1"/>
    <dgm:cxn modelId="{6740F6AE-E2CA-489B-9C24-387D60E8BC92}" type="presParOf" srcId="{7F7647BF-19AE-4DEC-984D-E66724DBA021}" destId="{2AA457CC-B521-40B0-B652-C4D70FEF6FCE}" srcOrd="0" destOrd="0" presId="urn:microsoft.com/office/officeart/2005/8/layout/process1"/>
    <dgm:cxn modelId="{21AB02DB-4926-4F41-813C-1D3558FCDBE5}" type="presParOf" srcId="{DD6AD190-3731-4E3A-A857-AC35C7BF0801}" destId="{EFD61728-B07C-48CC-9AB7-EDA4992C031B}" srcOrd="6" destOrd="0" presId="urn:microsoft.com/office/officeart/2005/8/layout/process1"/>
    <dgm:cxn modelId="{605483D5-894D-429F-8FCA-C36EBE19160A}" type="presParOf" srcId="{DD6AD190-3731-4E3A-A857-AC35C7BF0801}" destId="{BD6FAF53-3B1E-4821-ABAB-CEFFAFBC8334}" srcOrd="7" destOrd="0" presId="urn:microsoft.com/office/officeart/2005/8/layout/process1"/>
    <dgm:cxn modelId="{6CC0C44B-D280-4964-B1C7-E102A8147E77}" type="presParOf" srcId="{BD6FAF53-3B1E-4821-ABAB-CEFFAFBC8334}" destId="{2FD3ABEB-4F20-4FD7-8EF7-AF125027A654}" srcOrd="0" destOrd="0" presId="urn:microsoft.com/office/officeart/2005/8/layout/process1"/>
    <dgm:cxn modelId="{3AA3977A-10DB-48E7-8322-0E3390F61EE6}" type="presParOf" srcId="{DD6AD190-3731-4E3A-A857-AC35C7BF0801}" destId="{5570A129-D6D1-4883-A7A3-13F256A47E7B}" srcOrd="8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9A01A42-7B41-4BFF-976B-C5E04A2BE53F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645AC4EF-BA2B-4933-91C2-DE1337D79A15}">
      <dgm:prSet phldrT="[Szöveg]" custT="1"/>
      <dgm:spPr>
        <a:solidFill>
          <a:schemeClr val="bg1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u-HU" sz="1050" dirty="0">
            <a:solidFill>
              <a:schemeClr val="bg1"/>
            </a:solidFill>
            <a:latin typeface="Century Schoolbook" pitchFamily="18" charset="0"/>
          </a:endParaRPr>
        </a:p>
      </dgm:t>
    </dgm:pt>
    <dgm:pt modelId="{6D75F222-7767-4F84-85B9-F255518A1040}" type="parTrans" cxnId="{2EEE43E9-8E15-4321-94CB-4AFAFB55DB58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ADAD0D05-347D-412C-A0B0-4C3F86C03AA0}" type="sibTrans" cxnId="{2EEE43E9-8E15-4321-94CB-4AFAFB55DB58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4AB3B6EA-B150-4128-A0F1-5AAE4A35510C}">
      <dgm:prSet phldrT="[Szöveg]"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u-HU" sz="1100" dirty="0">
            <a:solidFill>
              <a:schemeClr val="tx1"/>
            </a:solidFill>
            <a:latin typeface="Century Schoolbook" pitchFamily="18" charset="0"/>
          </a:endParaRPr>
        </a:p>
      </dgm:t>
    </dgm:pt>
    <dgm:pt modelId="{7470AFFE-7689-4683-A341-4D781D48FA46}" type="parTrans" cxnId="{515353F7-133D-4BB3-8D8C-746B64B116AF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5E5C3DB6-176A-4BCE-9B06-25C971F229A3}" type="sibTrans" cxnId="{515353F7-133D-4BB3-8D8C-746B64B116AF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0C3D2326-A9CC-4B53-94E6-E95652A95960}">
      <dgm:prSet custT="1"/>
      <dgm:spPr>
        <a:solidFill>
          <a:schemeClr val="bg1"/>
        </a:solidFill>
        <a:ln>
          <a:solidFill>
            <a:srgbClr val="00CCFF"/>
          </a:solidFill>
        </a:ln>
      </dgm:spPr>
      <dgm:t>
        <a:bodyPr/>
        <a:lstStyle/>
        <a:p>
          <a:endParaRPr lang="hu-HU" sz="1050" dirty="0">
            <a:solidFill>
              <a:schemeClr val="tx1"/>
            </a:solidFill>
            <a:latin typeface="Century Schoolbook" pitchFamily="18" charset="0"/>
          </a:endParaRPr>
        </a:p>
      </dgm:t>
    </dgm:pt>
    <dgm:pt modelId="{EFB51C7E-0321-4C08-A2DA-BA86D2DA4C14}" type="parTrans" cxnId="{26AA6303-E360-49CF-AE47-BE8748BFE38A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54D8556E-0935-4B03-935D-2293BCE3C989}" type="sibTrans" cxnId="{26AA6303-E360-49CF-AE47-BE8748BFE38A}">
      <dgm:prSet/>
      <dgm:spPr/>
      <dgm:t>
        <a:bodyPr/>
        <a:lstStyle/>
        <a:p>
          <a:endParaRPr lang="hu-HU" sz="1100" dirty="0">
            <a:solidFill>
              <a:schemeClr val="tx1"/>
            </a:solidFill>
            <a:latin typeface="Century Schoolbook" pitchFamily="18" charset="0"/>
          </a:endParaRPr>
        </a:p>
      </dgm:t>
    </dgm:pt>
    <dgm:pt modelId="{6ECB32EE-4991-4E21-9E8D-5411F2282FBC}">
      <dgm:prSet custT="1"/>
      <dgm:spPr>
        <a:solidFill>
          <a:srgbClr val="65FFB2"/>
        </a:solidFill>
        <a:ln>
          <a:solidFill>
            <a:srgbClr val="65FFB2"/>
          </a:solidFill>
        </a:ln>
      </dgm:spPr>
      <dgm:t>
        <a:bodyPr/>
        <a:lstStyle/>
        <a:p>
          <a:endParaRPr lang="hu-HU" sz="1100" dirty="0">
            <a:solidFill>
              <a:schemeClr val="tx1"/>
            </a:solidFill>
            <a:latin typeface="Century Schoolbook" pitchFamily="18" charset="0"/>
          </a:endParaRPr>
        </a:p>
      </dgm:t>
    </dgm:pt>
    <dgm:pt modelId="{BE067C91-F6E1-4D55-8026-33C8EE41C6F8}" type="parTrans" cxnId="{2E00625D-0ADE-4BBE-9DB6-A06CBEDC1F44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2EDA932E-786E-4293-A1B5-74AFE65554D9}" type="sibTrans" cxnId="{2E00625D-0ADE-4BBE-9DB6-A06CBEDC1F44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7FB72520-A804-4D9F-B84C-B5401D5AB258}">
      <dgm:prSet custT="1"/>
      <dgm:spPr>
        <a:ln>
          <a:solidFill>
            <a:srgbClr val="FFB469"/>
          </a:solidFill>
        </a:ln>
      </dgm:spPr>
      <dgm:t>
        <a:bodyPr/>
        <a:lstStyle/>
        <a:p>
          <a:endParaRPr lang="hu-HU" sz="1100" dirty="0">
            <a:solidFill>
              <a:schemeClr val="tx1"/>
            </a:solidFill>
            <a:latin typeface="Century Schoolbook" pitchFamily="18" charset="0"/>
          </a:endParaRPr>
        </a:p>
      </dgm:t>
    </dgm:pt>
    <dgm:pt modelId="{2B2F5692-9C9F-4159-A7F5-465738F5B01F}" type="parTrans" cxnId="{5A7D5AC6-F4AB-4941-B9D9-8FD4FD9177F0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AA37F762-2871-4BA3-A2D2-EB1D89B704FD}" type="sibTrans" cxnId="{5A7D5AC6-F4AB-4941-B9D9-8FD4FD9177F0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DD6AD190-3731-4E3A-A857-AC35C7BF0801}" type="pres">
      <dgm:prSet presAssocID="{C9A01A42-7B41-4BFF-976B-C5E04A2BE53F}" presName="Name0" presStyleCnt="0">
        <dgm:presLayoutVars>
          <dgm:dir/>
          <dgm:resizeHandles val="exact"/>
        </dgm:presLayoutVars>
      </dgm:prSet>
      <dgm:spPr/>
    </dgm:pt>
    <dgm:pt modelId="{C30E936B-B6E9-4799-BA0D-157AC866D938}" type="pres">
      <dgm:prSet presAssocID="{645AC4EF-BA2B-4933-91C2-DE1337D79A1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63F01C5-66ED-461B-804A-2DFDD14DCCD9}" type="pres">
      <dgm:prSet presAssocID="{ADAD0D05-347D-412C-A0B0-4C3F86C03AA0}" presName="sibTrans" presStyleLbl="sibTrans2D1" presStyleIdx="0" presStyleCnt="4"/>
      <dgm:spPr/>
      <dgm:t>
        <a:bodyPr/>
        <a:lstStyle/>
        <a:p>
          <a:endParaRPr lang="hu-HU"/>
        </a:p>
      </dgm:t>
    </dgm:pt>
    <dgm:pt modelId="{6881016E-A3C7-481E-AC21-3AAEA561A0F5}" type="pres">
      <dgm:prSet presAssocID="{ADAD0D05-347D-412C-A0B0-4C3F86C03AA0}" presName="connectorText" presStyleLbl="sibTrans2D1" presStyleIdx="0" presStyleCnt="4"/>
      <dgm:spPr/>
      <dgm:t>
        <a:bodyPr/>
        <a:lstStyle/>
        <a:p>
          <a:endParaRPr lang="hu-HU"/>
        </a:p>
      </dgm:t>
    </dgm:pt>
    <dgm:pt modelId="{C7623B94-90B0-499D-ABB1-BF499D78822F}" type="pres">
      <dgm:prSet presAssocID="{0C3D2326-A9CC-4B53-94E6-E95652A9596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04C9B21-B6C8-4675-8E79-8D39A0713CA9}" type="pres">
      <dgm:prSet presAssocID="{54D8556E-0935-4B03-935D-2293BCE3C989}" presName="sibTrans" presStyleLbl="sibTrans2D1" presStyleIdx="1" presStyleCnt="4"/>
      <dgm:spPr/>
      <dgm:t>
        <a:bodyPr/>
        <a:lstStyle/>
        <a:p>
          <a:endParaRPr lang="hu-HU"/>
        </a:p>
      </dgm:t>
    </dgm:pt>
    <dgm:pt modelId="{5EE54530-BC0E-4EC4-BF1E-FC9F73D96AD7}" type="pres">
      <dgm:prSet presAssocID="{54D8556E-0935-4B03-935D-2293BCE3C989}" presName="connectorText" presStyleLbl="sibTrans2D1" presStyleIdx="1" presStyleCnt="4"/>
      <dgm:spPr/>
      <dgm:t>
        <a:bodyPr/>
        <a:lstStyle/>
        <a:p>
          <a:endParaRPr lang="hu-HU"/>
        </a:p>
      </dgm:t>
    </dgm:pt>
    <dgm:pt modelId="{66E73D2A-8DDF-468B-9751-8377320FCD38}" type="pres">
      <dgm:prSet presAssocID="{6ECB32EE-4991-4E21-9E8D-5411F2282FB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F7647BF-19AE-4DEC-984D-E66724DBA021}" type="pres">
      <dgm:prSet presAssocID="{2EDA932E-786E-4293-A1B5-74AFE65554D9}" presName="sibTrans" presStyleLbl="sibTrans2D1" presStyleIdx="2" presStyleCnt="4"/>
      <dgm:spPr/>
      <dgm:t>
        <a:bodyPr/>
        <a:lstStyle/>
        <a:p>
          <a:endParaRPr lang="hu-HU"/>
        </a:p>
      </dgm:t>
    </dgm:pt>
    <dgm:pt modelId="{2AA457CC-B521-40B0-B652-C4D70FEF6FCE}" type="pres">
      <dgm:prSet presAssocID="{2EDA932E-786E-4293-A1B5-74AFE65554D9}" presName="connectorText" presStyleLbl="sibTrans2D1" presStyleIdx="2" presStyleCnt="4"/>
      <dgm:spPr/>
      <dgm:t>
        <a:bodyPr/>
        <a:lstStyle/>
        <a:p>
          <a:endParaRPr lang="hu-HU"/>
        </a:p>
      </dgm:t>
    </dgm:pt>
    <dgm:pt modelId="{EFD61728-B07C-48CC-9AB7-EDA4992C031B}" type="pres">
      <dgm:prSet presAssocID="{7FB72520-A804-4D9F-B84C-B5401D5AB25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D6FAF53-3B1E-4821-ABAB-CEFFAFBC8334}" type="pres">
      <dgm:prSet presAssocID="{AA37F762-2871-4BA3-A2D2-EB1D89B704FD}" presName="sibTrans" presStyleLbl="sibTrans2D1" presStyleIdx="3" presStyleCnt="4"/>
      <dgm:spPr/>
      <dgm:t>
        <a:bodyPr/>
        <a:lstStyle/>
        <a:p>
          <a:endParaRPr lang="hu-HU"/>
        </a:p>
      </dgm:t>
    </dgm:pt>
    <dgm:pt modelId="{2FD3ABEB-4F20-4FD7-8EF7-AF125027A654}" type="pres">
      <dgm:prSet presAssocID="{AA37F762-2871-4BA3-A2D2-EB1D89B704FD}" presName="connectorText" presStyleLbl="sibTrans2D1" presStyleIdx="3" presStyleCnt="4"/>
      <dgm:spPr/>
      <dgm:t>
        <a:bodyPr/>
        <a:lstStyle/>
        <a:p>
          <a:endParaRPr lang="hu-HU"/>
        </a:p>
      </dgm:t>
    </dgm:pt>
    <dgm:pt modelId="{5570A129-D6D1-4883-A7A3-13F256A47E7B}" type="pres">
      <dgm:prSet presAssocID="{4AB3B6EA-B150-4128-A0F1-5AAE4A35510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E00625D-0ADE-4BBE-9DB6-A06CBEDC1F44}" srcId="{C9A01A42-7B41-4BFF-976B-C5E04A2BE53F}" destId="{6ECB32EE-4991-4E21-9E8D-5411F2282FBC}" srcOrd="2" destOrd="0" parTransId="{BE067C91-F6E1-4D55-8026-33C8EE41C6F8}" sibTransId="{2EDA932E-786E-4293-A1B5-74AFE65554D9}"/>
    <dgm:cxn modelId="{76AE837D-FE34-4E44-B0A5-7A25B0E6FC60}" type="presOf" srcId="{4AB3B6EA-B150-4128-A0F1-5AAE4A35510C}" destId="{5570A129-D6D1-4883-A7A3-13F256A47E7B}" srcOrd="0" destOrd="0" presId="urn:microsoft.com/office/officeart/2005/8/layout/process1"/>
    <dgm:cxn modelId="{63321A84-FB78-40D5-86C6-3B867B2A1F15}" type="presOf" srcId="{AA37F762-2871-4BA3-A2D2-EB1D89B704FD}" destId="{2FD3ABEB-4F20-4FD7-8EF7-AF125027A654}" srcOrd="1" destOrd="0" presId="urn:microsoft.com/office/officeart/2005/8/layout/process1"/>
    <dgm:cxn modelId="{647D7C7A-45E2-45D3-AF56-97340A1CE594}" type="presOf" srcId="{C9A01A42-7B41-4BFF-976B-C5E04A2BE53F}" destId="{DD6AD190-3731-4E3A-A857-AC35C7BF0801}" srcOrd="0" destOrd="0" presId="urn:microsoft.com/office/officeart/2005/8/layout/process1"/>
    <dgm:cxn modelId="{F1DF9E99-DBC3-40FD-82EC-7ABAAFEB4E80}" type="presOf" srcId="{54D8556E-0935-4B03-935D-2293BCE3C989}" destId="{5EE54530-BC0E-4EC4-BF1E-FC9F73D96AD7}" srcOrd="1" destOrd="0" presId="urn:microsoft.com/office/officeart/2005/8/layout/process1"/>
    <dgm:cxn modelId="{00C96A3B-017D-45E4-9D61-7E911044C110}" type="presOf" srcId="{2EDA932E-786E-4293-A1B5-74AFE65554D9}" destId="{7F7647BF-19AE-4DEC-984D-E66724DBA021}" srcOrd="0" destOrd="0" presId="urn:microsoft.com/office/officeart/2005/8/layout/process1"/>
    <dgm:cxn modelId="{024021B2-D567-42FA-A8D5-EFCD0B35CC77}" type="presOf" srcId="{645AC4EF-BA2B-4933-91C2-DE1337D79A15}" destId="{C30E936B-B6E9-4799-BA0D-157AC866D938}" srcOrd="0" destOrd="0" presId="urn:microsoft.com/office/officeart/2005/8/layout/process1"/>
    <dgm:cxn modelId="{26AA6303-E360-49CF-AE47-BE8748BFE38A}" srcId="{C9A01A42-7B41-4BFF-976B-C5E04A2BE53F}" destId="{0C3D2326-A9CC-4B53-94E6-E95652A95960}" srcOrd="1" destOrd="0" parTransId="{EFB51C7E-0321-4C08-A2DA-BA86D2DA4C14}" sibTransId="{54D8556E-0935-4B03-935D-2293BCE3C989}"/>
    <dgm:cxn modelId="{5A7D5AC6-F4AB-4941-B9D9-8FD4FD9177F0}" srcId="{C9A01A42-7B41-4BFF-976B-C5E04A2BE53F}" destId="{7FB72520-A804-4D9F-B84C-B5401D5AB258}" srcOrd="3" destOrd="0" parTransId="{2B2F5692-9C9F-4159-A7F5-465738F5B01F}" sibTransId="{AA37F762-2871-4BA3-A2D2-EB1D89B704FD}"/>
    <dgm:cxn modelId="{481991B2-B0D4-4CC0-9D94-6B9604CE52F1}" type="presOf" srcId="{AA37F762-2871-4BA3-A2D2-EB1D89B704FD}" destId="{BD6FAF53-3B1E-4821-ABAB-CEFFAFBC8334}" srcOrd="0" destOrd="0" presId="urn:microsoft.com/office/officeart/2005/8/layout/process1"/>
    <dgm:cxn modelId="{767307D3-6FED-412F-B49B-C677BC68245E}" type="presOf" srcId="{6ECB32EE-4991-4E21-9E8D-5411F2282FBC}" destId="{66E73D2A-8DDF-468B-9751-8377320FCD38}" srcOrd="0" destOrd="0" presId="urn:microsoft.com/office/officeart/2005/8/layout/process1"/>
    <dgm:cxn modelId="{515353F7-133D-4BB3-8D8C-746B64B116AF}" srcId="{C9A01A42-7B41-4BFF-976B-C5E04A2BE53F}" destId="{4AB3B6EA-B150-4128-A0F1-5AAE4A35510C}" srcOrd="4" destOrd="0" parTransId="{7470AFFE-7689-4683-A341-4D781D48FA46}" sibTransId="{5E5C3DB6-176A-4BCE-9B06-25C971F229A3}"/>
    <dgm:cxn modelId="{FD6D189C-CD22-46A3-9371-9FB042B878FF}" type="presOf" srcId="{ADAD0D05-347D-412C-A0B0-4C3F86C03AA0}" destId="{C63F01C5-66ED-461B-804A-2DFDD14DCCD9}" srcOrd="0" destOrd="0" presId="urn:microsoft.com/office/officeart/2005/8/layout/process1"/>
    <dgm:cxn modelId="{44B90766-EA11-47FF-B006-86B4A314743A}" type="presOf" srcId="{54D8556E-0935-4B03-935D-2293BCE3C989}" destId="{F04C9B21-B6C8-4675-8E79-8D39A0713CA9}" srcOrd="0" destOrd="0" presId="urn:microsoft.com/office/officeart/2005/8/layout/process1"/>
    <dgm:cxn modelId="{14579890-9895-4D90-A60D-074ADE4A59AB}" type="presOf" srcId="{0C3D2326-A9CC-4B53-94E6-E95652A95960}" destId="{C7623B94-90B0-499D-ABB1-BF499D78822F}" srcOrd="0" destOrd="0" presId="urn:microsoft.com/office/officeart/2005/8/layout/process1"/>
    <dgm:cxn modelId="{8842B611-A9F8-4847-B931-FAEAD80FAD94}" type="presOf" srcId="{2EDA932E-786E-4293-A1B5-74AFE65554D9}" destId="{2AA457CC-B521-40B0-B652-C4D70FEF6FCE}" srcOrd="1" destOrd="0" presId="urn:microsoft.com/office/officeart/2005/8/layout/process1"/>
    <dgm:cxn modelId="{2EEE43E9-8E15-4321-94CB-4AFAFB55DB58}" srcId="{C9A01A42-7B41-4BFF-976B-C5E04A2BE53F}" destId="{645AC4EF-BA2B-4933-91C2-DE1337D79A15}" srcOrd="0" destOrd="0" parTransId="{6D75F222-7767-4F84-85B9-F255518A1040}" sibTransId="{ADAD0D05-347D-412C-A0B0-4C3F86C03AA0}"/>
    <dgm:cxn modelId="{5D53FAB2-E8D2-4967-A33E-08E6764AC7F0}" type="presOf" srcId="{ADAD0D05-347D-412C-A0B0-4C3F86C03AA0}" destId="{6881016E-A3C7-481E-AC21-3AAEA561A0F5}" srcOrd="1" destOrd="0" presId="urn:microsoft.com/office/officeart/2005/8/layout/process1"/>
    <dgm:cxn modelId="{80E40523-7535-48C8-9305-5D198432CCD6}" type="presOf" srcId="{7FB72520-A804-4D9F-B84C-B5401D5AB258}" destId="{EFD61728-B07C-48CC-9AB7-EDA4992C031B}" srcOrd="0" destOrd="0" presId="urn:microsoft.com/office/officeart/2005/8/layout/process1"/>
    <dgm:cxn modelId="{618883CC-9D76-49B9-BCCC-29E32280CD30}" type="presParOf" srcId="{DD6AD190-3731-4E3A-A857-AC35C7BF0801}" destId="{C30E936B-B6E9-4799-BA0D-157AC866D938}" srcOrd="0" destOrd="0" presId="urn:microsoft.com/office/officeart/2005/8/layout/process1"/>
    <dgm:cxn modelId="{FB132BB1-BA6E-431B-BC51-488E0ED25DBD}" type="presParOf" srcId="{DD6AD190-3731-4E3A-A857-AC35C7BF0801}" destId="{C63F01C5-66ED-461B-804A-2DFDD14DCCD9}" srcOrd="1" destOrd="0" presId="urn:microsoft.com/office/officeart/2005/8/layout/process1"/>
    <dgm:cxn modelId="{D232C70A-8F9C-4D66-9DBE-842927357C1D}" type="presParOf" srcId="{C63F01C5-66ED-461B-804A-2DFDD14DCCD9}" destId="{6881016E-A3C7-481E-AC21-3AAEA561A0F5}" srcOrd="0" destOrd="0" presId="urn:microsoft.com/office/officeart/2005/8/layout/process1"/>
    <dgm:cxn modelId="{A941E715-5D55-4611-9E93-837C042777B7}" type="presParOf" srcId="{DD6AD190-3731-4E3A-A857-AC35C7BF0801}" destId="{C7623B94-90B0-499D-ABB1-BF499D78822F}" srcOrd="2" destOrd="0" presId="urn:microsoft.com/office/officeart/2005/8/layout/process1"/>
    <dgm:cxn modelId="{2AF1FC16-FB8E-49F7-974F-AD268E064F34}" type="presParOf" srcId="{DD6AD190-3731-4E3A-A857-AC35C7BF0801}" destId="{F04C9B21-B6C8-4675-8E79-8D39A0713CA9}" srcOrd="3" destOrd="0" presId="urn:microsoft.com/office/officeart/2005/8/layout/process1"/>
    <dgm:cxn modelId="{CA69091C-AD97-48A8-ADBB-DFED8BDE4278}" type="presParOf" srcId="{F04C9B21-B6C8-4675-8E79-8D39A0713CA9}" destId="{5EE54530-BC0E-4EC4-BF1E-FC9F73D96AD7}" srcOrd="0" destOrd="0" presId="urn:microsoft.com/office/officeart/2005/8/layout/process1"/>
    <dgm:cxn modelId="{043053DC-8E6E-4063-A692-41239C203797}" type="presParOf" srcId="{DD6AD190-3731-4E3A-A857-AC35C7BF0801}" destId="{66E73D2A-8DDF-468B-9751-8377320FCD38}" srcOrd="4" destOrd="0" presId="urn:microsoft.com/office/officeart/2005/8/layout/process1"/>
    <dgm:cxn modelId="{8586E590-EF30-49B8-8E93-E82D524DCE33}" type="presParOf" srcId="{DD6AD190-3731-4E3A-A857-AC35C7BF0801}" destId="{7F7647BF-19AE-4DEC-984D-E66724DBA021}" srcOrd="5" destOrd="0" presId="urn:microsoft.com/office/officeart/2005/8/layout/process1"/>
    <dgm:cxn modelId="{0B5B9BCB-88FA-471C-A037-0E3E0E497D64}" type="presParOf" srcId="{7F7647BF-19AE-4DEC-984D-E66724DBA021}" destId="{2AA457CC-B521-40B0-B652-C4D70FEF6FCE}" srcOrd="0" destOrd="0" presId="urn:microsoft.com/office/officeart/2005/8/layout/process1"/>
    <dgm:cxn modelId="{377756F3-B9B8-4FF9-8122-8A1E96A89DFC}" type="presParOf" srcId="{DD6AD190-3731-4E3A-A857-AC35C7BF0801}" destId="{EFD61728-B07C-48CC-9AB7-EDA4992C031B}" srcOrd="6" destOrd="0" presId="urn:microsoft.com/office/officeart/2005/8/layout/process1"/>
    <dgm:cxn modelId="{1F6ED3F6-200F-4E28-B61B-FD1D652DD0C0}" type="presParOf" srcId="{DD6AD190-3731-4E3A-A857-AC35C7BF0801}" destId="{BD6FAF53-3B1E-4821-ABAB-CEFFAFBC8334}" srcOrd="7" destOrd="0" presId="urn:microsoft.com/office/officeart/2005/8/layout/process1"/>
    <dgm:cxn modelId="{6BE4F39D-12DA-4309-A98B-0F501D6D9B08}" type="presParOf" srcId="{BD6FAF53-3B1E-4821-ABAB-CEFFAFBC8334}" destId="{2FD3ABEB-4F20-4FD7-8EF7-AF125027A654}" srcOrd="0" destOrd="0" presId="urn:microsoft.com/office/officeart/2005/8/layout/process1"/>
    <dgm:cxn modelId="{AB352795-9885-47F9-8F0C-CC7DC71021B0}" type="presParOf" srcId="{DD6AD190-3731-4E3A-A857-AC35C7BF0801}" destId="{5570A129-D6D1-4883-A7A3-13F256A47E7B}" srcOrd="8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9A01A42-7B41-4BFF-976B-C5E04A2BE53F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645AC4EF-BA2B-4933-91C2-DE1337D79A15}">
      <dgm:prSet phldrT="[Szöveg]" custT="1"/>
      <dgm:spPr>
        <a:solidFill>
          <a:schemeClr val="bg1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u-HU" sz="1050" dirty="0">
            <a:solidFill>
              <a:schemeClr val="bg1"/>
            </a:solidFill>
            <a:latin typeface="Century Schoolbook" pitchFamily="18" charset="0"/>
          </a:endParaRPr>
        </a:p>
      </dgm:t>
    </dgm:pt>
    <dgm:pt modelId="{6D75F222-7767-4F84-85B9-F255518A1040}" type="parTrans" cxnId="{2EEE43E9-8E15-4321-94CB-4AFAFB55DB58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ADAD0D05-347D-412C-A0B0-4C3F86C03AA0}" type="sibTrans" cxnId="{2EEE43E9-8E15-4321-94CB-4AFAFB55DB58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4AB3B6EA-B150-4128-A0F1-5AAE4A35510C}">
      <dgm:prSet phldrT="[Szöveg]"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u-HU" sz="1100" dirty="0">
            <a:solidFill>
              <a:schemeClr val="tx1"/>
            </a:solidFill>
            <a:latin typeface="Century Schoolbook" pitchFamily="18" charset="0"/>
          </a:endParaRPr>
        </a:p>
      </dgm:t>
    </dgm:pt>
    <dgm:pt modelId="{7470AFFE-7689-4683-A341-4D781D48FA46}" type="parTrans" cxnId="{515353F7-133D-4BB3-8D8C-746B64B116AF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5E5C3DB6-176A-4BCE-9B06-25C971F229A3}" type="sibTrans" cxnId="{515353F7-133D-4BB3-8D8C-746B64B116AF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0C3D2326-A9CC-4B53-94E6-E95652A95960}">
      <dgm:prSet custT="1"/>
      <dgm:spPr>
        <a:solidFill>
          <a:schemeClr val="bg1"/>
        </a:solidFill>
        <a:ln>
          <a:solidFill>
            <a:srgbClr val="00CCFF"/>
          </a:solidFill>
        </a:ln>
      </dgm:spPr>
      <dgm:t>
        <a:bodyPr/>
        <a:lstStyle/>
        <a:p>
          <a:endParaRPr lang="hu-HU" sz="1050" dirty="0">
            <a:solidFill>
              <a:schemeClr val="tx1"/>
            </a:solidFill>
            <a:latin typeface="Century Schoolbook" pitchFamily="18" charset="0"/>
          </a:endParaRPr>
        </a:p>
      </dgm:t>
    </dgm:pt>
    <dgm:pt modelId="{EFB51C7E-0321-4C08-A2DA-BA86D2DA4C14}" type="parTrans" cxnId="{26AA6303-E360-49CF-AE47-BE8748BFE38A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54D8556E-0935-4B03-935D-2293BCE3C989}" type="sibTrans" cxnId="{26AA6303-E360-49CF-AE47-BE8748BFE38A}">
      <dgm:prSet/>
      <dgm:spPr/>
      <dgm:t>
        <a:bodyPr/>
        <a:lstStyle/>
        <a:p>
          <a:endParaRPr lang="hu-HU" sz="1100" dirty="0">
            <a:solidFill>
              <a:schemeClr val="tx1"/>
            </a:solidFill>
            <a:latin typeface="Century Schoolbook" pitchFamily="18" charset="0"/>
          </a:endParaRPr>
        </a:p>
      </dgm:t>
    </dgm:pt>
    <dgm:pt modelId="{6ECB32EE-4991-4E21-9E8D-5411F2282FBC}">
      <dgm:prSet custT="1"/>
      <dgm:spPr>
        <a:solidFill>
          <a:srgbClr val="65FFB2"/>
        </a:solidFill>
        <a:ln>
          <a:solidFill>
            <a:srgbClr val="65FFB2"/>
          </a:solidFill>
        </a:ln>
      </dgm:spPr>
      <dgm:t>
        <a:bodyPr/>
        <a:lstStyle/>
        <a:p>
          <a:endParaRPr lang="hu-HU" sz="1100" dirty="0">
            <a:solidFill>
              <a:schemeClr val="tx1"/>
            </a:solidFill>
            <a:latin typeface="Century Schoolbook" pitchFamily="18" charset="0"/>
          </a:endParaRPr>
        </a:p>
      </dgm:t>
    </dgm:pt>
    <dgm:pt modelId="{BE067C91-F6E1-4D55-8026-33C8EE41C6F8}" type="parTrans" cxnId="{2E00625D-0ADE-4BBE-9DB6-A06CBEDC1F44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2EDA932E-786E-4293-A1B5-74AFE65554D9}" type="sibTrans" cxnId="{2E00625D-0ADE-4BBE-9DB6-A06CBEDC1F44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7FB72520-A804-4D9F-B84C-B5401D5AB258}">
      <dgm:prSet custT="1"/>
      <dgm:spPr>
        <a:ln>
          <a:solidFill>
            <a:srgbClr val="FFB469"/>
          </a:solidFill>
        </a:ln>
      </dgm:spPr>
      <dgm:t>
        <a:bodyPr/>
        <a:lstStyle/>
        <a:p>
          <a:endParaRPr lang="hu-HU" sz="1100" dirty="0">
            <a:solidFill>
              <a:schemeClr val="tx1"/>
            </a:solidFill>
            <a:latin typeface="Century Schoolbook" pitchFamily="18" charset="0"/>
          </a:endParaRPr>
        </a:p>
      </dgm:t>
    </dgm:pt>
    <dgm:pt modelId="{2B2F5692-9C9F-4159-A7F5-465738F5B01F}" type="parTrans" cxnId="{5A7D5AC6-F4AB-4941-B9D9-8FD4FD9177F0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AA37F762-2871-4BA3-A2D2-EB1D89B704FD}" type="sibTrans" cxnId="{5A7D5AC6-F4AB-4941-B9D9-8FD4FD9177F0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DD6AD190-3731-4E3A-A857-AC35C7BF0801}" type="pres">
      <dgm:prSet presAssocID="{C9A01A42-7B41-4BFF-976B-C5E04A2BE53F}" presName="Name0" presStyleCnt="0">
        <dgm:presLayoutVars>
          <dgm:dir/>
          <dgm:resizeHandles val="exact"/>
        </dgm:presLayoutVars>
      </dgm:prSet>
      <dgm:spPr/>
    </dgm:pt>
    <dgm:pt modelId="{C30E936B-B6E9-4799-BA0D-157AC866D938}" type="pres">
      <dgm:prSet presAssocID="{645AC4EF-BA2B-4933-91C2-DE1337D79A1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63F01C5-66ED-461B-804A-2DFDD14DCCD9}" type="pres">
      <dgm:prSet presAssocID="{ADAD0D05-347D-412C-A0B0-4C3F86C03AA0}" presName="sibTrans" presStyleLbl="sibTrans2D1" presStyleIdx="0" presStyleCnt="4"/>
      <dgm:spPr/>
      <dgm:t>
        <a:bodyPr/>
        <a:lstStyle/>
        <a:p>
          <a:endParaRPr lang="hu-HU"/>
        </a:p>
      </dgm:t>
    </dgm:pt>
    <dgm:pt modelId="{6881016E-A3C7-481E-AC21-3AAEA561A0F5}" type="pres">
      <dgm:prSet presAssocID="{ADAD0D05-347D-412C-A0B0-4C3F86C03AA0}" presName="connectorText" presStyleLbl="sibTrans2D1" presStyleIdx="0" presStyleCnt="4"/>
      <dgm:spPr/>
      <dgm:t>
        <a:bodyPr/>
        <a:lstStyle/>
        <a:p>
          <a:endParaRPr lang="hu-HU"/>
        </a:p>
      </dgm:t>
    </dgm:pt>
    <dgm:pt modelId="{C7623B94-90B0-499D-ABB1-BF499D78822F}" type="pres">
      <dgm:prSet presAssocID="{0C3D2326-A9CC-4B53-94E6-E95652A9596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04C9B21-B6C8-4675-8E79-8D39A0713CA9}" type="pres">
      <dgm:prSet presAssocID="{54D8556E-0935-4B03-935D-2293BCE3C989}" presName="sibTrans" presStyleLbl="sibTrans2D1" presStyleIdx="1" presStyleCnt="4"/>
      <dgm:spPr/>
      <dgm:t>
        <a:bodyPr/>
        <a:lstStyle/>
        <a:p>
          <a:endParaRPr lang="hu-HU"/>
        </a:p>
      </dgm:t>
    </dgm:pt>
    <dgm:pt modelId="{5EE54530-BC0E-4EC4-BF1E-FC9F73D96AD7}" type="pres">
      <dgm:prSet presAssocID="{54D8556E-0935-4B03-935D-2293BCE3C989}" presName="connectorText" presStyleLbl="sibTrans2D1" presStyleIdx="1" presStyleCnt="4"/>
      <dgm:spPr/>
      <dgm:t>
        <a:bodyPr/>
        <a:lstStyle/>
        <a:p>
          <a:endParaRPr lang="hu-HU"/>
        </a:p>
      </dgm:t>
    </dgm:pt>
    <dgm:pt modelId="{66E73D2A-8DDF-468B-9751-8377320FCD38}" type="pres">
      <dgm:prSet presAssocID="{6ECB32EE-4991-4E21-9E8D-5411F2282FB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F7647BF-19AE-4DEC-984D-E66724DBA021}" type="pres">
      <dgm:prSet presAssocID="{2EDA932E-786E-4293-A1B5-74AFE65554D9}" presName="sibTrans" presStyleLbl="sibTrans2D1" presStyleIdx="2" presStyleCnt="4"/>
      <dgm:spPr/>
      <dgm:t>
        <a:bodyPr/>
        <a:lstStyle/>
        <a:p>
          <a:endParaRPr lang="hu-HU"/>
        </a:p>
      </dgm:t>
    </dgm:pt>
    <dgm:pt modelId="{2AA457CC-B521-40B0-B652-C4D70FEF6FCE}" type="pres">
      <dgm:prSet presAssocID="{2EDA932E-786E-4293-A1B5-74AFE65554D9}" presName="connectorText" presStyleLbl="sibTrans2D1" presStyleIdx="2" presStyleCnt="4"/>
      <dgm:spPr/>
      <dgm:t>
        <a:bodyPr/>
        <a:lstStyle/>
        <a:p>
          <a:endParaRPr lang="hu-HU"/>
        </a:p>
      </dgm:t>
    </dgm:pt>
    <dgm:pt modelId="{EFD61728-B07C-48CC-9AB7-EDA4992C031B}" type="pres">
      <dgm:prSet presAssocID="{7FB72520-A804-4D9F-B84C-B5401D5AB25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D6FAF53-3B1E-4821-ABAB-CEFFAFBC8334}" type="pres">
      <dgm:prSet presAssocID="{AA37F762-2871-4BA3-A2D2-EB1D89B704FD}" presName="sibTrans" presStyleLbl="sibTrans2D1" presStyleIdx="3" presStyleCnt="4"/>
      <dgm:spPr/>
      <dgm:t>
        <a:bodyPr/>
        <a:lstStyle/>
        <a:p>
          <a:endParaRPr lang="hu-HU"/>
        </a:p>
      </dgm:t>
    </dgm:pt>
    <dgm:pt modelId="{2FD3ABEB-4F20-4FD7-8EF7-AF125027A654}" type="pres">
      <dgm:prSet presAssocID="{AA37F762-2871-4BA3-A2D2-EB1D89B704FD}" presName="connectorText" presStyleLbl="sibTrans2D1" presStyleIdx="3" presStyleCnt="4"/>
      <dgm:spPr/>
      <dgm:t>
        <a:bodyPr/>
        <a:lstStyle/>
        <a:p>
          <a:endParaRPr lang="hu-HU"/>
        </a:p>
      </dgm:t>
    </dgm:pt>
    <dgm:pt modelId="{5570A129-D6D1-4883-A7A3-13F256A47E7B}" type="pres">
      <dgm:prSet presAssocID="{4AB3B6EA-B150-4128-A0F1-5AAE4A35510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919CBC6-8620-4D93-A828-F7E90AC3FB1F}" type="presOf" srcId="{AA37F762-2871-4BA3-A2D2-EB1D89B704FD}" destId="{BD6FAF53-3B1E-4821-ABAB-CEFFAFBC8334}" srcOrd="0" destOrd="0" presId="urn:microsoft.com/office/officeart/2005/8/layout/process1"/>
    <dgm:cxn modelId="{2E00625D-0ADE-4BBE-9DB6-A06CBEDC1F44}" srcId="{C9A01A42-7B41-4BFF-976B-C5E04A2BE53F}" destId="{6ECB32EE-4991-4E21-9E8D-5411F2282FBC}" srcOrd="2" destOrd="0" parTransId="{BE067C91-F6E1-4D55-8026-33C8EE41C6F8}" sibTransId="{2EDA932E-786E-4293-A1B5-74AFE65554D9}"/>
    <dgm:cxn modelId="{6498CF35-23E2-4419-AB66-AF3BC5E307EF}" type="presOf" srcId="{0C3D2326-A9CC-4B53-94E6-E95652A95960}" destId="{C7623B94-90B0-499D-ABB1-BF499D78822F}" srcOrd="0" destOrd="0" presId="urn:microsoft.com/office/officeart/2005/8/layout/process1"/>
    <dgm:cxn modelId="{26AA6303-E360-49CF-AE47-BE8748BFE38A}" srcId="{C9A01A42-7B41-4BFF-976B-C5E04A2BE53F}" destId="{0C3D2326-A9CC-4B53-94E6-E95652A95960}" srcOrd="1" destOrd="0" parTransId="{EFB51C7E-0321-4C08-A2DA-BA86D2DA4C14}" sibTransId="{54D8556E-0935-4B03-935D-2293BCE3C989}"/>
    <dgm:cxn modelId="{B80302E2-BC4B-438B-849B-C33E70440653}" type="presOf" srcId="{4AB3B6EA-B150-4128-A0F1-5AAE4A35510C}" destId="{5570A129-D6D1-4883-A7A3-13F256A47E7B}" srcOrd="0" destOrd="0" presId="urn:microsoft.com/office/officeart/2005/8/layout/process1"/>
    <dgm:cxn modelId="{5A7D5AC6-F4AB-4941-B9D9-8FD4FD9177F0}" srcId="{C9A01A42-7B41-4BFF-976B-C5E04A2BE53F}" destId="{7FB72520-A804-4D9F-B84C-B5401D5AB258}" srcOrd="3" destOrd="0" parTransId="{2B2F5692-9C9F-4159-A7F5-465738F5B01F}" sibTransId="{AA37F762-2871-4BA3-A2D2-EB1D89B704FD}"/>
    <dgm:cxn modelId="{3231D121-1542-45EA-9191-8A760979C156}" type="presOf" srcId="{2EDA932E-786E-4293-A1B5-74AFE65554D9}" destId="{7F7647BF-19AE-4DEC-984D-E66724DBA021}" srcOrd="0" destOrd="0" presId="urn:microsoft.com/office/officeart/2005/8/layout/process1"/>
    <dgm:cxn modelId="{2137DA6D-7AF5-4B3A-8A85-14AE7BD805F4}" type="presOf" srcId="{C9A01A42-7B41-4BFF-976B-C5E04A2BE53F}" destId="{DD6AD190-3731-4E3A-A857-AC35C7BF0801}" srcOrd="0" destOrd="0" presId="urn:microsoft.com/office/officeart/2005/8/layout/process1"/>
    <dgm:cxn modelId="{515353F7-133D-4BB3-8D8C-746B64B116AF}" srcId="{C9A01A42-7B41-4BFF-976B-C5E04A2BE53F}" destId="{4AB3B6EA-B150-4128-A0F1-5AAE4A35510C}" srcOrd="4" destOrd="0" parTransId="{7470AFFE-7689-4683-A341-4D781D48FA46}" sibTransId="{5E5C3DB6-176A-4BCE-9B06-25C971F229A3}"/>
    <dgm:cxn modelId="{95022F38-4579-4BC1-BC31-2BE564E7D183}" type="presOf" srcId="{54D8556E-0935-4B03-935D-2293BCE3C989}" destId="{F04C9B21-B6C8-4675-8E79-8D39A0713CA9}" srcOrd="0" destOrd="0" presId="urn:microsoft.com/office/officeart/2005/8/layout/process1"/>
    <dgm:cxn modelId="{5F2095B7-3543-4167-8642-CE90AC776346}" type="presOf" srcId="{AA37F762-2871-4BA3-A2D2-EB1D89B704FD}" destId="{2FD3ABEB-4F20-4FD7-8EF7-AF125027A654}" srcOrd="1" destOrd="0" presId="urn:microsoft.com/office/officeart/2005/8/layout/process1"/>
    <dgm:cxn modelId="{4A12BE44-F52A-4EA7-B096-BA8860432DC7}" type="presOf" srcId="{ADAD0D05-347D-412C-A0B0-4C3F86C03AA0}" destId="{C63F01C5-66ED-461B-804A-2DFDD14DCCD9}" srcOrd="0" destOrd="0" presId="urn:microsoft.com/office/officeart/2005/8/layout/process1"/>
    <dgm:cxn modelId="{DB6B0196-BEAF-4749-A156-ADB1837C7CFF}" type="presOf" srcId="{6ECB32EE-4991-4E21-9E8D-5411F2282FBC}" destId="{66E73D2A-8DDF-468B-9751-8377320FCD38}" srcOrd="0" destOrd="0" presId="urn:microsoft.com/office/officeart/2005/8/layout/process1"/>
    <dgm:cxn modelId="{D573CCDB-74F8-405A-889A-39A62C41D662}" type="presOf" srcId="{7FB72520-A804-4D9F-B84C-B5401D5AB258}" destId="{EFD61728-B07C-48CC-9AB7-EDA4992C031B}" srcOrd="0" destOrd="0" presId="urn:microsoft.com/office/officeart/2005/8/layout/process1"/>
    <dgm:cxn modelId="{B2FC89F8-4C24-4B9A-B4BF-AD6D26C04AD8}" type="presOf" srcId="{54D8556E-0935-4B03-935D-2293BCE3C989}" destId="{5EE54530-BC0E-4EC4-BF1E-FC9F73D96AD7}" srcOrd="1" destOrd="0" presId="urn:microsoft.com/office/officeart/2005/8/layout/process1"/>
    <dgm:cxn modelId="{47F1F0C9-DCC2-44BF-A58E-C86F9F8889BA}" type="presOf" srcId="{2EDA932E-786E-4293-A1B5-74AFE65554D9}" destId="{2AA457CC-B521-40B0-B652-C4D70FEF6FCE}" srcOrd="1" destOrd="0" presId="urn:microsoft.com/office/officeart/2005/8/layout/process1"/>
    <dgm:cxn modelId="{2EEE43E9-8E15-4321-94CB-4AFAFB55DB58}" srcId="{C9A01A42-7B41-4BFF-976B-C5E04A2BE53F}" destId="{645AC4EF-BA2B-4933-91C2-DE1337D79A15}" srcOrd="0" destOrd="0" parTransId="{6D75F222-7767-4F84-85B9-F255518A1040}" sibTransId="{ADAD0D05-347D-412C-A0B0-4C3F86C03AA0}"/>
    <dgm:cxn modelId="{6766C7FC-15CD-4CBD-BE03-6E1BC0AEAA47}" type="presOf" srcId="{645AC4EF-BA2B-4933-91C2-DE1337D79A15}" destId="{C30E936B-B6E9-4799-BA0D-157AC866D938}" srcOrd="0" destOrd="0" presId="urn:microsoft.com/office/officeart/2005/8/layout/process1"/>
    <dgm:cxn modelId="{404B852F-3BE1-4FDD-A793-5756684D66EA}" type="presOf" srcId="{ADAD0D05-347D-412C-A0B0-4C3F86C03AA0}" destId="{6881016E-A3C7-481E-AC21-3AAEA561A0F5}" srcOrd="1" destOrd="0" presId="urn:microsoft.com/office/officeart/2005/8/layout/process1"/>
    <dgm:cxn modelId="{E2886A65-AA65-4AC4-9980-C17DCF8E90C8}" type="presParOf" srcId="{DD6AD190-3731-4E3A-A857-AC35C7BF0801}" destId="{C30E936B-B6E9-4799-BA0D-157AC866D938}" srcOrd="0" destOrd="0" presId="urn:microsoft.com/office/officeart/2005/8/layout/process1"/>
    <dgm:cxn modelId="{55F658F5-0155-4142-BBC7-A4B0235ED871}" type="presParOf" srcId="{DD6AD190-3731-4E3A-A857-AC35C7BF0801}" destId="{C63F01C5-66ED-461B-804A-2DFDD14DCCD9}" srcOrd="1" destOrd="0" presId="urn:microsoft.com/office/officeart/2005/8/layout/process1"/>
    <dgm:cxn modelId="{AAB545B4-0482-4CFA-A72A-722A96B42665}" type="presParOf" srcId="{C63F01C5-66ED-461B-804A-2DFDD14DCCD9}" destId="{6881016E-A3C7-481E-AC21-3AAEA561A0F5}" srcOrd="0" destOrd="0" presId="urn:microsoft.com/office/officeart/2005/8/layout/process1"/>
    <dgm:cxn modelId="{1B55C209-4ADC-4351-89FF-7FB8E82A8663}" type="presParOf" srcId="{DD6AD190-3731-4E3A-A857-AC35C7BF0801}" destId="{C7623B94-90B0-499D-ABB1-BF499D78822F}" srcOrd="2" destOrd="0" presId="urn:microsoft.com/office/officeart/2005/8/layout/process1"/>
    <dgm:cxn modelId="{DDCD34A9-F2AF-4714-88A1-6D817D41CD64}" type="presParOf" srcId="{DD6AD190-3731-4E3A-A857-AC35C7BF0801}" destId="{F04C9B21-B6C8-4675-8E79-8D39A0713CA9}" srcOrd="3" destOrd="0" presId="urn:microsoft.com/office/officeart/2005/8/layout/process1"/>
    <dgm:cxn modelId="{4474DC60-D689-4CF5-833C-1516E63C421B}" type="presParOf" srcId="{F04C9B21-B6C8-4675-8E79-8D39A0713CA9}" destId="{5EE54530-BC0E-4EC4-BF1E-FC9F73D96AD7}" srcOrd="0" destOrd="0" presId="urn:microsoft.com/office/officeart/2005/8/layout/process1"/>
    <dgm:cxn modelId="{6E3F9FCF-0785-4618-9472-AEF20D8BC981}" type="presParOf" srcId="{DD6AD190-3731-4E3A-A857-AC35C7BF0801}" destId="{66E73D2A-8DDF-468B-9751-8377320FCD38}" srcOrd="4" destOrd="0" presId="urn:microsoft.com/office/officeart/2005/8/layout/process1"/>
    <dgm:cxn modelId="{EADDA2D5-378D-4E1A-AAD7-A2586242DD8A}" type="presParOf" srcId="{DD6AD190-3731-4E3A-A857-AC35C7BF0801}" destId="{7F7647BF-19AE-4DEC-984D-E66724DBA021}" srcOrd="5" destOrd="0" presId="urn:microsoft.com/office/officeart/2005/8/layout/process1"/>
    <dgm:cxn modelId="{7B5D4C2B-05B9-4EF5-9910-06B8D2CBAF28}" type="presParOf" srcId="{7F7647BF-19AE-4DEC-984D-E66724DBA021}" destId="{2AA457CC-B521-40B0-B652-C4D70FEF6FCE}" srcOrd="0" destOrd="0" presId="urn:microsoft.com/office/officeart/2005/8/layout/process1"/>
    <dgm:cxn modelId="{607FA58D-285B-4128-97E9-61285B65B729}" type="presParOf" srcId="{DD6AD190-3731-4E3A-A857-AC35C7BF0801}" destId="{EFD61728-B07C-48CC-9AB7-EDA4992C031B}" srcOrd="6" destOrd="0" presId="urn:microsoft.com/office/officeart/2005/8/layout/process1"/>
    <dgm:cxn modelId="{473E50C1-1114-4594-B9E4-4C3E00542E8B}" type="presParOf" srcId="{DD6AD190-3731-4E3A-A857-AC35C7BF0801}" destId="{BD6FAF53-3B1E-4821-ABAB-CEFFAFBC8334}" srcOrd="7" destOrd="0" presId="urn:microsoft.com/office/officeart/2005/8/layout/process1"/>
    <dgm:cxn modelId="{1B664AF7-FE3E-4DB3-9AC6-1744585672E4}" type="presParOf" srcId="{BD6FAF53-3B1E-4821-ABAB-CEFFAFBC8334}" destId="{2FD3ABEB-4F20-4FD7-8EF7-AF125027A654}" srcOrd="0" destOrd="0" presId="urn:microsoft.com/office/officeart/2005/8/layout/process1"/>
    <dgm:cxn modelId="{FD999C23-510F-4C2C-A902-33BCA4690C7B}" type="presParOf" srcId="{DD6AD190-3731-4E3A-A857-AC35C7BF0801}" destId="{5570A129-D6D1-4883-A7A3-13F256A47E7B}" srcOrd="8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9A01A42-7B41-4BFF-976B-C5E04A2BE53F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645AC4EF-BA2B-4933-91C2-DE1337D79A15}">
      <dgm:prSet phldrT="[Szöveg]" custT="1"/>
      <dgm:spPr>
        <a:solidFill>
          <a:schemeClr val="bg1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u-HU" sz="1050" dirty="0">
            <a:solidFill>
              <a:schemeClr val="bg1"/>
            </a:solidFill>
            <a:latin typeface="Century Schoolbook" pitchFamily="18" charset="0"/>
          </a:endParaRPr>
        </a:p>
      </dgm:t>
    </dgm:pt>
    <dgm:pt modelId="{6D75F222-7767-4F84-85B9-F255518A1040}" type="parTrans" cxnId="{2EEE43E9-8E15-4321-94CB-4AFAFB55DB58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ADAD0D05-347D-412C-A0B0-4C3F86C03AA0}" type="sibTrans" cxnId="{2EEE43E9-8E15-4321-94CB-4AFAFB55DB58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4AB3B6EA-B150-4128-A0F1-5AAE4A35510C}">
      <dgm:prSet phldrT="[Szöveg]"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u-HU" sz="1100" dirty="0">
            <a:solidFill>
              <a:schemeClr val="tx1"/>
            </a:solidFill>
            <a:latin typeface="Century Schoolbook" pitchFamily="18" charset="0"/>
          </a:endParaRPr>
        </a:p>
      </dgm:t>
    </dgm:pt>
    <dgm:pt modelId="{7470AFFE-7689-4683-A341-4D781D48FA46}" type="parTrans" cxnId="{515353F7-133D-4BB3-8D8C-746B64B116AF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5E5C3DB6-176A-4BCE-9B06-25C971F229A3}" type="sibTrans" cxnId="{515353F7-133D-4BB3-8D8C-746B64B116AF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0C3D2326-A9CC-4B53-94E6-E95652A95960}">
      <dgm:prSet custT="1"/>
      <dgm:spPr>
        <a:solidFill>
          <a:schemeClr val="bg1"/>
        </a:solidFill>
        <a:ln>
          <a:solidFill>
            <a:srgbClr val="00CCFF"/>
          </a:solidFill>
        </a:ln>
      </dgm:spPr>
      <dgm:t>
        <a:bodyPr/>
        <a:lstStyle/>
        <a:p>
          <a:endParaRPr lang="hu-HU" sz="1050" dirty="0">
            <a:solidFill>
              <a:schemeClr val="tx1"/>
            </a:solidFill>
            <a:latin typeface="Century Schoolbook" pitchFamily="18" charset="0"/>
          </a:endParaRPr>
        </a:p>
      </dgm:t>
    </dgm:pt>
    <dgm:pt modelId="{EFB51C7E-0321-4C08-A2DA-BA86D2DA4C14}" type="parTrans" cxnId="{26AA6303-E360-49CF-AE47-BE8748BFE38A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54D8556E-0935-4B03-935D-2293BCE3C989}" type="sibTrans" cxnId="{26AA6303-E360-49CF-AE47-BE8748BFE38A}">
      <dgm:prSet/>
      <dgm:spPr/>
      <dgm:t>
        <a:bodyPr/>
        <a:lstStyle/>
        <a:p>
          <a:endParaRPr lang="hu-HU" sz="1100" dirty="0">
            <a:solidFill>
              <a:schemeClr val="tx1"/>
            </a:solidFill>
            <a:latin typeface="Century Schoolbook" pitchFamily="18" charset="0"/>
          </a:endParaRPr>
        </a:p>
      </dgm:t>
    </dgm:pt>
    <dgm:pt modelId="{6ECB32EE-4991-4E21-9E8D-5411F2282FBC}">
      <dgm:prSet custT="1"/>
      <dgm:spPr>
        <a:solidFill>
          <a:schemeClr val="bg1"/>
        </a:solidFill>
        <a:ln>
          <a:solidFill>
            <a:srgbClr val="65FFB2"/>
          </a:solidFill>
        </a:ln>
      </dgm:spPr>
      <dgm:t>
        <a:bodyPr/>
        <a:lstStyle/>
        <a:p>
          <a:endParaRPr lang="hu-HU" sz="1100" dirty="0">
            <a:solidFill>
              <a:schemeClr val="tx1"/>
            </a:solidFill>
            <a:latin typeface="Century Schoolbook" pitchFamily="18" charset="0"/>
          </a:endParaRPr>
        </a:p>
      </dgm:t>
    </dgm:pt>
    <dgm:pt modelId="{BE067C91-F6E1-4D55-8026-33C8EE41C6F8}" type="parTrans" cxnId="{2E00625D-0ADE-4BBE-9DB6-A06CBEDC1F44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2EDA932E-786E-4293-A1B5-74AFE65554D9}" type="sibTrans" cxnId="{2E00625D-0ADE-4BBE-9DB6-A06CBEDC1F44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7FB72520-A804-4D9F-B84C-B5401D5AB258}">
      <dgm:prSet custT="1"/>
      <dgm:spPr>
        <a:solidFill>
          <a:srgbClr val="FFB469"/>
        </a:solidFill>
        <a:ln>
          <a:solidFill>
            <a:srgbClr val="FFB469"/>
          </a:solidFill>
        </a:ln>
      </dgm:spPr>
      <dgm:t>
        <a:bodyPr/>
        <a:lstStyle/>
        <a:p>
          <a:endParaRPr lang="hu-HU" sz="1100" dirty="0">
            <a:solidFill>
              <a:schemeClr val="tx1"/>
            </a:solidFill>
            <a:latin typeface="Century Schoolbook" pitchFamily="18" charset="0"/>
          </a:endParaRPr>
        </a:p>
      </dgm:t>
    </dgm:pt>
    <dgm:pt modelId="{2B2F5692-9C9F-4159-A7F5-465738F5B01F}" type="parTrans" cxnId="{5A7D5AC6-F4AB-4941-B9D9-8FD4FD9177F0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AA37F762-2871-4BA3-A2D2-EB1D89B704FD}" type="sibTrans" cxnId="{5A7D5AC6-F4AB-4941-B9D9-8FD4FD9177F0}">
      <dgm:prSet/>
      <dgm:spPr/>
      <dgm:t>
        <a:bodyPr/>
        <a:lstStyle/>
        <a:p>
          <a:endParaRPr lang="hu-HU" sz="1100">
            <a:solidFill>
              <a:schemeClr val="tx1"/>
            </a:solidFill>
            <a:latin typeface="Century Schoolbook" pitchFamily="18" charset="0"/>
          </a:endParaRPr>
        </a:p>
      </dgm:t>
    </dgm:pt>
    <dgm:pt modelId="{DD6AD190-3731-4E3A-A857-AC35C7BF0801}" type="pres">
      <dgm:prSet presAssocID="{C9A01A42-7B41-4BFF-976B-C5E04A2BE53F}" presName="Name0" presStyleCnt="0">
        <dgm:presLayoutVars>
          <dgm:dir/>
          <dgm:resizeHandles val="exact"/>
        </dgm:presLayoutVars>
      </dgm:prSet>
      <dgm:spPr/>
    </dgm:pt>
    <dgm:pt modelId="{C30E936B-B6E9-4799-BA0D-157AC866D938}" type="pres">
      <dgm:prSet presAssocID="{645AC4EF-BA2B-4933-91C2-DE1337D79A1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63F01C5-66ED-461B-804A-2DFDD14DCCD9}" type="pres">
      <dgm:prSet presAssocID="{ADAD0D05-347D-412C-A0B0-4C3F86C03AA0}" presName="sibTrans" presStyleLbl="sibTrans2D1" presStyleIdx="0" presStyleCnt="4"/>
      <dgm:spPr/>
      <dgm:t>
        <a:bodyPr/>
        <a:lstStyle/>
        <a:p>
          <a:endParaRPr lang="hu-HU"/>
        </a:p>
      </dgm:t>
    </dgm:pt>
    <dgm:pt modelId="{6881016E-A3C7-481E-AC21-3AAEA561A0F5}" type="pres">
      <dgm:prSet presAssocID="{ADAD0D05-347D-412C-A0B0-4C3F86C03AA0}" presName="connectorText" presStyleLbl="sibTrans2D1" presStyleIdx="0" presStyleCnt="4"/>
      <dgm:spPr/>
      <dgm:t>
        <a:bodyPr/>
        <a:lstStyle/>
        <a:p>
          <a:endParaRPr lang="hu-HU"/>
        </a:p>
      </dgm:t>
    </dgm:pt>
    <dgm:pt modelId="{C7623B94-90B0-499D-ABB1-BF499D78822F}" type="pres">
      <dgm:prSet presAssocID="{0C3D2326-A9CC-4B53-94E6-E95652A9596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04C9B21-B6C8-4675-8E79-8D39A0713CA9}" type="pres">
      <dgm:prSet presAssocID="{54D8556E-0935-4B03-935D-2293BCE3C989}" presName="sibTrans" presStyleLbl="sibTrans2D1" presStyleIdx="1" presStyleCnt="4"/>
      <dgm:spPr/>
      <dgm:t>
        <a:bodyPr/>
        <a:lstStyle/>
        <a:p>
          <a:endParaRPr lang="hu-HU"/>
        </a:p>
      </dgm:t>
    </dgm:pt>
    <dgm:pt modelId="{5EE54530-BC0E-4EC4-BF1E-FC9F73D96AD7}" type="pres">
      <dgm:prSet presAssocID="{54D8556E-0935-4B03-935D-2293BCE3C989}" presName="connectorText" presStyleLbl="sibTrans2D1" presStyleIdx="1" presStyleCnt="4"/>
      <dgm:spPr/>
      <dgm:t>
        <a:bodyPr/>
        <a:lstStyle/>
        <a:p>
          <a:endParaRPr lang="hu-HU"/>
        </a:p>
      </dgm:t>
    </dgm:pt>
    <dgm:pt modelId="{66E73D2A-8DDF-468B-9751-8377320FCD38}" type="pres">
      <dgm:prSet presAssocID="{6ECB32EE-4991-4E21-9E8D-5411F2282FB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F7647BF-19AE-4DEC-984D-E66724DBA021}" type="pres">
      <dgm:prSet presAssocID="{2EDA932E-786E-4293-A1B5-74AFE65554D9}" presName="sibTrans" presStyleLbl="sibTrans2D1" presStyleIdx="2" presStyleCnt="4"/>
      <dgm:spPr/>
      <dgm:t>
        <a:bodyPr/>
        <a:lstStyle/>
        <a:p>
          <a:endParaRPr lang="hu-HU"/>
        </a:p>
      </dgm:t>
    </dgm:pt>
    <dgm:pt modelId="{2AA457CC-B521-40B0-B652-C4D70FEF6FCE}" type="pres">
      <dgm:prSet presAssocID="{2EDA932E-786E-4293-A1B5-74AFE65554D9}" presName="connectorText" presStyleLbl="sibTrans2D1" presStyleIdx="2" presStyleCnt="4"/>
      <dgm:spPr/>
      <dgm:t>
        <a:bodyPr/>
        <a:lstStyle/>
        <a:p>
          <a:endParaRPr lang="hu-HU"/>
        </a:p>
      </dgm:t>
    </dgm:pt>
    <dgm:pt modelId="{EFD61728-B07C-48CC-9AB7-EDA4992C031B}" type="pres">
      <dgm:prSet presAssocID="{7FB72520-A804-4D9F-B84C-B5401D5AB25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D6FAF53-3B1E-4821-ABAB-CEFFAFBC8334}" type="pres">
      <dgm:prSet presAssocID="{AA37F762-2871-4BA3-A2D2-EB1D89B704FD}" presName="sibTrans" presStyleLbl="sibTrans2D1" presStyleIdx="3" presStyleCnt="4"/>
      <dgm:spPr/>
      <dgm:t>
        <a:bodyPr/>
        <a:lstStyle/>
        <a:p>
          <a:endParaRPr lang="hu-HU"/>
        </a:p>
      </dgm:t>
    </dgm:pt>
    <dgm:pt modelId="{2FD3ABEB-4F20-4FD7-8EF7-AF125027A654}" type="pres">
      <dgm:prSet presAssocID="{AA37F762-2871-4BA3-A2D2-EB1D89B704FD}" presName="connectorText" presStyleLbl="sibTrans2D1" presStyleIdx="3" presStyleCnt="4"/>
      <dgm:spPr/>
      <dgm:t>
        <a:bodyPr/>
        <a:lstStyle/>
        <a:p>
          <a:endParaRPr lang="hu-HU"/>
        </a:p>
      </dgm:t>
    </dgm:pt>
    <dgm:pt modelId="{5570A129-D6D1-4883-A7A3-13F256A47E7B}" type="pres">
      <dgm:prSet presAssocID="{4AB3B6EA-B150-4128-A0F1-5AAE4A35510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E00625D-0ADE-4BBE-9DB6-A06CBEDC1F44}" srcId="{C9A01A42-7B41-4BFF-976B-C5E04A2BE53F}" destId="{6ECB32EE-4991-4E21-9E8D-5411F2282FBC}" srcOrd="2" destOrd="0" parTransId="{BE067C91-F6E1-4D55-8026-33C8EE41C6F8}" sibTransId="{2EDA932E-786E-4293-A1B5-74AFE65554D9}"/>
    <dgm:cxn modelId="{355EE752-8F40-45B7-B3FA-406B8D7F86C6}" type="presOf" srcId="{54D8556E-0935-4B03-935D-2293BCE3C989}" destId="{5EE54530-BC0E-4EC4-BF1E-FC9F73D96AD7}" srcOrd="1" destOrd="0" presId="urn:microsoft.com/office/officeart/2005/8/layout/process1"/>
    <dgm:cxn modelId="{8C3B41F7-EF57-48E1-A839-F1AE955370BF}" type="presOf" srcId="{0C3D2326-A9CC-4B53-94E6-E95652A95960}" destId="{C7623B94-90B0-499D-ABB1-BF499D78822F}" srcOrd="0" destOrd="0" presId="urn:microsoft.com/office/officeart/2005/8/layout/process1"/>
    <dgm:cxn modelId="{26AA6303-E360-49CF-AE47-BE8748BFE38A}" srcId="{C9A01A42-7B41-4BFF-976B-C5E04A2BE53F}" destId="{0C3D2326-A9CC-4B53-94E6-E95652A95960}" srcOrd="1" destOrd="0" parTransId="{EFB51C7E-0321-4C08-A2DA-BA86D2DA4C14}" sibTransId="{54D8556E-0935-4B03-935D-2293BCE3C989}"/>
    <dgm:cxn modelId="{5A7D5AC6-F4AB-4941-B9D9-8FD4FD9177F0}" srcId="{C9A01A42-7B41-4BFF-976B-C5E04A2BE53F}" destId="{7FB72520-A804-4D9F-B84C-B5401D5AB258}" srcOrd="3" destOrd="0" parTransId="{2B2F5692-9C9F-4159-A7F5-465738F5B01F}" sibTransId="{AA37F762-2871-4BA3-A2D2-EB1D89B704FD}"/>
    <dgm:cxn modelId="{DDAFC15C-CDBB-4587-8F6A-FCAF2D6C05DC}" type="presOf" srcId="{ADAD0D05-347D-412C-A0B0-4C3F86C03AA0}" destId="{6881016E-A3C7-481E-AC21-3AAEA561A0F5}" srcOrd="1" destOrd="0" presId="urn:microsoft.com/office/officeart/2005/8/layout/process1"/>
    <dgm:cxn modelId="{5391C9C7-66F0-4AD5-97E8-59B3C78820AE}" type="presOf" srcId="{645AC4EF-BA2B-4933-91C2-DE1337D79A15}" destId="{C30E936B-B6E9-4799-BA0D-157AC866D938}" srcOrd="0" destOrd="0" presId="urn:microsoft.com/office/officeart/2005/8/layout/process1"/>
    <dgm:cxn modelId="{40900ABA-E6C4-47A6-9FED-2578670B061C}" type="presOf" srcId="{ADAD0D05-347D-412C-A0B0-4C3F86C03AA0}" destId="{C63F01C5-66ED-461B-804A-2DFDD14DCCD9}" srcOrd="0" destOrd="0" presId="urn:microsoft.com/office/officeart/2005/8/layout/process1"/>
    <dgm:cxn modelId="{A380E009-8CD9-4C68-A8A9-DAD98B399CA1}" type="presOf" srcId="{AA37F762-2871-4BA3-A2D2-EB1D89B704FD}" destId="{2FD3ABEB-4F20-4FD7-8EF7-AF125027A654}" srcOrd="1" destOrd="0" presId="urn:microsoft.com/office/officeart/2005/8/layout/process1"/>
    <dgm:cxn modelId="{515353F7-133D-4BB3-8D8C-746B64B116AF}" srcId="{C9A01A42-7B41-4BFF-976B-C5E04A2BE53F}" destId="{4AB3B6EA-B150-4128-A0F1-5AAE4A35510C}" srcOrd="4" destOrd="0" parTransId="{7470AFFE-7689-4683-A341-4D781D48FA46}" sibTransId="{5E5C3DB6-176A-4BCE-9B06-25C971F229A3}"/>
    <dgm:cxn modelId="{D1F1B263-8C3E-4EE6-BA09-6F73C73F1EE1}" type="presOf" srcId="{4AB3B6EA-B150-4128-A0F1-5AAE4A35510C}" destId="{5570A129-D6D1-4883-A7A3-13F256A47E7B}" srcOrd="0" destOrd="0" presId="urn:microsoft.com/office/officeart/2005/8/layout/process1"/>
    <dgm:cxn modelId="{ED9C491A-3526-47F8-8522-BD79D7571BE1}" type="presOf" srcId="{AA37F762-2871-4BA3-A2D2-EB1D89B704FD}" destId="{BD6FAF53-3B1E-4821-ABAB-CEFFAFBC8334}" srcOrd="0" destOrd="0" presId="urn:microsoft.com/office/officeart/2005/8/layout/process1"/>
    <dgm:cxn modelId="{E92F5ED9-A654-411F-A029-E13405D91A34}" type="presOf" srcId="{2EDA932E-786E-4293-A1B5-74AFE65554D9}" destId="{7F7647BF-19AE-4DEC-984D-E66724DBA021}" srcOrd="0" destOrd="0" presId="urn:microsoft.com/office/officeart/2005/8/layout/process1"/>
    <dgm:cxn modelId="{A8547519-74B3-4DD3-BC59-84CA7BF75483}" type="presOf" srcId="{2EDA932E-786E-4293-A1B5-74AFE65554D9}" destId="{2AA457CC-B521-40B0-B652-C4D70FEF6FCE}" srcOrd="1" destOrd="0" presId="urn:microsoft.com/office/officeart/2005/8/layout/process1"/>
    <dgm:cxn modelId="{BABC0789-6E16-47EE-9948-1319442F054B}" type="presOf" srcId="{54D8556E-0935-4B03-935D-2293BCE3C989}" destId="{F04C9B21-B6C8-4675-8E79-8D39A0713CA9}" srcOrd="0" destOrd="0" presId="urn:microsoft.com/office/officeart/2005/8/layout/process1"/>
    <dgm:cxn modelId="{0EF85A16-A9ED-471E-9009-23CAD5EBBF8C}" type="presOf" srcId="{7FB72520-A804-4D9F-B84C-B5401D5AB258}" destId="{EFD61728-B07C-48CC-9AB7-EDA4992C031B}" srcOrd="0" destOrd="0" presId="urn:microsoft.com/office/officeart/2005/8/layout/process1"/>
    <dgm:cxn modelId="{4DAE330E-B3CF-4182-998F-FA965B064EEA}" type="presOf" srcId="{C9A01A42-7B41-4BFF-976B-C5E04A2BE53F}" destId="{DD6AD190-3731-4E3A-A857-AC35C7BF0801}" srcOrd="0" destOrd="0" presId="urn:microsoft.com/office/officeart/2005/8/layout/process1"/>
    <dgm:cxn modelId="{2EEE43E9-8E15-4321-94CB-4AFAFB55DB58}" srcId="{C9A01A42-7B41-4BFF-976B-C5E04A2BE53F}" destId="{645AC4EF-BA2B-4933-91C2-DE1337D79A15}" srcOrd="0" destOrd="0" parTransId="{6D75F222-7767-4F84-85B9-F255518A1040}" sibTransId="{ADAD0D05-347D-412C-A0B0-4C3F86C03AA0}"/>
    <dgm:cxn modelId="{9656A4C0-3DEB-40C9-B351-6649E414C42C}" type="presOf" srcId="{6ECB32EE-4991-4E21-9E8D-5411F2282FBC}" destId="{66E73D2A-8DDF-468B-9751-8377320FCD38}" srcOrd="0" destOrd="0" presId="urn:microsoft.com/office/officeart/2005/8/layout/process1"/>
    <dgm:cxn modelId="{85EC79CA-B003-44AE-8445-66B58DAD5F83}" type="presParOf" srcId="{DD6AD190-3731-4E3A-A857-AC35C7BF0801}" destId="{C30E936B-B6E9-4799-BA0D-157AC866D938}" srcOrd="0" destOrd="0" presId="urn:microsoft.com/office/officeart/2005/8/layout/process1"/>
    <dgm:cxn modelId="{ADCCDCB1-90C2-44CC-AAB7-27FEDE6DDCE8}" type="presParOf" srcId="{DD6AD190-3731-4E3A-A857-AC35C7BF0801}" destId="{C63F01C5-66ED-461B-804A-2DFDD14DCCD9}" srcOrd="1" destOrd="0" presId="urn:microsoft.com/office/officeart/2005/8/layout/process1"/>
    <dgm:cxn modelId="{0DE0D591-9DF1-4E7F-9E27-B86784558F34}" type="presParOf" srcId="{C63F01C5-66ED-461B-804A-2DFDD14DCCD9}" destId="{6881016E-A3C7-481E-AC21-3AAEA561A0F5}" srcOrd="0" destOrd="0" presId="urn:microsoft.com/office/officeart/2005/8/layout/process1"/>
    <dgm:cxn modelId="{99D03233-FB85-48C8-9D96-94ECCB7DAB21}" type="presParOf" srcId="{DD6AD190-3731-4E3A-A857-AC35C7BF0801}" destId="{C7623B94-90B0-499D-ABB1-BF499D78822F}" srcOrd="2" destOrd="0" presId="urn:microsoft.com/office/officeart/2005/8/layout/process1"/>
    <dgm:cxn modelId="{9D6B306B-4F2D-4BD0-92DB-626BE9B767C9}" type="presParOf" srcId="{DD6AD190-3731-4E3A-A857-AC35C7BF0801}" destId="{F04C9B21-B6C8-4675-8E79-8D39A0713CA9}" srcOrd="3" destOrd="0" presId="urn:microsoft.com/office/officeart/2005/8/layout/process1"/>
    <dgm:cxn modelId="{11EAB12D-D6B5-4E33-9453-458928EA33C6}" type="presParOf" srcId="{F04C9B21-B6C8-4675-8E79-8D39A0713CA9}" destId="{5EE54530-BC0E-4EC4-BF1E-FC9F73D96AD7}" srcOrd="0" destOrd="0" presId="urn:microsoft.com/office/officeart/2005/8/layout/process1"/>
    <dgm:cxn modelId="{3E2B0DB5-E037-4F32-A930-47E4AF26701C}" type="presParOf" srcId="{DD6AD190-3731-4E3A-A857-AC35C7BF0801}" destId="{66E73D2A-8DDF-468B-9751-8377320FCD38}" srcOrd="4" destOrd="0" presId="urn:microsoft.com/office/officeart/2005/8/layout/process1"/>
    <dgm:cxn modelId="{223E03FC-0C5C-4963-B226-9BFE328AA620}" type="presParOf" srcId="{DD6AD190-3731-4E3A-A857-AC35C7BF0801}" destId="{7F7647BF-19AE-4DEC-984D-E66724DBA021}" srcOrd="5" destOrd="0" presId="urn:microsoft.com/office/officeart/2005/8/layout/process1"/>
    <dgm:cxn modelId="{220E46C2-0151-41A9-811D-DFA8B2C51C89}" type="presParOf" srcId="{7F7647BF-19AE-4DEC-984D-E66724DBA021}" destId="{2AA457CC-B521-40B0-B652-C4D70FEF6FCE}" srcOrd="0" destOrd="0" presId="urn:microsoft.com/office/officeart/2005/8/layout/process1"/>
    <dgm:cxn modelId="{8A390BFE-F3DF-4B68-8B4B-487807470A5C}" type="presParOf" srcId="{DD6AD190-3731-4E3A-A857-AC35C7BF0801}" destId="{EFD61728-B07C-48CC-9AB7-EDA4992C031B}" srcOrd="6" destOrd="0" presId="urn:microsoft.com/office/officeart/2005/8/layout/process1"/>
    <dgm:cxn modelId="{75E4AE61-0CF7-4647-9676-A90930D72B86}" type="presParOf" srcId="{DD6AD190-3731-4E3A-A857-AC35C7BF0801}" destId="{BD6FAF53-3B1E-4821-ABAB-CEFFAFBC8334}" srcOrd="7" destOrd="0" presId="urn:microsoft.com/office/officeart/2005/8/layout/process1"/>
    <dgm:cxn modelId="{8035A5B8-0C7B-4449-8010-D694F1CC9814}" type="presParOf" srcId="{BD6FAF53-3B1E-4821-ABAB-CEFFAFBC8334}" destId="{2FD3ABEB-4F20-4FD7-8EF7-AF125027A654}" srcOrd="0" destOrd="0" presId="urn:microsoft.com/office/officeart/2005/8/layout/process1"/>
    <dgm:cxn modelId="{C77D9EF9-0549-4746-A17D-F801D31ECF58}" type="presParOf" srcId="{DD6AD190-3731-4E3A-A857-AC35C7BF0801}" destId="{5570A129-D6D1-4883-A7A3-13F256A47E7B}" srcOrd="8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E936B-B6E9-4799-BA0D-157AC866D938}">
      <dsp:nvSpPr>
        <dsp:cNvPr id="0" name=""/>
        <dsp:cNvSpPr/>
      </dsp:nvSpPr>
      <dsp:spPr>
        <a:xfrm>
          <a:off x="1714" y="0"/>
          <a:ext cx="531492" cy="8441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050" kern="1200" dirty="0">
            <a:solidFill>
              <a:schemeClr val="bg1"/>
            </a:solidFill>
            <a:latin typeface="Century Schoolbook" pitchFamily="18" charset="0"/>
          </a:endParaRPr>
        </a:p>
      </dsp:txBody>
      <dsp:txXfrm>
        <a:off x="4186" y="2472"/>
        <a:ext cx="526548" cy="79466"/>
      </dsp:txXfrm>
    </dsp:sp>
    <dsp:sp modelId="{C63F01C5-66ED-461B-804A-2DFDD14DCCD9}">
      <dsp:nvSpPr>
        <dsp:cNvPr id="0" name=""/>
        <dsp:cNvSpPr/>
      </dsp:nvSpPr>
      <dsp:spPr>
        <a:xfrm>
          <a:off x="586355" y="0"/>
          <a:ext cx="112676" cy="8441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>
            <a:solidFill>
              <a:schemeClr val="tx1"/>
            </a:solidFill>
            <a:latin typeface="Century Schoolbook" pitchFamily="18" charset="0"/>
          </a:endParaRPr>
        </a:p>
      </dsp:txBody>
      <dsp:txXfrm>
        <a:off x="586355" y="16882"/>
        <a:ext cx="87353" cy="50646"/>
      </dsp:txXfrm>
    </dsp:sp>
    <dsp:sp modelId="{C7623B94-90B0-499D-ABB1-BF499D78822F}">
      <dsp:nvSpPr>
        <dsp:cNvPr id="0" name=""/>
        <dsp:cNvSpPr/>
      </dsp:nvSpPr>
      <dsp:spPr>
        <a:xfrm>
          <a:off x="745803" y="0"/>
          <a:ext cx="531492" cy="8441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C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050" kern="1200" dirty="0">
            <a:solidFill>
              <a:schemeClr val="tx1"/>
            </a:solidFill>
            <a:latin typeface="Century Schoolbook" pitchFamily="18" charset="0"/>
          </a:endParaRPr>
        </a:p>
      </dsp:txBody>
      <dsp:txXfrm>
        <a:off x="748275" y="2472"/>
        <a:ext cx="526548" cy="79466"/>
      </dsp:txXfrm>
    </dsp:sp>
    <dsp:sp modelId="{F04C9B21-B6C8-4675-8E79-8D39A0713CA9}">
      <dsp:nvSpPr>
        <dsp:cNvPr id="0" name=""/>
        <dsp:cNvSpPr/>
      </dsp:nvSpPr>
      <dsp:spPr>
        <a:xfrm>
          <a:off x="1330444" y="0"/>
          <a:ext cx="112676" cy="8441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>
            <a:solidFill>
              <a:schemeClr val="tx1"/>
            </a:solidFill>
            <a:latin typeface="Century Schoolbook" pitchFamily="18" charset="0"/>
          </a:endParaRPr>
        </a:p>
      </dsp:txBody>
      <dsp:txXfrm>
        <a:off x="1330444" y="16882"/>
        <a:ext cx="87353" cy="50646"/>
      </dsp:txXfrm>
    </dsp:sp>
    <dsp:sp modelId="{66E73D2A-8DDF-468B-9751-8377320FCD38}">
      <dsp:nvSpPr>
        <dsp:cNvPr id="0" name=""/>
        <dsp:cNvSpPr/>
      </dsp:nvSpPr>
      <dsp:spPr>
        <a:xfrm>
          <a:off x="1489892" y="0"/>
          <a:ext cx="531492" cy="8441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65FFB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100" kern="1200" dirty="0">
            <a:solidFill>
              <a:schemeClr val="tx1"/>
            </a:solidFill>
            <a:latin typeface="Century Schoolbook" pitchFamily="18" charset="0"/>
          </a:endParaRPr>
        </a:p>
      </dsp:txBody>
      <dsp:txXfrm>
        <a:off x="1492364" y="2472"/>
        <a:ext cx="526548" cy="79466"/>
      </dsp:txXfrm>
    </dsp:sp>
    <dsp:sp modelId="{7F7647BF-19AE-4DEC-984D-E66724DBA021}">
      <dsp:nvSpPr>
        <dsp:cNvPr id="0" name=""/>
        <dsp:cNvSpPr/>
      </dsp:nvSpPr>
      <dsp:spPr>
        <a:xfrm>
          <a:off x="2074533" y="0"/>
          <a:ext cx="112676" cy="8441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>
            <a:solidFill>
              <a:schemeClr val="tx1"/>
            </a:solidFill>
            <a:latin typeface="Century Schoolbook" pitchFamily="18" charset="0"/>
          </a:endParaRPr>
        </a:p>
      </dsp:txBody>
      <dsp:txXfrm>
        <a:off x="2074533" y="16882"/>
        <a:ext cx="87353" cy="50646"/>
      </dsp:txXfrm>
    </dsp:sp>
    <dsp:sp modelId="{EFD61728-B07C-48CC-9AB7-EDA4992C031B}">
      <dsp:nvSpPr>
        <dsp:cNvPr id="0" name=""/>
        <dsp:cNvSpPr/>
      </dsp:nvSpPr>
      <dsp:spPr>
        <a:xfrm>
          <a:off x="2233981" y="0"/>
          <a:ext cx="531492" cy="844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B4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100" kern="1200" dirty="0">
            <a:solidFill>
              <a:schemeClr val="tx1"/>
            </a:solidFill>
            <a:latin typeface="Century Schoolbook" pitchFamily="18" charset="0"/>
          </a:endParaRPr>
        </a:p>
      </dsp:txBody>
      <dsp:txXfrm>
        <a:off x="2236453" y="2472"/>
        <a:ext cx="526548" cy="79466"/>
      </dsp:txXfrm>
    </dsp:sp>
    <dsp:sp modelId="{BD6FAF53-3B1E-4821-ABAB-CEFFAFBC8334}">
      <dsp:nvSpPr>
        <dsp:cNvPr id="0" name=""/>
        <dsp:cNvSpPr/>
      </dsp:nvSpPr>
      <dsp:spPr>
        <a:xfrm>
          <a:off x="2818622" y="0"/>
          <a:ext cx="112676" cy="8441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>
            <a:solidFill>
              <a:schemeClr val="tx1"/>
            </a:solidFill>
            <a:latin typeface="Century Schoolbook" pitchFamily="18" charset="0"/>
          </a:endParaRPr>
        </a:p>
      </dsp:txBody>
      <dsp:txXfrm>
        <a:off x="2818622" y="16882"/>
        <a:ext cx="87353" cy="50646"/>
      </dsp:txXfrm>
    </dsp:sp>
    <dsp:sp modelId="{5570A129-D6D1-4883-A7A3-13F256A47E7B}">
      <dsp:nvSpPr>
        <dsp:cNvPr id="0" name=""/>
        <dsp:cNvSpPr/>
      </dsp:nvSpPr>
      <dsp:spPr>
        <a:xfrm>
          <a:off x="2978070" y="0"/>
          <a:ext cx="531492" cy="84410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100" kern="1200" dirty="0">
            <a:solidFill>
              <a:schemeClr val="tx1"/>
            </a:solidFill>
            <a:latin typeface="Century Schoolbook" pitchFamily="18" charset="0"/>
          </a:endParaRPr>
        </a:p>
      </dsp:txBody>
      <dsp:txXfrm>
        <a:off x="2980542" y="2472"/>
        <a:ext cx="526548" cy="794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E936B-B6E9-4799-BA0D-157AC866D938}">
      <dsp:nvSpPr>
        <dsp:cNvPr id="0" name=""/>
        <dsp:cNvSpPr/>
      </dsp:nvSpPr>
      <dsp:spPr>
        <a:xfrm>
          <a:off x="1714" y="0"/>
          <a:ext cx="531492" cy="8441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050" kern="1200" dirty="0">
            <a:solidFill>
              <a:schemeClr val="bg1"/>
            </a:solidFill>
            <a:latin typeface="Century Schoolbook" pitchFamily="18" charset="0"/>
          </a:endParaRPr>
        </a:p>
      </dsp:txBody>
      <dsp:txXfrm>
        <a:off x="4186" y="2472"/>
        <a:ext cx="526548" cy="79466"/>
      </dsp:txXfrm>
    </dsp:sp>
    <dsp:sp modelId="{C63F01C5-66ED-461B-804A-2DFDD14DCCD9}">
      <dsp:nvSpPr>
        <dsp:cNvPr id="0" name=""/>
        <dsp:cNvSpPr/>
      </dsp:nvSpPr>
      <dsp:spPr>
        <a:xfrm>
          <a:off x="586355" y="0"/>
          <a:ext cx="112676" cy="8441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>
            <a:solidFill>
              <a:schemeClr val="tx1"/>
            </a:solidFill>
            <a:latin typeface="Century Schoolbook" pitchFamily="18" charset="0"/>
          </a:endParaRPr>
        </a:p>
      </dsp:txBody>
      <dsp:txXfrm>
        <a:off x="586355" y="16882"/>
        <a:ext cx="87353" cy="50646"/>
      </dsp:txXfrm>
    </dsp:sp>
    <dsp:sp modelId="{C7623B94-90B0-499D-ABB1-BF499D78822F}">
      <dsp:nvSpPr>
        <dsp:cNvPr id="0" name=""/>
        <dsp:cNvSpPr/>
      </dsp:nvSpPr>
      <dsp:spPr>
        <a:xfrm>
          <a:off x="745803" y="0"/>
          <a:ext cx="531492" cy="84410"/>
        </a:xfrm>
        <a:prstGeom prst="roundRect">
          <a:avLst>
            <a:gd name="adj" fmla="val 10000"/>
          </a:avLst>
        </a:prstGeom>
        <a:solidFill>
          <a:srgbClr val="00CCFF"/>
        </a:solidFill>
        <a:ln w="25400" cap="flat" cmpd="sng" algn="ctr">
          <a:solidFill>
            <a:srgbClr val="00C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050" kern="1200" dirty="0">
            <a:solidFill>
              <a:schemeClr val="tx1"/>
            </a:solidFill>
            <a:latin typeface="Century Schoolbook" pitchFamily="18" charset="0"/>
          </a:endParaRPr>
        </a:p>
      </dsp:txBody>
      <dsp:txXfrm>
        <a:off x="748275" y="2472"/>
        <a:ext cx="526548" cy="79466"/>
      </dsp:txXfrm>
    </dsp:sp>
    <dsp:sp modelId="{F04C9B21-B6C8-4675-8E79-8D39A0713CA9}">
      <dsp:nvSpPr>
        <dsp:cNvPr id="0" name=""/>
        <dsp:cNvSpPr/>
      </dsp:nvSpPr>
      <dsp:spPr>
        <a:xfrm>
          <a:off x="1330444" y="0"/>
          <a:ext cx="112676" cy="8441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>
            <a:solidFill>
              <a:schemeClr val="tx1"/>
            </a:solidFill>
            <a:latin typeface="Century Schoolbook" pitchFamily="18" charset="0"/>
          </a:endParaRPr>
        </a:p>
      </dsp:txBody>
      <dsp:txXfrm>
        <a:off x="1330444" y="16882"/>
        <a:ext cx="87353" cy="50646"/>
      </dsp:txXfrm>
    </dsp:sp>
    <dsp:sp modelId="{66E73D2A-8DDF-468B-9751-8377320FCD38}">
      <dsp:nvSpPr>
        <dsp:cNvPr id="0" name=""/>
        <dsp:cNvSpPr/>
      </dsp:nvSpPr>
      <dsp:spPr>
        <a:xfrm>
          <a:off x="1489892" y="0"/>
          <a:ext cx="531492" cy="844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5FFB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100" kern="1200" dirty="0">
            <a:solidFill>
              <a:schemeClr val="tx1"/>
            </a:solidFill>
            <a:latin typeface="Century Schoolbook" pitchFamily="18" charset="0"/>
          </a:endParaRPr>
        </a:p>
      </dsp:txBody>
      <dsp:txXfrm>
        <a:off x="1492364" y="2472"/>
        <a:ext cx="526548" cy="79466"/>
      </dsp:txXfrm>
    </dsp:sp>
    <dsp:sp modelId="{7F7647BF-19AE-4DEC-984D-E66724DBA021}">
      <dsp:nvSpPr>
        <dsp:cNvPr id="0" name=""/>
        <dsp:cNvSpPr/>
      </dsp:nvSpPr>
      <dsp:spPr>
        <a:xfrm>
          <a:off x="2074533" y="0"/>
          <a:ext cx="112676" cy="8441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>
            <a:solidFill>
              <a:schemeClr val="tx1"/>
            </a:solidFill>
            <a:latin typeface="Century Schoolbook" pitchFamily="18" charset="0"/>
          </a:endParaRPr>
        </a:p>
      </dsp:txBody>
      <dsp:txXfrm>
        <a:off x="2074533" y="16882"/>
        <a:ext cx="87353" cy="50646"/>
      </dsp:txXfrm>
    </dsp:sp>
    <dsp:sp modelId="{EFD61728-B07C-48CC-9AB7-EDA4992C031B}">
      <dsp:nvSpPr>
        <dsp:cNvPr id="0" name=""/>
        <dsp:cNvSpPr/>
      </dsp:nvSpPr>
      <dsp:spPr>
        <a:xfrm>
          <a:off x="2233981" y="0"/>
          <a:ext cx="531492" cy="844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B4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100" kern="1200" dirty="0">
            <a:solidFill>
              <a:schemeClr val="tx1"/>
            </a:solidFill>
            <a:latin typeface="Century Schoolbook" pitchFamily="18" charset="0"/>
          </a:endParaRPr>
        </a:p>
      </dsp:txBody>
      <dsp:txXfrm>
        <a:off x="2236453" y="2472"/>
        <a:ext cx="526548" cy="79466"/>
      </dsp:txXfrm>
    </dsp:sp>
    <dsp:sp modelId="{BD6FAF53-3B1E-4821-ABAB-CEFFAFBC8334}">
      <dsp:nvSpPr>
        <dsp:cNvPr id="0" name=""/>
        <dsp:cNvSpPr/>
      </dsp:nvSpPr>
      <dsp:spPr>
        <a:xfrm>
          <a:off x="2818622" y="0"/>
          <a:ext cx="112676" cy="8441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>
            <a:solidFill>
              <a:schemeClr val="tx1"/>
            </a:solidFill>
            <a:latin typeface="Century Schoolbook" pitchFamily="18" charset="0"/>
          </a:endParaRPr>
        </a:p>
      </dsp:txBody>
      <dsp:txXfrm>
        <a:off x="2818622" y="16882"/>
        <a:ext cx="87353" cy="50646"/>
      </dsp:txXfrm>
    </dsp:sp>
    <dsp:sp modelId="{5570A129-D6D1-4883-A7A3-13F256A47E7B}">
      <dsp:nvSpPr>
        <dsp:cNvPr id="0" name=""/>
        <dsp:cNvSpPr/>
      </dsp:nvSpPr>
      <dsp:spPr>
        <a:xfrm>
          <a:off x="2978070" y="0"/>
          <a:ext cx="531492" cy="844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100" kern="1200" dirty="0">
            <a:solidFill>
              <a:schemeClr val="tx1"/>
            </a:solidFill>
            <a:latin typeface="Century Schoolbook" pitchFamily="18" charset="0"/>
          </a:endParaRPr>
        </a:p>
      </dsp:txBody>
      <dsp:txXfrm>
        <a:off x="2980542" y="2472"/>
        <a:ext cx="526548" cy="794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E936B-B6E9-4799-BA0D-157AC866D938}">
      <dsp:nvSpPr>
        <dsp:cNvPr id="0" name=""/>
        <dsp:cNvSpPr/>
      </dsp:nvSpPr>
      <dsp:spPr>
        <a:xfrm>
          <a:off x="1714" y="0"/>
          <a:ext cx="531492" cy="8441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050" kern="1200" dirty="0">
            <a:solidFill>
              <a:schemeClr val="bg1"/>
            </a:solidFill>
            <a:latin typeface="Century Schoolbook" pitchFamily="18" charset="0"/>
          </a:endParaRPr>
        </a:p>
      </dsp:txBody>
      <dsp:txXfrm>
        <a:off x="4186" y="2472"/>
        <a:ext cx="526548" cy="79466"/>
      </dsp:txXfrm>
    </dsp:sp>
    <dsp:sp modelId="{C63F01C5-66ED-461B-804A-2DFDD14DCCD9}">
      <dsp:nvSpPr>
        <dsp:cNvPr id="0" name=""/>
        <dsp:cNvSpPr/>
      </dsp:nvSpPr>
      <dsp:spPr>
        <a:xfrm>
          <a:off x="586355" y="0"/>
          <a:ext cx="112676" cy="8441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>
            <a:solidFill>
              <a:schemeClr val="tx1"/>
            </a:solidFill>
            <a:latin typeface="Century Schoolbook" pitchFamily="18" charset="0"/>
          </a:endParaRPr>
        </a:p>
      </dsp:txBody>
      <dsp:txXfrm>
        <a:off x="586355" y="16882"/>
        <a:ext cx="87353" cy="50646"/>
      </dsp:txXfrm>
    </dsp:sp>
    <dsp:sp modelId="{C7623B94-90B0-499D-ABB1-BF499D78822F}">
      <dsp:nvSpPr>
        <dsp:cNvPr id="0" name=""/>
        <dsp:cNvSpPr/>
      </dsp:nvSpPr>
      <dsp:spPr>
        <a:xfrm>
          <a:off x="745803" y="0"/>
          <a:ext cx="531492" cy="8441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C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050" kern="1200" dirty="0">
            <a:solidFill>
              <a:schemeClr val="tx1"/>
            </a:solidFill>
            <a:latin typeface="Century Schoolbook" pitchFamily="18" charset="0"/>
          </a:endParaRPr>
        </a:p>
      </dsp:txBody>
      <dsp:txXfrm>
        <a:off x="748275" y="2472"/>
        <a:ext cx="526548" cy="79466"/>
      </dsp:txXfrm>
    </dsp:sp>
    <dsp:sp modelId="{F04C9B21-B6C8-4675-8E79-8D39A0713CA9}">
      <dsp:nvSpPr>
        <dsp:cNvPr id="0" name=""/>
        <dsp:cNvSpPr/>
      </dsp:nvSpPr>
      <dsp:spPr>
        <a:xfrm>
          <a:off x="1330444" y="0"/>
          <a:ext cx="112676" cy="8441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>
            <a:solidFill>
              <a:schemeClr val="tx1"/>
            </a:solidFill>
            <a:latin typeface="Century Schoolbook" pitchFamily="18" charset="0"/>
          </a:endParaRPr>
        </a:p>
      </dsp:txBody>
      <dsp:txXfrm>
        <a:off x="1330444" y="16882"/>
        <a:ext cx="87353" cy="50646"/>
      </dsp:txXfrm>
    </dsp:sp>
    <dsp:sp modelId="{66E73D2A-8DDF-468B-9751-8377320FCD38}">
      <dsp:nvSpPr>
        <dsp:cNvPr id="0" name=""/>
        <dsp:cNvSpPr/>
      </dsp:nvSpPr>
      <dsp:spPr>
        <a:xfrm>
          <a:off x="1489892" y="0"/>
          <a:ext cx="531492" cy="84410"/>
        </a:xfrm>
        <a:prstGeom prst="roundRect">
          <a:avLst>
            <a:gd name="adj" fmla="val 10000"/>
          </a:avLst>
        </a:prstGeom>
        <a:solidFill>
          <a:srgbClr val="65FFB2"/>
        </a:solidFill>
        <a:ln w="25400" cap="flat" cmpd="sng" algn="ctr">
          <a:solidFill>
            <a:srgbClr val="65FFB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100" kern="1200" dirty="0">
            <a:solidFill>
              <a:schemeClr val="tx1"/>
            </a:solidFill>
            <a:latin typeface="Century Schoolbook" pitchFamily="18" charset="0"/>
          </a:endParaRPr>
        </a:p>
      </dsp:txBody>
      <dsp:txXfrm>
        <a:off x="1492364" y="2472"/>
        <a:ext cx="526548" cy="79466"/>
      </dsp:txXfrm>
    </dsp:sp>
    <dsp:sp modelId="{7F7647BF-19AE-4DEC-984D-E66724DBA021}">
      <dsp:nvSpPr>
        <dsp:cNvPr id="0" name=""/>
        <dsp:cNvSpPr/>
      </dsp:nvSpPr>
      <dsp:spPr>
        <a:xfrm>
          <a:off x="2074533" y="0"/>
          <a:ext cx="112676" cy="8441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>
            <a:solidFill>
              <a:schemeClr val="tx1"/>
            </a:solidFill>
            <a:latin typeface="Century Schoolbook" pitchFamily="18" charset="0"/>
          </a:endParaRPr>
        </a:p>
      </dsp:txBody>
      <dsp:txXfrm>
        <a:off x="2074533" y="16882"/>
        <a:ext cx="87353" cy="50646"/>
      </dsp:txXfrm>
    </dsp:sp>
    <dsp:sp modelId="{EFD61728-B07C-48CC-9AB7-EDA4992C031B}">
      <dsp:nvSpPr>
        <dsp:cNvPr id="0" name=""/>
        <dsp:cNvSpPr/>
      </dsp:nvSpPr>
      <dsp:spPr>
        <a:xfrm>
          <a:off x="2233981" y="0"/>
          <a:ext cx="531492" cy="844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B4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100" kern="1200" dirty="0">
            <a:solidFill>
              <a:schemeClr val="tx1"/>
            </a:solidFill>
            <a:latin typeface="Century Schoolbook" pitchFamily="18" charset="0"/>
          </a:endParaRPr>
        </a:p>
      </dsp:txBody>
      <dsp:txXfrm>
        <a:off x="2236453" y="2472"/>
        <a:ext cx="526548" cy="79466"/>
      </dsp:txXfrm>
    </dsp:sp>
    <dsp:sp modelId="{BD6FAF53-3B1E-4821-ABAB-CEFFAFBC8334}">
      <dsp:nvSpPr>
        <dsp:cNvPr id="0" name=""/>
        <dsp:cNvSpPr/>
      </dsp:nvSpPr>
      <dsp:spPr>
        <a:xfrm>
          <a:off x="2818622" y="0"/>
          <a:ext cx="112676" cy="8441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>
            <a:solidFill>
              <a:schemeClr val="tx1"/>
            </a:solidFill>
            <a:latin typeface="Century Schoolbook" pitchFamily="18" charset="0"/>
          </a:endParaRPr>
        </a:p>
      </dsp:txBody>
      <dsp:txXfrm>
        <a:off x="2818622" y="16882"/>
        <a:ext cx="87353" cy="50646"/>
      </dsp:txXfrm>
    </dsp:sp>
    <dsp:sp modelId="{5570A129-D6D1-4883-A7A3-13F256A47E7B}">
      <dsp:nvSpPr>
        <dsp:cNvPr id="0" name=""/>
        <dsp:cNvSpPr/>
      </dsp:nvSpPr>
      <dsp:spPr>
        <a:xfrm>
          <a:off x="2978070" y="0"/>
          <a:ext cx="531492" cy="844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100" kern="1200" dirty="0">
            <a:solidFill>
              <a:schemeClr val="tx1"/>
            </a:solidFill>
            <a:latin typeface="Century Schoolbook" pitchFamily="18" charset="0"/>
          </a:endParaRPr>
        </a:p>
      </dsp:txBody>
      <dsp:txXfrm>
        <a:off x="2980542" y="2472"/>
        <a:ext cx="526548" cy="794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E936B-B6E9-4799-BA0D-157AC866D938}">
      <dsp:nvSpPr>
        <dsp:cNvPr id="0" name=""/>
        <dsp:cNvSpPr/>
      </dsp:nvSpPr>
      <dsp:spPr>
        <a:xfrm>
          <a:off x="1714" y="0"/>
          <a:ext cx="531492" cy="8441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050" kern="1200" dirty="0">
            <a:solidFill>
              <a:schemeClr val="bg1"/>
            </a:solidFill>
            <a:latin typeface="Century Schoolbook" pitchFamily="18" charset="0"/>
          </a:endParaRPr>
        </a:p>
      </dsp:txBody>
      <dsp:txXfrm>
        <a:off x="4186" y="2472"/>
        <a:ext cx="526548" cy="79466"/>
      </dsp:txXfrm>
    </dsp:sp>
    <dsp:sp modelId="{C63F01C5-66ED-461B-804A-2DFDD14DCCD9}">
      <dsp:nvSpPr>
        <dsp:cNvPr id="0" name=""/>
        <dsp:cNvSpPr/>
      </dsp:nvSpPr>
      <dsp:spPr>
        <a:xfrm>
          <a:off x="586355" y="0"/>
          <a:ext cx="112676" cy="8441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>
            <a:solidFill>
              <a:schemeClr val="tx1"/>
            </a:solidFill>
            <a:latin typeface="Century Schoolbook" pitchFamily="18" charset="0"/>
          </a:endParaRPr>
        </a:p>
      </dsp:txBody>
      <dsp:txXfrm>
        <a:off x="586355" y="16882"/>
        <a:ext cx="87353" cy="50646"/>
      </dsp:txXfrm>
    </dsp:sp>
    <dsp:sp modelId="{C7623B94-90B0-499D-ABB1-BF499D78822F}">
      <dsp:nvSpPr>
        <dsp:cNvPr id="0" name=""/>
        <dsp:cNvSpPr/>
      </dsp:nvSpPr>
      <dsp:spPr>
        <a:xfrm>
          <a:off x="745803" y="0"/>
          <a:ext cx="531492" cy="8441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C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050" kern="1200" dirty="0">
            <a:solidFill>
              <a:schemeClr val="tx1"/>
            </a:solidFill>
            <a:latin typeface="Century Schoolbook" pitchFamily="18" charset="0"/>
          </a:endParaRPr>
        </a:p>
      </dsp:txBody>
      <dsp:txXfrm>
        <a:off x="748275" y="2472"/>
        <a:ext cx="526548" cy="79466"/>
      </dsp:txXfrm>
    </dsp:sp>
    <dsp:sp modelId="{F04C9B21-B6C8-4675-8E79-8D39A0713CA9}">
      <dsp:nvSpPr>
        <dsp:cNvPr id="0" name=""/>
        <dsp:cNvSpPr/>
      </dsp:nvSpPr>
      <dsp:spPr>
        <a:xfrm>
          <a:off x="1330444" y="0"/>
          <a:ext cx="112676" cy="8441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>
            <a:solidFill>
              <a:schemeClr val="tx1"/>
            </a:solidFill>
            <a:latin typeface="Century Schoolbook" pitchFamily="18" charset="0"/>
          </a:endParaRPr>
        </a:p>
      </dsp:txBody>
      <dsp:txXfrm>
        <a:off x="1330444" y="16882"/>
        <a:ext cx="87353" cy="50646"/>
      </dsp:txXfrm>
    </dsp:sp>
    <dsp:sp modelId="{66E73D2A-8DDF-468B-9751-8377320FCD38}">
      <dsp:nvSpPr>
        <dsp:cNvPr id="0" name=""/>
        <dsp:cNvSpPr/>
      </dsp:nvSpPr>
      <dsp:spPr>
        <a:xfrm>
          <a:off x="1489892" y="0"/>
          <a:ext cx="531492" cy="84410"/>
        </a:xfrm>
        <a:prstGeom prst="roundRect">
          <a:avLst>
            <a:gd name="adj" fmla="val 10000"/>
          </a:avLst>
        </a:prstGeom>
        <a:solidFill>
          <a:srgbClr val="65FFB2"/>
        </a:solidFill>
        <a:ln w="25400" cap="flat" cmpd="sng" algn="ctr">
          <a:solidFill>
            <a:srgbClr val="65FFB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100" kern="1200" dirty="0">
            <a:solidFill>
              <a:schemeClr val="tx1"/>
            </a:solidFill>
            <a:latin typeface="Century Schoolbook" pitchFamily="18" charset="0"/>
          </a:endParaRPr>
        </a:p>
      </dsp:txBody>
      <dsp:txXfrm>
        <a:off x="1492364" y="2472"/>
        <a:ext cx="526548" cy="79466"/>
      </dsp:txXfrm>
    </dsp:sp>
    <dsp:sp modelId="{7F7647BF-19AE-4DEC-984D-E66724DBA021}">
      <dsp:nvSpPr>
        <dsp:cNvPr id="0" name=""/>
        <dsp:cNvSpPr/>
      </dsp:nvSpPr>
      <dsp:spPr>
        <a:xfrm>
          <a:off x="2074533" y="0"/>
          <a:ext cx="112676" cy="8441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>
            <a:solidFill>
              <a:schemeClr val="tx1"/>
            </a:solidFill>
            <a:latin typeface="Century Schoolbook" pitchFamily="18" charset="0"/>
          </a:endParaRPr>
        </a:p>
      </dsp:txBody>
      <dsp:txXfrm>
        <a:off x="2074533" y="16882"/>
        <a:ext cx="87353" cy="50646"/>
      </dsp:txXfrm>
    </dsp:sp>
    <dsp:sp modelId="{EFD61728-B07C-48CC-9AB7-EDA4992C031B}">
      <dsp:nvSpPr>
        <dsp:cNvPr id="0" name=""/>
        <dsp:cNvSpPr/>
      </dsp:nvSpPr>
      <dsp:spPr>
        <a:xfrm>
          <a:off x="2233981" y="0"/>
          <a:ext cx="531492" cy="844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B4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100" kern="1200" dirty="0">
            <a:solidFill>
              <a:schemeClr val="tx1"/>
            </a:solidFill>
            <a:latin typeface="Century Schoolbook" pitchFamily="18" charset="0"/>
          </a:endParaRPr>
        </a:p>
      </dsp:txBody>
      <dsp:txXfrm>
        <a:off x="2236453" y="2472"/>
        <a:ext cx="526548" cy="79466"/>
      </dsp:txXfrm>
    </dsp:sp>
    <dsp:sp modelId="{BD6FAF53-3B1E-4821-ABAB-CEFFAFBC8334}">
      <dsp:nvSpPr>
        <dsp:cNvPr id="0" name=""/>
        <dsp:cNvSpPr/>
      </dsp:nvSpPr>
      <dsp:spPr>
        <a:xfrm>
          <a:off x="2818622" y="0"/>
          <a:ext cx="112676" cy="8441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>
            <a:solidFill>
              <a:schemeClr val="tx1"/>
            </a:solidFill>
            <a:latin typeface="Century Schoolbook" pitchFamily="18" charset="0"/>
          </a:endParaRPr>
        </a:p>
      </dsp:txBody>
      <dsp:txXfrm>
        <a:off x="2818622" y="16882"/>
        <a:ext cx="87353" cy="50646"/>
      </dsp:txXfrm>
    </dsp:sp>
    <dsp:sp modelId="{5570A129-D6D1-4883-A7A3-13F256A47E7B}">
      <dsp:nvSpPr>
        <dsp:cNvPr id="0" name=""/>
        <dsp:cNvSpPr/>
      </dsp:nvSpPr>
      <dsp:spPr>
        <a:xfrm>
          <a:off x="2978070" y="0"/>
          <a:ext cx="531492" cy="844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100" kern="1200" dirty="0">
            <a:solidFill>
              <a:schemeClr val="tx1"/>
            </a:solidFill>
            <a:latin typeface="Century Schoolbook" pitchFamily="18" charset="0"/>
          </a:endParaRPr>
        </a:p>
      </dsp:txBody>
      <dsp:txXfrm>
        <a:off x="2980542" y="2472"/>
        <a:ext cx="526548" cy="794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E936B-B6E9-4799-BA0D-157AC866D938}">
      <dsp:nvSpPr>
        <dsp:cNvPr id="0" name=""/>
        <dsp:cNvSpPr/>
      </dsp:nvSpPr>
      <dsp:spPr>
        <a:xfrm>
          <a:off x="1714" y="0"/>
          <a:ext cx="531492" cy="8441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050" kern="1200" dirty="0">
            <a:solidFill>
              <a:schemeClr val="bg1"/>
            </a:solidFill>
            <a:latin typeface="Century Schoolbook" pitchFamily="18" charset="0"/>
          </a:endParaRPr>
        </a:p>
      </dsp:txBody>
      <dsp:txXfrm>
        <a:off x="4186" y="2472"/>
        <a:ext cx="526548" cy="79466"/>
      </dsp:txXfrm>
    </dsp:sp>
    <dsp:sp modelId="{C63F01C5-66ED-461B-804A-2DFDD14DCCD9}">
      <dsp:nvSpPr>
        <dsp:cNvPr id="0" name=""/>
        <dsp:cNvSpPr/>
      </dsp:nvSpPr>
      <dsp:spPr>
        <a:xfrm>
          <a:off x="586355" y="0"/>
          <a:ext cx="112676" cy="8441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>
            <a:solidFill>
              <a:schemeClr val="tx1"/>
            </a:solidFill>
            <a:latin typeface="Century Schoolbook" pitchFamily="18" charset="0"/>
          </a:endParaRPr>
        </a:p>
      </dsp:txBody>
      <dsp:txXfrm>
        <a:off x="586355" y="16882"/>
        <a:ext cx="87353" cy="50646"/>
      </dsp:txXfrm>
    </dsp:sp>
    <dsp:sp modelId="{C7623B94-90B0-499D-ABB1-BF499D78822F}">
      <dsp:nvSpPr>
        <dsp:cNvPr id="0" name=""/>
        <dsp:cNvSpPr/>
      </dsp:nvSpPr>
      <dsp:spPr>
        <a:xfrm>
          <a:off x="745803" y="0"/>
          <a:ext cx="531492" cy="8441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C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050" kern="1200" dirty="0">
            <a:solidFill>
              <a:schemeClr val="tx1"/>
            </a:solidFill>
            <a:latin typeface="Century Schoolbook" pitchFamily="18" charset="0"/>
          </a:endParaRPr>
        </a:p>
      </dsp:txBody>
      <dsp:txXfrm>
        <a:off x="748275" y="2472"/>
        <a:ext cx="526548" cy="79466"/>
      </dsp:txXfrm>
    </dsp:sp>
    <dsp:sp modelId="{F04C9B21-B6C8-4675-8E79-8D39A0713CA9}">
      <dsp:nvSpPr>
        <dsp:cNvPr id="0" name=""/>
        <dsp:cNvSpPr/>
      </dsp:nvSpPr>
      <dsp:spPr>
        <a:xfrm>
          <a:off x="1330444" y="0"/>
          <a:ext cx="112676" cy="8441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 dirty="0">
            <a:solidFill>
              <a:schemeClr val="tx1"/>
            </a:solidFill>
            <a:latin typeface="Century Schoolbook" pitchFamily="18" charset="0"/>
          </a:endParaRPr>
        </a:p>
      </dsp:txBody>
      <dsp:txXfrm>
        <a:off x="1330444" y="16882"/>
        <a:ext cx="87353" cy="50646"/>
      </dsp:txXfrm>
    </dsp:sp>
    <dsp:sp modelId="{66E73D2A-8DDF-468B-9751-8377320FCD38}">
      <dsp:nvSpPr>
        <dsp:cNvPr id="0" name=""/>
        <dsp:cNvSpPr/>
      </dsp:nvSpPr>
      <dsp:spPr>
        <a:xfrm>
          <a:off x="1489892" y="0"/>
          <a:ext cx="531492" cy="84410"/>
        </a:xfrm>
        <a:prstGeom prst="roundRect">
          <a:avLst>
            <a:gd name="adj" fmla="val 10000"/>
          </a:avLst>
        </a:prstGeom>
        <a:solidFill>
          <a:srgbClr val="65FFB2"/>
        </a:solidFill>
        <a:ln w="25400" cap="flat" cmpd="sng" algn="ctr">
          <a:solidFill>
            <a:srgbClr val="65FFB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100" kern="1200" dirty="0">
            <a:solidFill>
              <a:schemeClr val="tx1"/>
            </a:solidFill>
            <a:latin typeface="Century Schoolbook" pitchFamily="18" charset="0"/>
          </a:endParaRPr>
        </a:p>
      </dsp:txBody>
      <dsp:txXfrm>
        <a:off x="1492364" y="2472"/>
        <a:ext cx="526548" cy="79466"/>
      </dsp:txXfrm>
    </dsp:sp>
    <dsp:sp modelId="{7F7647BF-19AE-4DEC-984D-E66724DBA021}">
      <dsp:nvSpPr>
        <dsp:cNvPr id="0" name=""/>
        <dsp:cNvSpPr/>
      </dsp:nvSpPr>
      <dsp:spPr>
        <a:xfrm>
          <a:off x="2074533" y="0"/>
          <a:ext cx="112676" cy="8441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>
            <a:solidFill>
              <a:schemeClr val="tx1"/>
            </a:solidFill>
            <a:latin typeface="Century Schoolbook" pitchFamily="18" charset="0"/>
          </a:endParaRPr>
        </a:p>
      </dsp:txBody>
      <dsp:txXfrm>
        <a:off x="2074533" y="16882"/>
        <a:ext cx="87353" cy="50646"/>
      </dsp:txXfrm>
    </dsp:sp>
    <dsp:sp modelId="{EFD61728-B07C-48CC-9AB7-EDA4992C031B}">
      <dsp:nvSpPr>
        <dsp:cNvPr id="0" name=""/>
        <dsp:cNvSpPr/>
      </dsp:nvSpPr>
      <dsp:spPr>
        <a:xfrm>
          <a:off x="2233981" y="0"/>
          <a:ext cx="531492" cy="844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B4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100" kern="1200" dirty="0">
            <a:solidFill>
              <a:schemeClr val="tx1"/>
            </a:solidFill>
            <a:latin typeface="Century Schoolbook" pitchFamily="18" charset="0"/>
          </a:endParaRPr>
        </a:p>
      </dsp:txBody>
      <dsp:txXfrm>
        <a:off x="2236453" y="2472"/>
        <a:ext cx="526548" cy="79466"/>
      </dsp:txXfrm>
    </dsp:sp>
    <dsp:sp modelId="{BD6FAF53-3B1E-4821-ABAB-CEFFAFBC8334}">
      <dsp:nvSpPr>
        <dsp:cNvPr id="0" name=""/>
        <dsp:cNvSpPr/>
      </dsp:nvSpPr>
      <dsp:spPr>
        <a:xfrm>
          <a:off x="2818622" y="0"/>
          <a:ext cx="112676" cy="8441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>
            <a:solidFill>
              <a:schemeClr val="tx1"/>
            </a:solidFill>
            <a:latin typeface="Century Schoolbook" pitchFamily="18" charset="0"/>
          </a:endParaRPr>
        </a:p>
      </dsp:txBody>
      <dsp:txXfrm>
        <a:off x="2818622" y="16882"/>
        <a:ext cx="87353" cy="50646"/>
      </dsp:txXfrm>
    </dsp:sp>
    <dsp:sp modelId="{5570A129-D6D1-4883-A7A3-13F256A47E7B}">
      <dsp:nvSpPr>
        <dsp:cNvPr id="0" name=""/>
        <dsp:cNvSpPr/>
      </dsp:nvSpPr>
      <dsp:spPr>
        <a:xfrm>
          <a:off x="2978070" y="0"/>
          <a:ext cx="531492" cy="844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100" kern="1200" dirty="0">
            <a:solidFill>
              <a:schemeClr val="tx1"/>
            </a:solidFill>
            <a:latin typeface="Century Schoolbook" pitchFamily="18" charset="0"/>
          </a:endParaRPr>
        </a:p>
      </dsp:txBody>
      <dsp:txXfrm>
        <a:off x="2980542" y="2472"/>
        <a:ext cx="526548" cy="794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FFC3927-8446-4D7A-A23C-9172E638AFA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54620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9B340C5-EADC-47FB-92D5-EE25800B3B5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876851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812FF5-DC3E-4B1A-8F2F-303F8550A6C1}" type="slidenum">
              <a:rPr lang="hu-HU" altLang="hu-HU" smtClean="0"/>
              <a:pPr/>
              <a:t>1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3006016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340C5-EADC-47FB-92D5-EE25800B3B51}" type="slidenum">
              <a:rPr lang="hu-HU" altLang="hu-HU" smtClean="0"/>
              <a:pPr>
                <a:defRPr/>
              </a:pPr>
              <a:t>5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64817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39E8B5-E034-4C2D-B7D7-0EEA32FEFAF6}" type="slidenum">
              <a:rPr lang="hu-HU" altLang="hu-HU" smtClean="0"/>
              <a:pPr/>
              <a:t>6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324918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2048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E586A8-A682-4C43-9C18-DA0BABE153DF}" type="slidenum">
              <a:rPr lang="hu-HU" altLang="hu-HU" smtClean="0"/>
              <a:pPr/>
              <a:t>8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3906358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2458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7A656E-9389-4D95-9B96-7EAF4320BEEC}" type="slidenum">
              <a:rPr lang="hu-HU" altLang="hu-HU" smtClean="0"/>
              <a:pPr/>
              <a:t>11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076463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2662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2663C1-1D6D-4DED-8A86-6A2B5DE993A8}" type="slidenum">
              <a:rPr lang="hu-HU" altLang="hu-HU" smtClean="0"/>
              <a:pPr/>
              <a:t>12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36115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28676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3FA24A-84BF-48A7-962F-485C9007947F}" type="slidenum">
              <a:rPr lang="hu-HU" altLang="hu-HU" smtClean="0"/>
              <a:pPr/>
              <a:t>13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3631577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3072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742534-7164-4175-BEB9-3C6B788328AF}" type="slidenum">
              <a:rPr lang="hu-HU" altLang="hu-HU" smtClean="0"/>
              <a:pPr/>
              <a:t>14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449149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89013"/>
          </a:xfrm>
          <a:prstGeom prst="rect">
            <a:avLst/>
          </a:prstGeom>
          <a:gradFill rotWithShape="1">
            <a:gsLst>
              <a:gs pos="0">
                <a:srgbClr val="9FC9EB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hu-HU" altLang="hu-HU" smtClean="0"/>
          </a:p>
        </p:txBody>
      </p:sp>
      <p:pic>
        <p:nvPicPr>
          <p:cNvPr id="5" name="Picture 16" descr="KSH_logo_EN_P288C_K85_O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836613"/>
            <a:ext cx="30734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szamok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942975"/>
            <a:ext cx="6524625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24175"/>
            <a:ext cx="77724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52963"/>
            <a:ext cx="6400800" cy="985837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1C91D-689A-4D24-A763-2A8194C1C16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27102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CB97B-5306-4C5F-A2FC-2C1AB3B27F0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44284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179388"/>
            <a:ext cx="2057400" cy="594677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79388"/>
            <a:ext cx="6019800" cy="59467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8817F-E482-463E-A828-6C1365ECACD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51496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C5AAA-FC97-45E4-B8B2-8F9AC2B206D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3592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D0F37-BA15-4B18-B084-C29A0EEC3A1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11062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79CF6-185E-46D1-8B5C-DFC8CEE88EC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2142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AAE3B-E237-4DC8-8B76-79D27403E95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1935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B5D8E-0449-4593-9443-37C25035460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85148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6BCE0-AC37-418D-9480-70BFB940055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72455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3E341-735B-48C0-88EE-2B76A57527B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8978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A3733-86AD-4D7D-84C0-0702CE5B0C6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09382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89013"/>
          </a:xfrm>
          <a:prstGeom prst="rect">
            <a:avLst/>
          </a:prstGeom>
          <a:gradFill rotWithShape="1">
            <a:gsLst>
              <a:gs pos="0">
                <a:srgbClr val="9FC9EB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hu-HU" altLang="hu-HU" smtClean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84438" y="179388"/>
            <a:ext cx="620236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szinta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7DCCE1B-123F-4325-B413-868B5B68BD3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pic>
        <p:nvPicPr>
          <p:cNvPr id="1032" name="Picture 11" descr="szamok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942975"/>
            <a:ext cx="6524625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3" descr="KSH_logo_EN_P288C_K85_OK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4950"/>
            <a:ext cx="1706562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sh.hu/?lang=e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ernadett.Szekeres@ksh.hu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slide" Target="slide11.xml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5.emf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684213" y="2636838"/>
            <a:ext cx="7772400" cy="1368425"/>
          </a:xfrm>
        </p:spPr>
        <p:txBody>
          <a:bodyPr/>
          <a:lstStyle/>
          <a:p>
            <a:pPr eaLnBrk="1" hangingPunct="1"/>
            <a:r>
              <a:rPr lang="en-US" altLang="hu-HU" sz="2800" b="1" smtClean="0">
                <a:solidFill>
                  <a:srgbClr val="000066"/>
                </a:solidFill>
              </a:rPr>
              <a:t>Improving the Quality Management System: Projects at Hungarian Central Statistical Office</a:t>
            </a:r>
            <a:endParaRPr lang="hu-HU" altLang="hu-HU" sz="2800" b="1" smtClean="0">
              <a:solidFill>
                <a:srgbClr val="000066"/>
              </a:solidFill>
            </a:endParaRPr>
          </a:p>
        </p:txBody>
      </p:sp>
      <p:sp>
        <p:nvSpPr>
          <p:cNvPr id="3" name="Rectangle 10"/>
          <p:cNvSpPr>
            <a:spLocks/>
          </p:cNvSpPr>
          <p:nvPr/>
        </p:nvSpPr>
        <p:spPr bwMode="auto">
          <a:xfrm>
            <a:off x="971550" y="4365625"/>
            <a:ext cx="7743825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ＭＳ Ｐゴシック" panose="020B0600070205080204" pitchFamily="34" charset="-128"/>
                <a:sym typeface="Gill Sans" charset="0"/>
              </a:defRPr>
            </a:lvl1pPr>
            <a:lvl2pPr marL="742950" indent="-28575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ＭＳ Ｐゴシック" panose="020B0600070205080204" pitchFamily="34" charset="-128"/>
                <a:sym typeface="Gill Sans" charset="0"/>
              </a:defRPr>
            </a:lvl2pPr>
            <a:lvl3pPr marL="1143000" indent="-22860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ＭＳ Ｐゴシック" panose="020B0600070205080204" pitchFamily="34" charset="-128"/>
                <a:sym typeface="Gill Sans" charset="0"/>
              </a:defRPr>
            </a:lvl3pPr>
            <a:lvl4pPr marL="1600200" indent="-22860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ＭＳ Ｐゴシック" panose="020B0600070205080204" pitchFamily="34" charset="-128"/>
                <a:sym typeface="Gill Sans" charset="0"/>
              </a:defRPr>
            </a:lvl4pPr>
            <a:lvl5pPr marL="2057400" indent="-22860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ＭＳ Ｐゴシック" panose="020B0600070205080204" pitchFamily="34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ＭＳ Ｐゴシック" panose="020B0600070205080204" pitchFamily="34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ＭＳ Ｐゴシック" panose="020B0600070205080204" pitchFamily="34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ＭＳ Ｐゴシック" panose="020B0600070205080204" pitchFamily="34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Gill Sans" charset="0"/>
                <a:ea typeface="ＭＳ Ｐゴシック" panose="020B0600070205080204" pitchFamily="34" charset="-128"/>
                <a:sym typeface="Gill Sans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 typeface="Gill Sans" charset="0"/>
              <a:buNone/>
              <a:defRPr/>
            </a:pPr>
            <a:r>
              <a:rPr lang="hu-HU" sz="1800" dirty="0" smtClean="0">
                <a:solidFill>
                  <a:srgbClr val="001F67"/>
                </a:solidFill>
                <a:latin typeface="+mn-lt"/>
                <a:sym typeface="Wingdings 2" panose="05020102010507070707" pitchFamily="18" charset="2"/>
              </a:rPr>
              <a:t>Bernadett Szekeres</a:t>
            </a:r>
          </a:p>
          <a:p>
            <a:pPr algn="r" eaLnBrk="1" hangingPunct="1">
              <a:spcBef>
                <a:spcPct val="0"/>
              </a:spcBef>
              <a:buSzTx/>
              <a:buFont typeface="Gill Sans" charset="0"/>
              <a:buNone/>
              <a:defRPr/>
            </a:pPr>
            <a:r>
              <a:rPr lang="hu-HU" sz="1400" i="1" dirty="0" err="1" smtClean="0">
                <a:solidFill>
                  <a:srgbClr val="001F67"/>
                </a:solidFill>
                <a:latin typeface="+mn-lt"/>
                <a:sym typeface="Wingdings 2" panose="05020102010507070707" pitchFamily="18" charset="2"/>
              </a:rPr>
              <a:t>Quality</a:t>
            </a:r>
            <a:r>
              <a:rPr lang="hu-HU" sz="1400" i="1" dirty="0" smtClean="0">
                <a:solidFill>
                  <a:srgbClr val="001F67"/>
                </a:solidFill>
                <a:latin typeface="+mn-lt"/>
                <a:sym typeface="Wingdings 2" panose="05020102010507070707" pitchFamily="18" charset="2"/>
              </a:rPr>
              <a:t> management, </a:t>
            </a:r>
            <a:r>
              <a:rPr lang="hu-HU" sz="1400" i="1" dirty="0" err="1" smtClean="0">
                <a:solidFill>
                  <a:srgbClr val="001F67"/>
                </a:solidFill>
                <a:latin typeface="+mn-lt"/>
                <a:sym typeface="Wingdings 2" panose="05020102010507070707" pitchFamily="18" charset="2"/>
              </a:rPr>
              <a:t>Methodology</a:t>
            </a:r>
            <a:r>
              <a:rPr lang="hu-HU" sz="1400" i="1" dirty="0" smtClean="0">
                <a:solidFill>
                  <a:srgbClr val="001F67"/>
                </a:solidFill>
                <a:latin typeface="+mn-lt"/>
                <a:sym typeface="Wingdings 2" panose="05020102010507070707" pitchFamily="18" charset="2"/>
              </a:rPr>
              <a:t> </a:t>
            </a:r>
            <a:r>
              <a:rPr lang="hu-HU" sz="1400" i="1" dirty="0" err="1" smtClean="0">
                <a:solidFill>
                  <a:srgbClr val="001F67"/>
                </a:solidFill>
                <a:latin typeface="+mn-lt"/>
                <a:sym typeface="Wingdings 2" panose="05020102010507070707" pitchFamily="18" charset="2"/>
              </a:rPr>
              <a:t>Department</a:t>
            </a:r>
            <a:r>
              <a:rPr lang="hu-HU" sz="1400" i="1" dirty="0" smtClean="0">
                <a:solidFill>
                  <a:srgbClr val="001F67"/>
                </a:solidFill>
                <a:latin typeface="+mn-lt"/>
                <a:sym typeface="Wingdings 2" panose="05020102010507070707" pitchFamily="18" charset="2"/>
              </a:rPr>
              <a:t>, HCSO</a:t>
            </a:r>
          </a:p>
          <a:p>
            <a:pPr algn="r" eaLnBrk="1" hangingPunct="1">
              <a:spcBef>
                <a:spcPct val="0"/>
              </a:spcBef>
              <a:buSzTx/>
              <a:buFont typeface="Gill Sans" charset="0"/>
              <a:buNone/>
              <a:defRPr/>
            </a:pPr>
            <a:endParaRPr lang="hu-HU" sz="1600" dirty="0" smtClean="0">
              <a:solidFill>
                <a:srgbClr val="001F67"/>
              </a:solidFill>
              <a:latin typeface="+mn-lt"/>
              <a:sym typeface="Arial Bold" charset="0"/>
            </a:endParaRPr>
          </a:p>
          <a:p>
            <a:pPr algn="r" eaLnBrk="1" hangingPunct="1">
              <a:spcBef>
                <a:spcPct val="0"/>
              </a:spcBef>
              <a:buSzTx/>
              <a:buFont typeface="Gill Sans" charset="0"/>
              <a:buNone/>
              <a:defRPr/>
            </a:pPr>
            <a:r>
              <a:rPr lang="hu-HU" sz="1800" dirty="0" smtClean="0">
                <a:solidFill>
                  <a:srgbClr val="001F67"/>
                </a:solidFill>
                <a:latin typeface="+mn-lt"/>
                <a:sym typeface="Arial Bold" charset="0"/>
              </a:rPr>
              <a:t>and Annamária </a:t>
            </a:r>
            <a:r>
              <a:rPr lang="hu-HU" sz="1800" dirty="0">
                <a:solidFill>
                  <a:srgbClr val="001F67"/>
                </a:solidFill>
                <a:latin typeface="+mn-lt"/>
                <a:sym typeface="Arial Bold" charset="0"/>
              </a:rPr>
              <a:t>Nagy, Csaba Ábry, Kornélia Mag, Zoltán Vereczkei</a:t>
            </a:r>
          </a:p>
          <a:p>
            <a:pPr algn="r" eaLnBrk="1" hangingPunct="1">
              <a:spcBef>
                <a:spcPct val="0"/>
              </a:spcBef>
              <a:buSzTx/>
              <a:buFont typeface="Gill Sans" charset="0"/>
              <a:buNone/>
              <a:defRPr/>
            </a:pPr>
            <a:endParaRPr lang="hu-HU" sz="1800" dirty="0">
              <a:solidFill>
                <a:srgbClr val="001F67"/>
              </a:solidFill>
              <a:latin typeface="+mn-lt"/>
              <a:sym typeface="Arial Bold" charset="0"/>
            </a:endParaRPr>
          </a:p>
          <a:p>
            <a:pPr algn="r" eaLnBrk="1" hangingPunct="1">
              <a:spcBef>
                <a:spcPct val="0"/>
              </a:spcBef>
              <a:buSzTx/>
              <a:buFont typeface="Gill Sans" charset="0"/>
              <a:buNone/>
              <a:defRPr/>
            </a:pPr>
            <a:r>
              <a:rPr lang="hu-HU" sz="1800" i="1" dirty="0" err="1" smtClean="0">
                <a:solidFill>
                  <a:srgbClr val="001F67"/>
                </a:solidFill>
                <a:latin typeface="+mn-lt"/>
                <a:sym typeface="Arial Bold" charset="0"/>
              </a:rPr>
              <a:t>June</a:t>
            </a:r>
            <a:r>
              <a:rPr lang="hu-HU" sz="1800" i="1" dirty="0" smtClean="0">
                <a:solidFill>
                  <a:srgbClr val="001F67"/>
                </a:solidFill>
                <a:latin typeface="+mn-lt"/>
                <a:sym typeface="Arial Bold" charset="0"/>
              </a:rPr>
              <a:t> 4</a:t>
            </a:r>
            <a:r>
              <a:rPr lang="hu-HU" sz="1800" i="1" baseline="30000" dirty="0" smtClean="0">
                <a:solidFill>
                  <a:srgbClr val="001F67"/>
                </a:solidFill>
                <a:latin typeface="+mn-lt"/>
                <a:sym typeface="Arial Bold" charset="0"/>
              </a:rPr>
              <a:t>th</a:t>
            </a:r>
            <a:r>
              <a:rPr lang="hu-HU" sz="1800" i="1" dirty="0" smtClean="0">
                <a:solidFill>
                  <a:srgbClr val="001F67"/>
                </a:solidFill>
                <a:latin typeface="+mn-lt"/>
                <a:sym typeface="Arial Bold" charset="0"/>
              </a:rPr>
              <a:t> 2014</a:t>
            </a:r>
          </a:p>
          <a:p>
            <a:pPr algn="r" eaLnBrk="1" hangingPunct="1">
              <a:spcBef>
                <a:spcPct val="0"/>
              </a:spcBef>
              <a:buSzTx/>
              <a:buFont typeface="Gill Sans" charset="0"/>
              <a:buNone/>
              <a:defRPr/>
            </a:pPr>
            <a:r>
              <a:rPr lang="hu-HU" sz="1800" i="1" dirty="0" smtClean="0">
                <a:solidFill>
                  <a:srgbClr val="001F67"/>
                </a:solidFill>
                <a:latin typeface="+mn-lt"/>
                <a:sym typeface="Arial Bold" charset="0"/>
              </a:rPr>
              <a:t>Q2014, </a:t>
            </a:r>
            <a:r>
              <a:rPr lang="hu-HU" sz="1800" i="1" dirty="0" err="1" smtClean="0">
                <a:solidFill>
                  <a:srgbClr val="001F67"/>
                </a:solidFill>
                <a:latin typeface="+mn-lt"/>
                <a:sym typeface="Arial Bold" charset="0"/>
              </a:rPr>
              <a:t>Vienna</a:t>
            </a:r>
            <a:endParaRPr lang="hu-HU" sz="1800" i="1" dirty="0" smtClean="0">
              <a:solidFill>
                <a:srgbClr val="001F67"/>
              </a:solidFill>
              <a:latin typeface="+mn-lt"/>
              <a:sym typeface="Wingdings 2" panose="05020102010507070707" pitchFamily="18" charset="2"/>
            </a:endParaRPr>
          </a:p>
        </p:txBody>
      </p:sp>
      <p:pic>
        <p:nvPicPr>
          <p:cNvPr id="5124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661025"/>
            <a:ext cx="26670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116502"/>
            <a:ext cx="5204456" cy="684213"/>
          </a:xfrm>
        </p:spPr>
        <p:txBody>
          <a:bodyPr/>
          <a:lstStyle/>
          <a:p>
            <a:pPr algn="l" eaLnBrk="1" hangingPunct="1"/>
            <a:r>
              <a:rPr lang="hu-HU" altLang="hu-HU" sz="2400" b="1" dirty="0" smtClean="0">
                <a:solidFill>
                  <a:srgbClr val="000066"/>
                </a:solidFill>
              </a:rPr>
              <a:t>Outlook: </a:t>
            </a:r>
            <a:br>
              <a:rPr lang="hu-HU" altLang="hu-HU" sz="2400" b="1" dirty="0" smtClean="0">
                <a:solidFill>
                  <a:srgbClr val="000066"/>
                </a:solidFill>
              </a:rPr>
            </a:br>
            <a:r>
              <a:rPr lang="hu-HU" altLang="hu-HU" sz="2400" b="1" dirty="0" err="1" smtClean="0">
                <a:solidFill>
                  <a:srgbClr val="000066"/>
                </a:solidFill>
              </a:rPr>
              <a:t>former</a:t>
            </a:r>
            <a:r>
              <a:rPr lang="hu-HU" altLang="hu-HU" sz="2400" b="1" dirty="0" smtClean="0">
                <a:solidFill>
                  <a:srgbClr val="000066"/>
                </a:solidFill>
              </a:rPr>
              <a:t> vs. </a:t>
            </a:r>
            <a:r>
              <a:rPr lang="hu-HU" altLang="hu-HU" sz="2400" b="1" dirty="0" err="1" smtClean="0">
                <a:solidFill>
                  <a:srgbClr val="000066"/>
                </a:solidFill>
              </a:rPr>
              <a:t>current</a:t>
            </a:r>
            <a:r>
              <a:rPr lang="hu-HU" altLang="hu-HU" sz="2400" b="1" dirty="0" smtClean="0">
                <a:solidFill>
                  <a:srgbClr val="000066"/>
                </a:solidFill>
              </a:rPr>
              <a:t> </a:t>
            </a:r>
            <a:r>
              <a:rPr lang="hu-HU" altLang="hu-HU" sz="2400" b="1" dirty="0" err="1" smtClean="0">
                <a:solidFill>
                  <a:srgbClr val="000066"/>
                </a:solidFill>
              </a:rPr>
              <a:t>guidelines</a:t>
            </a:r>
            <a:endParaRPr lang="hu-HU" altLang="hu-HU" sz="2400" b="1" dirty="0" smtClean="0">
              <a:solidFill>
                <a:srgbClr val="000066"/>
              </a:solidFill>
            </a:endParaRPr>
          </a:p>
        </p:txBody>
      </p:sp>
      <p:sp>
        <p:nvSpPr>
          <p:cNvPr id="22531" name="Dia számának hely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A848DD-7036-49A8-9F30-D51094B09DBA}" type="slidenum">
              <a:rPr lang="hu-HU" altLang="hu-HU" sz="1400" b="1" smtClean="0">
                <a:solidFill>
                  <a:srgbClr val="000066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hu-HU" altLang="hu-HU" sz="1400" b="1" smtClean="0">
              <a:solidFill>
                <a:srgbClr val="000066"/>
              </a:solidFill>
            </a:endParaRPr>
          </a:p>
        </p:txBody>
      </p:sp>
      <p:pic>
        <p:nvPicPr>
          <p:cNvPr id="22532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52500"/>
            <a:ext cx="3871913" cy="589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74713"/>
            <a:ext cx="4427538" cy="598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ekerekített téglalap 6"/>
          <p:cNvSpPr/>
          <p:nvPr/>
        </p:nvSpPr>
        <p:spPr>
          <a:xfrm>
            <a:off x="7760232" y="165151"/>
            <a:ext cx="1260648" cy="529010"/>
          </a:xfrm>
          <a:prstGeom prst="roundRect">
            <a:avLst/>
          </a:prstGeom>
          <a:solidFill>
            <a:srgbClr val="65FFB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err="1" smtClean="0">
                <a:solidFill>
                  <a:schemeClr val="tx1"/>
                </a:solidFill>
              </a:rPr>
              <a:t>Quality</a:t>
            </a:r>
            <a:r>
              <a:rPr lang="hu-HU" sz="1600" b="1" dirty="0" smtClean="0">
                <a:solidFill>
                  <a:schemeClr val="tx1"/>
                </a:solidFill>
              </a:rPr>
              <a:t> </a:t>
            </a:r>
            <a:r>
              <a:rPr lang="hu-HU" sz="1600" b="1" dirty="0" err="1" smtClean="0">
                <a:solidFill>
                  <a:schemeClr val="tx1"/>
                </a:solidFill>
              </a:rPr>
              <a:t>guidelines</a:t>
            </a:r>
            <a:endParaRPr lang="hu-HU" sz="16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31223"/>
            <a:ext cx="6984776" cy="1964736"/>
          </a:xfrm>
          <a:prstGeom prst="roundRect">
            <a:avLst/>
          </a:prstGeom>
          <a:noFill/>
          <a:ln>
            <a:solidFill>
              <a:srgbClr val="002060"/>
            </a:solidFill>
            <a:prstDash val="lgDash"/>
          </a:ln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hu-HU" sz="1800" dirty="0" err="1" smtClean="0"/>
              <a:t>Challenges</a:t>
            </a:r>
            <a:r>
              <a:rPr lang="hu-HU" sz="1800" dirty="0" smtClean="0"/>
              <a:t> </a:t>
            </a:r>
            <a:r>
              <a:rPr lang="hu-HU" sz="1800" dirty="0" err="1"/>
              <a:t>in</a:t>
            </a:r>
            <a:r>
              <a:rPr lang="hu-HU" sz="1800" dirty="0"/>
              <a:t> </a:t>
            </a:r>
            <a:r>
              <a:rPr lang="hu-HU" sz="1800" dirty="0" err="1"/>
              <a:t>writing</a:t>
            </a:r>
            <a:r>
              <a:rPr lang="hu-HU" sz="1800" dirty="0"/>
              <a:t> </a:t>
            </a:r>
            <a:r>
              <a:rPr lang="hu-HU" sz="1800" dirty="0" err="1"/>
              <a:t>guidelines</a:t>
            </a:r>
            <a:r>
              <a:rPr lang="hu-HU" sz="1800" dirty="0"/>
              <a:t> </a:t>
            </a:r>
            <a:r>
              <a:rPr lang="hu-HU" sz="1800" dirty="0" err="1"/>
              <a:t>for</a:t>
            </a:r>
            <a:r>
              <a:rPr lang="hu-HU" sz="1800" dirty="0"/>
              <a:t> </a:t>
            </a:r>
            <a:r>
              <a:rPr lang="hu-HU" sz="1800" dirty="0" err="1"/>
              <a:t>each</a:t>
            </a:r>
            <a:r>
              <a:rPr lang="hu-HU" sz="1800" dirty="0"/>
              <a:t> </a:t>
            </a:r>
            <a:r>
              <a:rPr lang="hu-HU" sz="1800" dirty="0" err="1"/>
              <a:t>sub-processes</a:t>
            </a:r>
            <a:r>
              <a:rPr lang="hu-HU" sz="1800" dirty="0"/>
              <a:t> of </a:t>
            </a:r>
            <a:r>
              <a:rPr lang="hu-HU" sz="1800" dirty="0" err="1"/>
              <a:t>the</a:t>
            </a:r>
            <a:r>
              <a:rPr lang="hu-HU" sz="1800" dirty="0"/>
              <a:t> </a:t>
            </a:r>
            <a:r>
              <a:rPr lang="hu-HU" sz="1800" dirty="0" smtClean="0"/>
              <a:t>ESTFM </a:t>
            </a:r>
            <a:r>
              <a:rPr lang="hu-HU" sz="1800" dirty="0" err="1" smtClean="0"/>
              <a:t>model</a:t>
            </a:r>
            <a:endParaRPr lang="hu-HU" sz="1800" dirty="0" smtClean="0"/>
          </a:p>
          <a:p>
            <a:pPr marL="447675" lvl="1" indent="-265113" eaLnBrk="1" hangingPunct="1">
              <a:buFont typeface="Wingdings" panose="05000000000000000000" pitchFamily="2" charset="2"/>
              <a:buChar char="q"/>
              <a:defRPr/>
            </a:pPr>
            <a:r>
              <a:rPr lang="hu-HU" sz="1600" dirty="0" err="1" smtClean="0">
                <a:sym typeface="Wingdings" panose="05000000000000000000" pitchFamily="2" charset="2"/>
              </a:rPr>
              <a:t>various</a:t>
            </a:r>
            <a:r>
              <a:rPr lang="hu-HU" sz="1600" dirty="0" smtClean="0">
                <a:sym typeface="Wingdings" panose="05000000000000000000" pitchFamily="2" charset="2"/>
              </a:rPr>
              <a:t> </a:t>
            </a:r>
            <a:r>
              <a:rPr lang="hu-HU" sz="1600" dirty="0" err="1" smtClean="0">
                <a:sym typeface="Wingdings" panose="05000000000000000000" pitchFamily="2" charset="2"/>
              </a:rPr>
              <a:t>level</a:t>
            </a:r>
            <a:r>
              <a:rPr lang="hu-HU" sz="1600" dirty="0" smtClean="0">
                <a:sym typeface="Wingdings" panose="05000000000000000000" pitchFamily="2" charset="2"/>
              </a:rPr>
              <a:t> of </a:t>
            </a:r>
            <a:r>
              <a:rPr lang="hu-HU" sz="1600" dirty="0" err="1" smtClean="0">
                <a:sym typeface="Wingdings" panose="05000000000000000000" pitchFamily="2" charset="2"/>
              </a:rPr>
              <a:t>detail</a:t>
            </a:r>
            <a:r>
              <a:rPr lang="hu-HU" sz="1600" dirty="0" smtClean="0">
                <a:sym typeface="Wingdings" panose="05000000000000000000" pitchFamily="2" charset="2"/>
              </a:rPr>
              <a:t> </a:t>
            </a:r>
            <a:r>
              <a:rPr lang="hu-HU" sz="1600" dirty="0" err="1" smtClean="0">
                <a:sym typeface="Wingdings" panose="05000000000000000000" pitchFamily="2" charset="2"/>
              </a:rPr>
              <a:t>of</a:t>
            </a:r>
            <a:r>
              <a:rPr lang="hu-HU" sz="1600" dirty="0" smtClean="0">
                <a:sym typeface="Wingdings" panose="05000000000000000000" pitchFamily="2" charset="2"/>
              </a:rPr>
              <a:t> </a:t>
            </a:r>
            <a:r>
              <a:rPr lang="hu-HU" sz="1600" dirty="0" err="1" smtClean="0">
                <a:sym typeface="Wingdings" panose="05000000000000000000" pitchFamily="2" charset="2"/>
              </a:rPr>
              <a:t>sub-processes</a:t>
            </a:r>
            <a:r>
              <a:rPr lang="hu-HU" sz="1600" dirty="0" smtClean="0">
                <a:sym typeface="Wingdings" panose="05000000000000000000" pitchFamily="2" charset="2"/>
              </a:rPr>
              <a:t>  </a:t>
            </a:r>
            <a:r>
              <a:rPr lang="hu-HU" sz="1600" dirty="0" err="1" smtClean="0">
                <a:sym typeface="Wingdings" panose="05000000000000000000" pitchFamily="2" charset="2"/>
              </a:rPr>
              <a:t>shorter</a:t>
            </a:r>
            <a:r>
              <a:rPr lang="hu-HU" sz="1600" dirty="0" smtClean="0">
                <a:sym typeface="Wingdings" panose="05000000000000000000" pitchFamily="2" charset="2"/>
              </a:rPr>
              <a:t> / </a:t>
            </a:r>
            <a:r>
              <a:rPr lang="hu-HU" sz="1600" dirty="0" err="1" smtClean="0">
                <a:sym typeface="Wingdings" panose="05000000000000000000" pitchFamily="2" charset="2"/>
              </a:rPr>
              <a:t>longer</a:t>
            </a:r>
            <a:r>
              <a:rPr lang="hu-HU" sz="1600" dirty="0" smtClean="0">
                <a:sym typeface="Wingdings" panose="05000000000000000000" pitchFamily="2" charset="2"/>
              </a:rPr>
              <a:t> </a:t>
            </a:r>
            <a:r>
              <a:rPr lang="hu-HU" sz="1600" dirty="0" err="1" smtClean="0">
                <a:sym typeface="Wingdings" panose="05000000000000000000" pitchFamily="2" charset="2"/>
              </a:rPr>
              <a:t>chapters</a:t>
            </a:r>
            <a:endParaRPr lang="hu-HU" sz="1600" dirty="0" smtClean="0">
              <a:sym typeface="Wingdings" panose="05000000000000000000" pitchFamily="2" charset="2"/>
            </a:endParaRPr>
          </a:p>
          <a:p>
            <a:pPr marL="447675" lvl="1" indent="-265113" eaLnBrk="1" hangingPunct="1">
              <a:buFont typeface="Wingdings" panose="05000000000000000000" pitchFamily="2" charset="2"/>
              <a:buChar char="q"/>
              <a:defRPr/>
            </a:pPr>
            <a:r>
              <a:rPr lang="hu-HU" sz="1600" dirty="0" err="1" smtClean="0"/>
              <a:t>closely</a:t>
            </a:r>
            <a:r>
              <a:rPr lang="hu-HU" sz="1600" dirty="0" smtClean="0"/>
              <a:t> </a:t>
            </a:r>
            <a:r>
              <a:rPr lang="hu-HU" sz="1600" dirty="0" err="1" smtClean="0"/>
              <a:t>related</a:t>
            </a:r>
            <a:r>
              <a:rPr lang="hu-HU" sz="1600" dirty="0" smtClean="0"/>
              <a:t> </a:t>
            </a:r>
            <a:r>
              <a:rPr lang="hu-HU" sz="1600" dirty="0" err="1" smtClean="0"/>
              <a:t>sub-processes</a:t>
            </a:r>
            <a:r>
              <a:rPr lang="hu-HU" sz="1600" dirty="0" smtClean="0"/>
              <a:t> + </a:t>
            </a:r>
            <a:r>
              <a:rPr lang="hu-HU" sz="1600" dirty="0" err="1" smtClean="0"/>
              <a:t>under</a:t>
            </a:r>
            <a:r>
              <a:rPr lang="hu-HU" sz="1600" dirty="0" smtClean="0"/>
              <a:t> </a:t>
            </a:r>
            <a:r>
              <a:rPr lang="hu-HU" sz="1600" dirty="0" err="1" smtClean="0"/>
              <a:t>different</a:t>
            </a:r>
            <a:r>
              <a:rPr lang="hu-HU" sz="1600" dirty="0" smtClean="0"/>
              <a:t> </a:t>
            </a:r>
            <a:r>
              <a:rPr lang="hu-HU" sz="1600" dirty="0" err="1" smtClean="0"/>
              <a:t>processes</a:t>
            </a:r>
            <a:r>
              <a:rPr lang="hu-HU" sz="1600" dirty="0" smtClean="0"/>
              <a:t> </a:t>
            </a:r>
            <a:r>
              <a:rPr lang="hu-HU" sz="1600" dirty="0" err="1" smtClean="0"/>
              <a:t>in</a:t>
            </a:r>
            <a:r>
              <a:rPr lang="hu-HU" sz="1600" dirty="0" smtClean="0"/>
              <a:t> </a:t>
            </a:r>
            <a:r>
              <a:rPr lang="hu-HU" sz="1600" dirty="0" err="1" smtClean="0"/>
              <a:t>the</a:t>
            </a:r>
            <a:r>
              <a:rPr lang="hu-HU" sz="1600" dirty="0" smtClean="0"/>
              <a:t> </a:t>
            </a:r>
            <a:r>
              <a:rPr lang="hu-HU" sz="1600" dirty="0" err="1" smtClean="0"/>
              <a:t>model</a:t>
            </a:r>
            <a:r>
              <a:rPr lang="hu-HU" sz="1600" dirty="0" smtClean="0"/>
              <a:t> </a:t>
            </a:r>
            <a:r>
              <a:rPr lang="hu-HU" sz="1600" dirty="0" smtClean="0">
                <a:sym typeface="Wingdings" panose="05000000000000000000" pitchFamily="2" charset="2"/>
              </a:rPr>
              <a:t> </a:t>
            </a:r>
            <a:r>
              <a:rPr lang="hu-HU" sz="1600" dirty="0" err="1" smtClean="0">
                <a:sym typeface="Wingdings" panose="05000000000000000000" pitchFamily="2" charset="2"/>
              </a:rPr>
              <a:t>difficult</a:t>
            </a:r>
            <a:r>
              <a:rPr lang="hu-HU" sz="1600" dirty="0" smtClean="0">
                <a:sym typeface="Wingdings" panose="05000000000000000000" pitchFamily="2" charset="2"/>
              </a:rPr>
              <a:t> </a:t>
            </a:r>
            <a:r>
              <a:rPr lang="hu-HU" sz="1600" dirty="0" err="1" smtClean="0">
                <a:sym typeface="Wingdings" panose="05000000000000000000" pitchFamily="2" charset="2"/>
              </a:rPr>
              <a:t>to</a:t>
            </a:r>
            <a:r>
              <a:rPr lang="hu-HU" sz="1600" dirty="0" smtClean="0">
                <a:sym typeface="Wingdings" panose="05000000000000000000" pitchFamily="2" charset="2"/>
              </a:rPr>
              <a:t> </a:t>
            </a:r>
            <a:r>
              <a:rPr lang="hu-HU" sz="1600" dirty="0" err="1" smtClean="0">
                <a:sym typeface="Wingdings" panose="05000000000000000000" pitchFamily="2" charset="2"/>
              </a:rPr>
              <a:t>write</a:t>
            </a:r>
            <a:r>
              <a:rPr lang="hu-HU" sz="1600" dirty="0" smtClean="0">
                <a:sym typeface="Wingdings" panose="05000000000000000000" pitchFamily="2" charset="2"/>
              </a:rPr>
              <a:t> </a:t>
            </a:r>
            <a:r>
              <a:rPr lang="hu-HU" sz="1600" dirty="0" err="1" smtClean="0">
                <a:sym typeface="Wingdings" panose="05000000000000000000" pitchFamily="2" charset="2"/>
              </a:rPr>
              <a:t>guidelines</a:t>
            </a:r>
            <a:r>
              <a:rPr lang="hu-HU" sz="1600" dirty="0" smtClean="0">
                <a:sym typeface="Wingdings" panose="05000000000000000000" pitchFamily="2" charset="2"/>
              </a:rPr>
              <a:t> </a:t>
            </a:r>
            <a:r>
              <a:rPr lang="hu-HU" sz="1600" dirty="0" err="1" smtClean="0">
                <a:sym typeface="Wingdings" panose="05000000000000000000" pitchFamily="2" charset="2"/>
              </a:rPr>
              <a:t>separately</a:t>
            </a:r>
            <a:r>
              <a:rPr lang="hu-HU" sz="1600" dirty="0" smtClean="0">
                <a:sym typeface="Wingdings" panose="05000000000000000000" pitchFamily="2" charset="2"/>
              </a:rPr>
              <a:t>  </a:t>
            </a:r>
            <a:r>
              <a:rPr lang="hu-HU" sz="1600" dirty="0" err="1" smtClean="0">
                <a:sym typeface="Wingdings" panose="05000000000000000000" pitchFamily="2" charset="2"/>
              </a:rPr>
              <a:t>in</a:t>
            </a:r>
            <a:r>
              <a:rPr lang="hu-HU" sz="1600" dirty="0" smtClean="0">
                <a:sym typeface="Wingdings" panose="05000000000000000000" pitchFamily="2" charset="2"/>
              </a:rPr>
              <a:t> </a:t>
            </a:r>
            <a:r>
              <a:rPr lang="hu-HU" sz="1600" dirty="0" err="1" smtClean="0">
                <a:sym typeface="Wingdings" panose="05000000000000000000" pitchFamily="2" charset="2"/>
              </a:rPr>
              <a:t>practice</a:t>
            </a:r>
            <a:r>
              <a:rPr lang="hu-HU" sz="1600" dirty="0" smtClean="0">
                <a:sym typeface="Wingdings" panose="05000000000000000000" pitchFamily="2" charset="2"/>
              </a:rPr>
              <a:t> </a:t>
            </a:r>
            <a:r>
              <a:rPr lang="hu-HU" sz="1600" dirty="0" err="1" smtClean="0">
                <a:sym typeface="Wingdings" panose="05000000000000000000" pitchFamily="2" charset="2"/>
              </a:rPr>
              <a:t>managed</a:t>
            </a:r>
            <a:r>
              <a:rPr lang="hu-HU" sz="1600" dirty="0" smtClean="0">
                <a:sym typeface="Wingdings" panose="05000000000000000000" pitchFamily="2" charset="2"/>
              </a:rPr>
              <a:t> </a:t>
            </a:r>
            <a:r>
              <a:rPr lang="hu-HU" sz="1600" dirty="0" err="1" smtClean="0">
                <a:sym typeface="Wingdings" panose="05000000000000000000" pitchFamily="2" charset="2"/>
              </a:rPr>
              <a:t>together</a:t>
            </a:r>
            <a:endParaRPr lang="hu-HU" sz="1600" dirty="0" smtClean="0"/>
          </a:p>
          <a:p>
            <a:pPr marL="0" indent="0" eaLnBrk="1" hangingPunct="1">
              <a:buNone/>
              <a:defRPr/>
            </a:pPr>
            <a:endParaRPr lang="hu-HU" sz="1800" dirty="0" smtClean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endParaRPr lang="hu-HU" sz="1800" dirty="0" smtClean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endParaRPr lang="hu-HU" sz="1800" dirty="0" smtClean="0"/>
          </a:p>
          <a:p>
            <a:pPr marL="0" indent="0" eaLnBrk="1" hangingPunct="1">
              <a:buFontTx/>
              <a:buNone/>
              <a:defRPr/>
            </a:pPr>
            <a:endParaRPr lang="hu-HU" altLang="hu-HU" sz="1800" dirty="0" smtClean="0"/>
          </a:p>
          <a:p>
            <a:pPr marL="0" indent="0" eaLnBrk="1" hangingPunct="1">
              <a:buFontTx/>
              <a:buNone/>
              <a:defRPr/>
            </a:pPr>
            <a:endParaRPr lang="hu-HU" altLang="hu-HU" sz="1800" dirty="0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109538"/>
            <a:ext cx="5132448" cy="684213"/>
          </a:xfrm>
        </p:spPr>
        <p:txBody>
          <a:bodyPr/>
          <a:lstStyle/>
          <a:p>
            <a:pPr algn="l" eaLnBrk="1" hangingPunct="1"/>
            <a:r>
              <a:rPr lang="hu-HU" altLang="hu-HU" sz="2400" b="1" dirty="0" err="1" smtClean="0">
                <a:solidFill>
                  <a:srgbClr val="000066"/>
                </a:solidFill>
              </a:rPr>
              <a:t>Lessons</a:t>
            </a:r>
            <a:r>
              <a:rPr lang="hu-HU" altLang="hu-HU" sz="2400" b="1" dirty="0" smtClean="0">
                <a:solidFill>
                  <a:srgbClr val="000066"/>
                </a:solidFill>
              </a:rPr>
              <a:t> </a:t>
            </a:r>
            <a:r>
              <a:rPr lang="hu-HU" altLang="hu-HU" sz="2400" b="1" dirty="0" err="1" smtClean="0">
                <a:solidFill>
                  <a:srgbClr val="000066"/>
                </a:solidFill>
              </a:rPr>
              <a:t>learned</a:t>
            </a:r>
            <a:r>
              <a:rPr lang="hu-HU" altLang="hu-HU" sz="2400" b="1" dirty="0" smtClean="0">
                <a:solidFill>
                  <a:srgbClr val="000066"/>
                </a:solidFill>
              </a:rPr>
              <a:t> and </a:t>
            </a:r>
            <a:r>
              <a:rPr lang="hu-HU" altLang="hu-HU" sz="2400" b="1" dirty="0" err="1" smtClean="0">
                <a:solidFill>
                  <a:srgbClr val="000066"/>
                </a:solidFill>
              </a:rPr>
              <a:t>the</a:t>
            </a:r>
            <a:r>
              <a:rPr lang="hu-HU" altLang="hu-HU" sz="2400" b="1" dirty="0" smtClean="0">
                <a:solidFill>
                  <a:srgbClr val="000066"/>
                </a:solidFill>
              </a:rPr>
              <a:t> </a:t>
            </a:r>
            <a:r>
              <a:rPr lang="hu-HU" altLang="hu-HU" sz="2400" b="1" dirty="0" err="1" smtClean="0">
                <a:solidFill>
                  <a:srgbClr val="000066"/>
                </a:solidFill>
              </a:rPr>
              <a:t>way</a:t>
            </a:r>
            <a:r>
              <a:rPr lang="hu-HU" altLang="hu-HU" sz="2400" b="1" dirty="0" smtClean="0">
                <a:solidFill>
                  <a:srgbClr val="000066"/>
                </a:solidFill>
              </a:rPr>
              <a:t> </a:t>
            </a:r>
            <a:r>
              <a:rPr lang="hu-HU" altLang="hu-HU" sz="2400" b="1" dirty="0" err="1" smtClean="0">
                <a:solidFill>
                  <a:srgbClr val="000066"/>
                </a:solidFill>
              </a:rPr>
              <a:t>forward</a:t>
            </a:r>
            <a:endParaRPr lang="hu-HU" altLang="hu-HU" sz="2400" b="1" dirty="0" smtClean="0">
              <a:solidFill>
                <a:srgbClr val="000066"/>
              </a:solidFill>
            </a:endParaRPr>
          </a:p>
        </p:txBody>
      </p:sp>
      <p:sp>
        <p:nvSpPr>
          <p:cNvPr id="23556" name="Dia számának hely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409E39-5661-4BDE-80ED-3303D864A7DF}" type="slidenum">
              <a:rPr lang="hu-HU" altLang="hu-HU" sz="1400" b="1" smtClean="0">
                <a:solidFill>
                  <a:srgbClr val="000066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hu-HU" altLang="hu-HU" sz="1400" b="1" smtClean="0">
              <a:solidFill>
                <a:srgbClr val="000066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546771579"/>
              </p:ext>
            </p:extLst>
          </p:nvPr>
        </p:nvGraphicFramePr>
        <p:xfrm>
          <a:off x="179512" y="6669360"/>
          <a:ext cx="3511277" cy="84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Lekerekített téglalap 8"/>
          <p:cNvSpPr/>
          <p:nvPr/>
        </p:nvSpPr>
        <p:spPr>
          <a:xfrm>
            <a:off x="7760232" y="165151"/>
            <a:ext cx="1260648" cy="529010"/>
          </a:xfrm>
          <a:prstGeom prst="roundRect">
            <a:avLst/>
          </a:prstGeom>
          <a:solidFill>
            <a:srgbClr val="65FFB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err="1" smtClean="0">
                <a:solidFill>
                  <a:schemeClr val="tx1"/>
                </a:solidFill>
              </a:rPr>
              <a:t>Quality</a:t>
            </a:r>
            <a:r>
              <a:rPr lang="hu-HU" sz="1600" b="1" dirty="0" smtClean="0">
                <a:solidFill>
                  <a:schemeClr val="tx1"/>
                </a:solidFill>
              </a:rPr>
              <a:t> </a:t>
            </a:r>
            <a:r>
              <a:rPr lang="hu-HU" sz="1600" b="1" dirty="0" err="1" smtClean="0">
                <a:solidFill>
                  <a:schemeClr val="tx1"/>
                </a:solidFill>
              </a:rPr>
              <a:t>guidelines</a:t>
            </a:r>
            <a:endParaRPr lang="hu-HU" sz="1600" b="1" dirty="0" smtClean="0">
              <a:solidFill>
                <a:schemeClr val="tx1"/>
              </a:solidFill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179512" y="1124744"/>
            <a:ext cx="1728192" cy="1971214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b="1" dirty="0" err="1" smtClean="0">
                <a:solidFill>
                  <a:schemeClr val="bg1"/>
                </a:solidFill>
              </a:rPr>
              <a:t>Elaboration</a:t>
            </a:r>
            <a:endParaRPr lang="hu-HU" sz="1500" b="1" dirty="0" smtClean="0">
              <a:solidFill>
                <a:schemeClr val="bg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979712" y="3291462"/>
            <a:ext cx="6984776" cy="784767"/>
          </a:xfrm>
          <a:prstGeom prst="roundRect">
            <a:avLst/>
          </a:prstGeom>
          <a:noFill/>
          <a:ln>
            <a:solidFill>
              <a:srgbClr val="002060"/>
            </a:solidFill>
            <a:prstDash val="lg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hu-HU" sz="1800" kern="0" dirty="0" smtClean="0"/>
              <a:t>Wide </a:t>
            </a:r>
            <a:r>
              <a:rPr lang="hu-HU" sz="1800" kern="0" dirty="0" err="1" smtClean="0"/>
              <a:t>consultation</a:t>
            </a:r>
            <a:r>
              <a:rPr lang="hu-HU" sz="1800" kern="0" dirty="0" smtClean="0"/>
              <a:t> </a:t>
            </a:r>
            <a:r>
              <a:rPr lang="hu-HU" sz="1800" kern="0" dirty="0" err="1" smtClean="0"/>
              <a:t>needed</a:t>
            </a:r>
            <a:r>
              <a:rPr lang="hu-HU" sz="1800" kern="0" dirty="0" smtClean="0"/>
              <a:t> </a:t>
            </a:r>
            <a:r>
              <a:rPr lang="hu-HU" sz="1800" kern="0" dirty="0" err="1" smtClean="0"/>
              <a:t>with</a:t>
            </a:r>
            <a:r>
              <a:rPr lang="hu-HU" sz="1800" kern="0" dirty="0" smtClean="0"/>
              <a:t> </a:t>
            </a:r>
            <a:r>
              <a:rPr lang="hu-HU" sz="1800" kern="0" dirty="0" err="1" smtClean="0"/>
              <a:t>stakeholders</a:t>
            </a:r>
            <a:r>
              <a:rPr lang="hu-HU" sz="1800" kern="0" dirty="0" smtClean="0"/>
              <a:t> (</a:t>
            </a:r>
            <a:r>
              <a:rPr lang="hu-HU" sz="1800" kern="0" dirty="0" err="1" smtClean="0"/>
              <a:t>subject</a:t>
            </a:r>
            <a:r>
              <a:rPr lang="hu-HU" sz="1800" kern="0" dirty="0" smtClean="0"/>
              <a:t> </a:t>
            </a:r>
            <a:r>
              <a:rPr lang="hu-HU" sz="1800" kern="0" dirty="0" err="1" smtClean="0"/>
              <a:t>matter</a:t>
            </a:r>
            <a:r>
              <a:rPr lang="hu-HU" sz="1800" kern="0" dirty="0" smtClean="0"/>
              <a:t>, IT, </a:t>
            </a:r>
            <a:r>
              <a:rPr lang="hu-HU" sz="1800" kern="0" dirty="0" err="1" smtClean="0"/>
              <a:t>dissemination</a:t>
            </a:r>
            <a:r>
              <a:rPr lang="hu-HU" sz="1800" kern="0" dirty="0" smtClean="0"/>
              <a:t>, </a:t>
            </a:r>
            <a:r>
              <a:rPr lang="hu-HU" sz="1800" kern="0" dirty="0" err="1" smtClean="0"/>
              <a:t>external</a:t>
            </a:r>
            <a:r>
              <a:rPr lang="hu-HU" sz="1800" kern="0" dirty="0" smtClean="0"/>
              <a:t> </a:t>
            </a:r>
            <a:r>
              <a:rPr lang="hu-HU" sz="1800" kern="0" dirty="0" err="1" smtClean="0"/>
              <a:t>experts</a:t>
            </a:r>
            <a:r>
              <a:rPr lang="hu-HU" sz="1800" kern="0" dirty="0" smtClean="0"/>
              <a:t>) </a:t>
            </a:r>
            <a:r>
              <a:rPr lang="hu-HU" sz="1800" kern="0" dirty="0" smtClean="0">
                <a:sym typeface="Wingdings" panose="05000000000000000000" pitchFamily="2" charset="2"/>
              </a:rPr>
              <a:t> </a:t>
            </a:r>
            <a:r>
              <a:rPr lang="hu-HU" sz="1800" kern="0" dirty="0" err="1" smtClean="0"/>
              <a:t>higher</a:t>
            </a:r>
            <a:r>
              <a:rPr lang="hu-HU" sz="1800" kern="0" dirty="0" smtClean="0"/>
              <a:t> </a:t>
            </a:r>
            <a:r>
              <a:rPr lang="hu-HU" sz="1800" kern="0" dirty="0" err="1" smtClean="0"/>
              <a:t>commitment</a:t>
            </a:r>
            <a:endParaRPr lang="hu-HU" sz="1800" kern="0" dirty="0" smtClean="0">
              <a:sym typeface="Wingdings" panose="05000000000000000000" pitchFamily="2" charset="2"/>
            </a:endParaRP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endParaRPr lang="hu-HU" sz="1800" kern="0" dirty="0" smtClean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endParaRPr lang="hu-HU" sz="1800" kern="0" dirty="0" smtClean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endParaRPr lang="hu-HU" sz="1800" kern="0" dirty="0" smtClean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endParaRPr lang="hu-HU" sz="1800" kern="0" dirty="0" smtClean="0"/>
          </a:p>
          <a:p>
            <a:pPr marL="0" indent="0" eaLnBrk="1" hangingPunct="1">
              <a:buFontTx/>
              <a:buNone/>
              <a:defRPr/>
            </a:pPr>
            <a:endParaRPr lang="hu-HU" altLang="hu-HU" sz="1800" kern="0" dirty="0" smtClean="0"/>
          </a:p>
          <a:p>
            <a:pPr marL="0" indent="0" eaLnBrk="1" hangingPunct="1">
              <a:buFontTx/>
              <a:buNone/>
              <a:defRPr/>
            </a:pPr>
            <a:endParaRPr lang="hu-HU" altLang="hu-HU" sz="1800" kern="0" dirty="0" smtClean="0"/>
          </a:p>
        </p:txBody>
      </p:sp>
      <p:sp>
        <p:nvSpPr>
          <p:cNvPr id="12" name="Lekerekített téglalap 11"/>
          <p:cNvSpPr/>
          <p:nvPr/>
        </p:nvSpPr>
        <p:spPr>
          <a:xfrm>
            <a:off x="179512" y="3291462"/>
            <a:ext cx="1728192" cy="784767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b="1" dirty="0" err="1" smtClean="0">
                <a:solidFill>
                  <a:schemeClr val="bg1"/>
                </a:solidFill>
              </a:rPr>
              <a:t>Consultation</a:t>
            </a:r>
            <a:endParaRPr lang="hu-HU" sz="1500" b="1" dirty="0" smtClean="0">
              <a:solidFill>
                <a:schemeClr val="bg1"/>
              </a:solidFill>
            </a:endParaRPr>
          </a:p>
        </p:txBody>
      </p:sp>
      <p:sp>
        <p:nvSpPr>
          <p:cNvPr id="13" name="Lekerekített téglalap 12"/>
          <p:cNvSpPr/>
          <p:nvPr/>
        </p:nvSpPr>
        <p:spPr>
          <a:xfrm>
            <a:off x="179512" y="4299574"/>
            <a:ext cx="1728192" cy="1271420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b="1" dirty="0" err="1" smtClean="0">
                <a:solidFill>
                  <a:schemeClr val="bg1"/>
                </a:solidFill>
              </a:rPr>
              <a:t>Implementation</a:t>
            </a:r>
            <a:endParaRPr lang="hu-HU" sz="1500" b="1" dirty="0" smtClean="0">
              <a:solidFill>
                <a:schemeClr val="bg1"/>
              </a:solidFill>
            </a:endParaRPr>
          </a:p>
        </p:txBody>
      </p:sp>
      <p:sp>
        <p:nvSpPr>
          <p:cNvPr id="14" name="Lekerekített téglalap 13"/>
          <p:cNvSpPr/>
          <p:nvPr/>
        </p:nvSpPr>
        <p:spPr>
          <a:xfrm>
            <a:off x="179512" y="5711253"/>
            <a:ext cx="1728192" cy="532537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b="1" dirty="0" err="1" smtClean="0">
                <a:solidFill>
                  <a:schemeClr val="bg1"/>
                </a:solidFill>
              </a:rPr>
              <a:t>Support</a:t>
            </a:r>
            <a:r>
              <a:rPr lang="hu-HU" sz="1500" b="1" dirty="0" smtClean="0">
                <a:solidFill>
                  <a:schemeClr val="bg1"/>
                </a:solidFill>
              </a:rPr>
              <a:t> </a:t>
            </a:r>
            <a:r>
              <a:rPr lang="hu-HU" sz="1500" b="1" dirty="0" err="1" smtClean="0">
                <a:solidFill>
                  <a:schemeClr val="bg1"/>
                </a:solidFill>
              </a:rPr>
              <a:t>for</a:t>
            </a:r>
            <a:r>
              <a:rPr lang="hu-HU" sz="1500" b="1" dirty="0" smtClean="0">
                <a:solidFill>
                  <a:schemeClr val="bg1"/>
                </a:solidFill>
              </a:rPr>
              <a:t> </a:t>
            </a:r>
            <a:r>
              <a:rPr lang="hu-HU" sz="1500" b="1" dirty="0" err="1" smtClean="0">
                <a:solidFill>
                  <a:schemeClr val="bg1"/>
                </a:solidFill>
              </a:rPr>
              <a:t>the</a:t>
            </a:r>
            <a:r>
              <a:rPr lang="hu-HU" sz="1500" b="1" dirty="0" smtClean="0">
                <a:solidFill>
                  <a:schemeClr val="bg1"/>
                </a:solidFill>
              </a:rPr>
              <a:t> </a:t>
            </a:r>
            <a:r>
              <a:rPr lang="hu-HU" sz="1500" b="1" dirty="0" err="1" smtClean="0">
                <a:solidFill>
                  <a:schemeClr val="bg1"/>
                </a:solidFill>
              </a:rPr>
              <a:t>adaptation</a:t>
            </a:r>
            <a:endParaRPr lang="hu-HU" sz="1500" b="1" dirty="0" smtClean="0">
              <a:solidFill>
                <a:schemeClr val="bg1"/>
              </a:solidFill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979712" y="4299574"/>
            <a:ext cx="6984776" cy="1271420"/>
          </a:xfrm>
          <a:prstGeom prst="roundRect">
            <a:avLst/>
          </a:prstGeom>
          <a:noFill/>
          <a:ln>
            <a:solidFill>
              <a:srgbClr val="002060"/>
            </a:solidFill>
            <a:prstDash val="lg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hu-HU" sz="1800" kern="0" dirty="0" err="1" smtClean="0"/>
              <a:t>Revised</a:t>
            </a:r>
            <a:r>
              <a:rPr lang="hu-HU" sz="1800" kern="0" dirty="0" smtClean="0"/>
              <a:t> </a:t>
            </a:r>
            <a:r>
              <a:rPr lang="hu-HU" sz="1800" kern="0" dirty="0" err="1" smtClean="0"/>
              <a:t>quality</a:t>
            </a:r>
            <a:r>
              <a:rPr lang="hu-HU" sz="1800" kern="0" dirty="0" smtClean="0"/>
              <a:t> </a:t>
            </a:r>
            <a:r>
              <a:rPr lang="hu-HU" sz="1800" kern="0" dirty="0" err="1" smtClean="0"/>
              <a:t>guidelines</a:t>
            </a:r>
            <a:r>
              <a:rPr lang="hu-HU" sz="1800" kern="0" dirty="0" smtClean="0"/>
              <a:t> </a:t>
            </a:r>
            <a:r>
              <a:rPr lang="hu-HU" sz="1800" kern="0" dirty="0" err="1" smtClean="0"/>
              <a:t>will</a:t>
            </a:r>
            <a:r>
              <a:rPr lang="hu-HU" sz="1800" kern="0" dirty="0" smtClean="0"/>
              <a:t> be </a:t>
            </a:r>
            <a:r>
              <a:rPr lang="hu-HU" sz="1800" kern="0" dirty="0" err="1" smtClean="0"/>
              <a:t>used</a:t>
            </a:r>
            <a:r>
              <a:rPr lang="hu-HU" sz="1800" kern="0" dirty="0" smtClean="0"/>
              <a:t> </a:t>
            </a:r>
            <a:r>
              <a:rPr lang="hu-HU" sz="1800" kern="0" dirty="0" err="1" smtClean="0"/>
              <a:t>in</a:t>
            </a:r>
            <a:r>
              <a:rPr lang="hu-HU" sz="1800" kern="0" dirty="0" smtClean="0"/>
              <a:t> </a:t>
            </a:r>
            <a:r>
              <a:rPr lang="hu-HU" sz="1800" kern="0" dirty="0" err="1" smtClean="0"/>
              <a:t>practice</a:t>
            </a:r>
            <a:r>
              <a:rPr lang="hu-HU" sz="1800" kern="0" dirty="0" smtClean="0"/>
              <a:t> </a:t>
            </a:r>
          </a:p>
          <a:p>
            <a:pPr marL="447675" lvl="1" indent="-265113" eaLnBrk="1" hangingPunct="1">
              <a:buFont typeface="Wingdings" panose="05000000000000000000" pitchFamily="2" charset="2"/>
              <a:buChar char="à"/>
              <a:defRPr/>
            </a:pPr>
            <a:r>
              <a:rPr lang="hu-HU" sz="1600" kern="0" dirty="0" err="1" smtClean="0">
                <a:sym typeface="Wingdings" panose="05000000000000000000" pitchFamily="2" charset="2"/>
              </a:rPr>
              <a:t>Guidelines</a:t>
            </a:r>
            <a:r>
              <a:rPr lang="hu-HU" sz="1600" kern="0" dirty="0" smtClean="0">
                <a:sym typeface="Wingdings" panose="05000000000000000000" pitchFamily="2" charset="2"/>
              </a:rPr>
              <a:t> </a:t>
            </a:r>
            <a:r>
              <a:rPr lang="hu-HU" sz="1600" kern="0" dirty="0" err="1" smtClean="0">
                <a:sym typeface="Wingdings" panose="05000000000000000000" pitchFamily="2" charset="2"/>
              </a:rPr>
              <a:t>will</a:t>
            </a:r>
            <a:r>
              <a:rPr lang="hu-HU" sz="1600" kern="0" dirty="0" smtClean="0">
                <a:sym typeface="Wingdings" panose="05000000000000000000" pitchFamily="2" charset="2"/>
              </a:rPr>
              <a:t> be </a:t>
            </a:r>
            <a:r>
              <a:rPr lang="hu-HU" sz="1600" kern="0" dirty="0" err="1" smtClean="0">
                <a:sym typeface="Wingdings" panose="05000000000000000000" pitchFamily="2" charset="2"/>
              </a:rPr>
              <a:t>adopted</a:t>
            </a:r>
            <a:r>
              <a:rPr lang="hu-HU" sz="1600" kern="0" dirty="0" smtClean="0">
                <a:sym typeface="Wingdings" panose="05000000000000000000" pitchFamily="2" charset="2"/>
              </a:rPr>
              <a:t> </a:t>
            </a:r>
            <a:r>
              <a:rPr lang="hu-HU" sz="1600" kern="0" dirty="0" err="1" smtClean="0">
                <a:sym typeface="Wingdings" panose="05000000000000000000" pitchFamily="2" charset="2"/>
              </a:rPr>
              <a:t>into</a:t>
            </a:r>
            <a:r>
              <a:rPr lang="hu-HU" sz="1600" kern="0" dirty="0" smtClean="0">
                <a:sym typeface="Wingdings" panose="05000000000000000000" pitchFamily="2" charset="2"/>
              </a:rPr>
              <a:t> </a:t>
            </a:r>
            <a:r>
              <a:rPr lang="hu-HU" sz="1600" kern="0" dirty="0" err="1" smtClean="0">
                <a:sym typeface="Wingdings" panose="05000000000000000000" pitchFamily="2" charset="2"/>
              </a:rPr>
              <a:t>the</a:t>
            </a:r>
            <a:r>
              <a:rPr lang="hu-HU" sz="1600" kern="0" dirty="0" smtClean="0">
                <a:sym typeface="Wingdings" panose="05000000000000000000" pitchFamily="2" charset="2"/>
              </a:rPr>
              <a:t> </a:t>
            </a:r>
            <a:r>
              <a:rPr lang="hu-HU" sz="1600" kern="0" dirty="0" err="1" smtClean="0">
                <a:sym typeface="Wingdings" panose="05000000000000000000" pitchFamily="2" charset="2"/>
              </a:rPr>
              <a:t>daily</a:t>
            </a:r>
            <a:r>
              <a:rPr lang="hu-HU" sz="1600" kern="0" dirty="0" smtClean="0">
                <a:sym typeface="Wingdings" panose="05000000000000000000" pitchFamily="2" charset="2"/>
              </a:rPr>
              <a:t> </a:t>
            </a:r>
            <a:r>
              <a:rPr lang="hu-HU" sz="1600" kern="0" dirty="0" err="1" smtClean="0">
                <a:sym typeface="Wingdings" panose="05000000000000000000" pitchFamily="2" charset="2"/>
              </a:rPr>
              <a:t>work</a:t>
            </a:r>
            <a:r>
              <a:rPr lang="hu-HU" sz="1600" kern="0" dirty="0" smtClean="0">
                <a:sym typeface="Wingdings" panose="05000000000000000000" pitchFamily="2" charset="2"/>
              </a:rPr>
              <a:t> </a:t>
            </a:r>
          </a:p>
          <a:p>
            <a:pPr marL="447675" lvl="1" indent="-265113" eaLnBrk="1" hangingPunct="1">
              <a:buFont typeface="Wingdings" panose="05000000000000000000" pitchFamily="2" charset="2"/>
              <a:buChar char="à"/>
              <a:defRPr/>
            </a:pPr>
            <a:r>
              <a:rPr lang="hu-HU" sz="1600" kern="0" dirty="0" err="1" smtClean="0">
                <a:sym typeface="Wingdings" panose="05000000000000000000" pitchFamily="2" charset="2"/>
              </a:rPr>
              <a:t>Quality</a:t>
            </a:r>
            <a:r>
              <a:rPr lang="hu-HU" sz="1600" kern="0" dirty="0" smtClean="0">
                <a:sym typeface="Wingdings" panose="05000000000000000000" pitchFamily="2" charset="2"/>
              </a:rPr>
              <a:t> of </a:t>
            </a:r>
            <a:r>
              <a:rPr lang="hu-HU" sz="1600" kern="0" dirty="0" err="1" smtClean="0">
                <a:sym typeface="Wingdings" panose="05000000000000000000" pitchFamily="2" charset="2"/>
              </a:rPr>
              <a:t>the</a:t>
            </a:r>
            <a:r>
              <a:rPr lang="hu-HU" sz="1600" kern="0" dirty="0" smtClean="0">
                <a:sym typeface="Wingdings" panose="05000000000000000000" pitchFamily="2" charset="2"/>
              </a:rPr>
              <a:t> </a:t>
            </a:r>
            <a:r>
              <a:rPr lang="hu-HU" sz="1600" kern="0" dirty="0" err="1" smtClean="0">
                <a:sym typeface="Wingdings" panose="05000000000000000000" pitchFamily="2" charset="2"/>
              </a:rPr>
              <a:t>processes</a:t>
            </a:r>
            <a:r>
              <a:rPr lang="hu-HU" sz="1600" kern="0" dirty="0" smtClean="0">
                <a:sym typeface="Wingdings" panose="05000000000000000000" pitchFamily="2" charset="2"/>
              </a:rPr>
              <a:t> </a:t>
            </a:r>
            <a:r>
              <a:rPr lang="hu-HU" sz="1600" kern="0" dirty="0" err="1" smtClean="0">
                <a:sym typeface="Wingdings" panose="05000000000000000000" pitchFamily="2" charset="2"/>
              </a:rPr>
              <a:t>will</a:t>
            </a:r>
            <a:r>
              <a:rPr lang="hu-HU" sz="1600" kern="0" dirty="0" smtClean="0">
                <a:sym typeface="Wingdings" panose="05000000000000000000" pitchFamily="2" charset="2"/>
              </a:rPr>
              <a:t> be </a:t>
            </a:r>
            <a:r>
              <a:rPr lang="hu-HU" sz="1600" kern="0" dirty="0" err="1" smtClean="0">
                <a:sym typeface="Wingdings" panose="05000000000000000000" pitchFamily="2" charset="2"/>
              </a:rPr>
              <a:t>monitored</a:t>
            </a:r>
            <a:r>
              <a:rPr lang="hu-HU" sz="1600" kern="0" dirty="0" smtClean="0">
                <a:sym typeface="Wingdings" panose="05000000000000000000" pitchFamily="2" charset="2"/>
              </a:rPr>
              <a:t> </a:t>
            </a:r>
            <a:r>
              <a:rPr lang="hu-HU" sz="1600" kern="1200" dirty="0" err="1" smtClean="0"/>
              <a:t>with</a:t>
            </a:r>
            <a:r>
              <a:rPr lang="hu-HU" sz="1600" kern="1200" dirty="0" smtClean="0"/>
              <a:t> </a:t>
            </a:r>
            <a:r>
              <a:rPr lang="hu-HU" sz="1600" kern="1200" dirty="0" err="1" smtClean="0"/>
              <a:t>process</a:t>
            </a:r>
            <a:r>
              <a:rPr lang="hu-HU" sz="1600" kern="1200" dirty="0" smtClean="0"/>
              <a:t> monitoring IT </a:t>
            </a:r>
            <a:r>
              <a:rPr lang="hu-HU" sz="1600" kern="1200" dirty="0" err="1" smtClean="0"/>
              <a:t>tools</a:t>
            </a:r>
            <a:r>
              <a:rPr lang="hu-HU" sz="1600" kern="1200" dirty="0" smtClean="0"/>
              <a:t> </a:t>
            </a:r>
            <a:r>
              <a:rPr lang="hu-HU" sz="1600" kern="1200" dirty="0" err="1" smtClean="0"/>
              <a:t>established</a:t>
            </a:r>
            <a:r>
              <a:rPr lang="hu-HU" sz="1600" kern="1200" dirty="0" smtClean="0"/>
              <a:t> </a:t>
            </a:r>
            <a:r>
              <a:rPr lang="hu-HU" sz="1600" kern="1200" dirty="0" err="1" smtClean="0"/>
              <a:t>in</a:t>
            </a:r>
            <a:r>
              <a:rPr lang="hu-HU" sz="1600" kern="1200" dirty="0" smtClean="0"/>
              <a:t> ESTFM project</a:t>
            </a:r>
            <a:endParaRPr lang="hu-HU" sz="1600" kern="0" dirty="0" smtClean="0">
              <a:sym typeface="Wingdings" panose="05000000000000000000" pitchFamily="2" charset="2"/>
            </a:endParaRP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endParaRPr lang="hu-HU" sz="1800" kern="0" dirty="0" smtClean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endParaRPr lang="hu-HU" sz="1800" kern="0" dirty="0" smtClean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endParaRPr lang="hu-HU" sz="1800" kern="0" dirty="0" smtClean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endParaRPr lang="hu-HU" sz="1800" kern="0" dirty="0" smtClean="0"/>
          </a:p>
          <a:p>
            <a:pPr marL="0" indent="0" eaLnBrk="1" hangingPunct="1">
              <a:buFontTx/>
              <a:buNone/>
              <a:defRPr/>
            </a:pPr>
            <a:endParaRPr lang="hu-HU" altLang="hu-HU" sz="1800" kern="0" dirty="0" smtClean="0"/>
          </a:p>
          <a:p>
            <a:pPr marL="0" indent="0" eaLnBrk="1" hangingPunct="1">
              <a:buFontTx/>
              <a:buNone/>
              <a:defRPr/>
            </a:pPr>
            <a:endParaRPr lang="hu-HU" altLang="hu-HU" sz="1800" kern="0" dirty="0" smtClean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979712" y="5726781"/>
            <a:ext cx="6984776" cy="517009"/>
          </a:xfrm>
          <a:prstGeom prst="roundRect">
            <a:avLst/>
          </a:prstGeom>
          <a:noFill/>
          <a:ln>
            <a:solidFill>
              <a:srgbClr val="002060"/>
            </a:solidFill>
            <a:prstDash val="lg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eaLnBrk="1" hangingPunct="1">
              <a:buNone/>
              <a:defRPr/>
            </a:pPr>
            <a:r>
              <a:rPr lang="hu-HU" sz="1800" kern="0" dirty="0" err="1" smtClean="0"/>
              <a:t>Further</a:t>
            </a:r>
            <a:r>
              <a:rPr lang="hu-HU" sz="1800" kern="0" dirty="0" smtClean="0"/>
              <a:t> </a:t>
            </a:r>
            <a:r>
              <a:rPr lang="hu-HU" sz="1800" kern="0" dirty="0" err="1" smtClean="0"/>
              <a:t>educated</a:t>
            </a:r>
            <a:r>
              <a:rPr lang="hu-HU" sz="1800" kern="0" dirty="0" smtClean="0"/>
              <a:t> </a:t>
            </a:r>
            <a:r>
              <a:rPr lang="hu-HU" sz="1800" kern="0" dirty="0" err="1" smtClean="0"/>
              <a:t>in</a:t>
            </a:r>
            <a:r>
              <a:rPr lang="hu-HU" sz="1800" kern="0" dirty="0" smtClean="0"/>
              <a:t> HCSO </a:t>
            </a:r>
            <a:r>
              <a:rPr lang="hu-HU" sz="1800" kern="0" dirty="0" err="1" smtClean="0"/>
              <a:t>School</a:t>
            </a:r>
            <a:r>
              <a:rPr lang="hu-HU" sz="1800" kern="0" dirty="0" smtClean="0"/>
              <a:t> </a:t>
            </a:r>
            <a:r>
              <a:rPr lang="hu-HU" sz="1800" kern="0" dirty="0" err="1" smtClean="0"/>
              <a:t>Quality</a:t>
            </a:r>
            <a:r>
              <a:rPr lang="hu-HU" sz="1800" kern="0" dirty="0" smtClean="0"/>
              <a:t> </a:t>
            </a:r>
            <a:r>
              <a:rPr lang="hu-HU" sz="1800" kern="0" dirty="0" err="1" smtClean="0"/>
              <a:t>course</a:t>
            </a:r>
            <a:endParaRPr lang="hu-HU" sz="1800" kern="0" dirty="0" smtClean="0"/>
          </a:p>
          <a:p>
            <a:pPr marL="457200" lvl="1" indent="0" eaLnBrk="1" hangingPunct="1">
              <a:buFontTx/>
              <a:buNone/>
              <a:defRPr/>
            </a:pPr>
            <a:endParaRPr lang="hu-HU" sz="1800" kern="0" dirty="0" smtClean="0">
              <a:sym typeface="Wingdings" panose="05000000000000000000" pitchFamily="2" charset="2"/>
            </a:endParaRP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endParaRPr lang="hu-HU" sz="1800" kern="0" dirty="0" smtClean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endParaRPr lang="hu-HU" sz="1800" kern="0" dirty="0" smtClean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endParaRPr lang="hu-HU" sz="1800" kern="0" dirty="0" smtClean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endParaRPr lang="hu-HU" sz="1800" kern="0" dirty="0" smtClean="0"/>
          </a:p>
          <a:p>
            <a:pPr marL="0" indent="0" eaLnBrk="1" hangingPunct="1">
              <a:buFontTx/>
              <a:buNone/>
              <a:defRPr/>
            </a:pPr>
            <a:endParaRPr lang="hu-HU" altLang="hu-HU" sz="1800" kern="0" dirty="0" smtClean="0"/>
          </a:p>
          <a:p>
            <a:pPr marL="0" indent="0" eaLnBrk="1" hangingPunct="1">
              <a:buFontTx/>
              <a:buNone/>
              <a:defRPr/>
            </a:pPr>
            <a:endParaRPr lang="hu-HU" altLang="hu-HU" sz="18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9408" y="1268760"/>
            <a:ext cx="6979056" cy="419001"/>
          </a:xfrm>
          <a:prstGeom prst="roundRect">
            <a:avLst/>
          </a:prstGeom>
          <a:noFill/>
          <a:ln>
            <a:solidFill>
              <a:srgbClr val="002060"/>
            </a:solidFill>
            <a:prstDash val="lgDash"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hu-HU" altLang="hu-HU" sz="2000" dirty="0" err="1" smtClean="0"/>
              <a:t>Following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the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finalisation</a:t>
            </a:r>
            <a:r>
              <a:rPr lang="hu-HU" altLang="hu-HU" sz="2000" dirty="0" smtClean="0"/>
              <a:t> of ESTFM and </a:t>
            </a:r>
            <a:r>
              <a:rPr lang="hu-HU" altLang="hu-HU" sz="2000" dirty="0" err="1" smtClean="0"/>
              <a:t>quality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guidelines</a:t>
            </a:r>
            <a:endParaRPr lang="hu-HU" altLang="hu-HU" sz="2000" dirty="0" smtClean="0"/>
          </a:p>
          <a:p>
            <a:pPr marL="0" indent="0" eaLnBrk="1" hangingPunct="1">
              <a:buNone/>
            </a:pPr>
            <a:endParaRPr lang="hu-HU" altLang="hu-HU" sz="2000" dirty="0" smtClean="0"/>
          </a:p>
          <a:p>
            <a:pPr eaLnBrk="1" hangingPunct="1">
              <a:buFont typeface="Wingdings" panose="05000000000000000000" pitchFamily="2" charset="2"/>
              <a:buChar char="q"/>
            </a:pPr>
            <a:endParaRPr lang="hu-HU" altLang="hu-HU" sz="2000" dirty="0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116632"/>
            <a:ext cx="6202362" cy="684213"/>
          </a:xfrm>
        </p:spPr>
        <p:txBody>
          <a:bodyPr/>
          <a:lstStyle/>
          <a:p>
            <a:pPr algn="l" eaLnBrk="1" hangingPunct="1"/>
            <a:r>
              <a:rPr lang="hu-HU" altLang="hu-HU" sz="2400" b="1" dirty="0" err="1" smtClean="0">
                <a:solidFill>
                  <a:srgbClr val="000066"/>
                </a:solidFill>
              </a:rPr>
              <a:t>Methodology</a:t>
            </a:r>
            <a:r>
              <a:rPr lang="hu-HU" altLang="hu-HU" sz="2400" b="1" dirty="0" smtClean="0">
                <a:solidFill>
                  <a:srgbClr val="000066"/>
                </a:solidFill>
              </a:rPr>
              <a:t> </a:t>
            </a:r>
            <a:r>
              <a:rPr lang="hu-HU" altLang="hu-HU" sz="2400" b="1" dirty="0" err="1" smtClean="0">
                <a:solidFill>
                  <a:srgbClr val="000066"/>
                </a:solidFill>
              </a:rPr>
              <a:t>Handbook</a:t>
            </a:r>
            <a:r>
              <a:rPr lang="hu-HU" altLang="hu-HU" sz="2400" b="1" dirty="0" smtClean="0">
                <a:solidFill>
                  <a:srgbClr val="000066"/>
                </a:solidFill>
              </a:rPr>
              <a:t> project</a:t>
            </a:r>
            <a:br>
              <a:rPr lang="hu-HU" altLang="hu-HU" sz="2400" b="1" dirty="0" smtClean="0">
                <a:solidFill>
                  <a:srgbClr val="000066"/>
                </a:solidFill>
              </a:rPr>
            </a:br>
            <a:r>
              <a:rPr lang="hu-HU" altLang="hu-HU" sz="2400" b="1" dirty="0" smtClean="0">
                <a:solidFill>
                  <a:srgbClr val="000066"/>
                </a:solidFill>
              </a:rPr>
              <a:t>…</a:t>
            </a:r>
            <a:r>
              <a:rPr lang="hu-HU" altLang="hu-HU" sz="2400" b="1" dirty="0" err="1" smtClean="0">
                <a:solidFill>
                  <a:srgbClr val="000066"/>
                </a:solidFill>
              </a:rPr>
              <a:t>foreseen</a:t>
            </a:r>
            <a:r>
              <a:rPr lang="hu-HU" altLang="hu-HU" sz="2400" b="1" dirty="0" smtClean="0">
                <a:solidFill>
                  <a:srgbClr val="000066"/>
                </a:solidFill>
              </a:rPr>
              <a:t> </a:t>
            </a:r>
            <a:r>
              <a:rPr lang="hu-HU" altLang="hu-HU" sz="2400" b="1" dirty="0" err="1" smtClean="0">
                <a:solidFill>
                  <a:srgbClr val="000066"/>
                </a:solidFill>
              </a:rPr>
              <a:t>for</a:t>
            </a:r>
            <a:r>
              <a:rPr lang="hu-HU" altLang="hu-HU" sz="2400" b="1" dirty="0" smtClean="0">
                <a:solidFill>
                  <a:srgbClr val="000066"/>
                </a:solidFill>
              </a:rPr>
              <a:t> 2015-2016</a:t>
            </a:r>
          </a:p>
        </p:txBody>
      </p:sp>
      <p:sp>
        <p:nvSpPr>
          <p:cNvPr id="25604" name="Dia számának hely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1AB64A-1CD2-44EC-AD48-1E4DCB819387}" type="slidenum">
              <a:rPr lang="hu-HU" altLang="hu-HU" sz="1400" b="1" smtClean="0">
                <a:solidFill>
                  <a:srgbClr val="000066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hu-HU" altLang="hu-HU" sz="1400" b="1" smtClean="0">
              <a:solidFill>
                <a:srgbClr val="000066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885193393"/>
              </p:ext>
            </p:extLst>
          </p:nvPr>
        </p:nvGraphicFramePr>
        <p:xfrm>
          <a:off x="179512" y="6669360"/>
          <a:ext cx="3511277" cy="84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Lekerekített téglalap 8"/>
          <p:cNvSpPr/>
          <p:nvPr/>
        </p:nvSpPr>
        <p:spPr>
          <a:xfrm>
            <a:off x="7740504" y="165151"/>
            <a:ext cx="1368000" cy="529010"/>
          </a:xfrm>
          <a:prstGeom prst="roundRect">
            <a:avLst/>
          </a:prstGeom>
          <a:solidFill>
            <a:srgbClr val="FFB46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r>
              <a: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handbook</a:t>
            </a:r>
            <a:endParaRPr lang="hu-H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Csoportba foglalás 1"/>
          <p:cNvGrpSpPr/>
          <p:nvPr/>
        </p:nvGrpSpPr>
        <p:grpSpPr>
          <a:xfrm>
            <a:off x="251520" y="1268760"/>
            <a:ext cx="1440160" cy="4673249"/>
            <a:chOff x="251520" y="1137791"/>
            <a:chExt cx="1440160" cy="4673249"/>
          </a:xfrm>
        </p:grpSpPr>
        <p:sp>
          <p:nvSpPr>
            <p:cNvPr id="10" name="Lekerekített téglalap 9"/>
            <p:cNvSpPr/>
            <p:nvPr/>
          </p:nvSpPr>
          <p:spPr>
            <a:xfrm>
              <a:off x="251520" y="1137791"/>
              <a:ext cx="1440160" cy="419001"/>
            </a:xfrm>
            <a:prstGeom prst="roundRect">
              <a:avLst/>
            </a:prstGeom>
            <a:solidFill>
              <a:srgbClr val="00206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500" b="1" dirty="0" err="1" smtClean="0">
                  <a:solidFill>
                    <a:schemeClr val="bg1"/>
                  </a:solidFill>
                </a:rPr>
                <a:t>When</a:t>
              </a:r>
              <a:r>
                <a:rPr lang="hu-HU" sz="1500" b="1" dirty="0" smtClean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1" name="Lekerekített téglalap 10"/>
            <p:cNvSpPr/>
            <p:nvPr/>
          </p:nvSpPr>
          <p:spPr>
            <a:xfrm>
              <a:off x="251520" y="1700808"/>
              <a:ext cx="1440160" cy="1046630"/>
            </a:xfrm>
            <a:prstGeom prst="roundRect">
              <a:avLst/>
            </a:prstGeom>
            <a:solidFill>
              <a:srgbClr val="00206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500" b="1" dirty="0" err="1" smtClean="0">
                  <a:solidFill>
                    <a:schemeClr val="bg1"/>
                  </a:solidFill>
                </a:rPr>
                <a:t>What</a:t>
              </a:r>
              <a:r>
                <a:rPr lang="hu-HU" sz="1500" b="1" dirty="0" smtClean="0">
                  <a:solidFill>
                    <a:schemeClr val="bg1"/>
                  </a:solidFill>
                </a:rPr>
                <a:t> </a:t>
              </a:r>
              <a:r>
                <a:rPr lang="hu-HU" sz="1500" b="1" dirty="0" err="1" smtClean="0">
                  <a:solidFill>
                    <a:schemeClr val="bg1"/>
                  </a:solidFill>
                </a:rPr>
                <a:t>aim</a:t>
              </a:r>
              <a:r>
                <a:rPr lang="hu-HU" sz="1500" b="1" dirty="0" smtClean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2" name="Lekerekített téglalap 11"/>
            <p:cNvSpPr/>
            <p:nvPr/>
          </p:nvSpPr>
          <p:spPr>
            <a:xfrm>
              <a:off x="251520" y="2916466"/>
              <a:ext cx="1440160" cy="2894574"/>
            </a:xfrm>
            <a:prstGeom prst="roundRect">
              <a:avLst/>
            </a:prstGeom>
            <a:solidFill>
              <a:srgbClr val="00206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tIns="648000" rtlCol="0" anchor="t" anchorCtr="0"/>
            <a:lstStyle/>
            <a:p>
              <a:pPr algn="ctr"/>
              <a:r>
                <a:rPr lang="hu-HU" sz="1500" b="1" dirty="0" err="1" smtClean="0">
                  <a:solidFill>
                    <a:schemeClr val="bg1"/>
                  </a:solidFill>
                </a:rPr>
                <a:t>How</a:t>
              </a:r>
              <a:r>
                <a:rPr lang="hu-HU" sz="1500" b="1" dirty="0" smtClean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3" name="Lekerekített téglalap 12"/>
            <p:cNvSpPr/>
            <p:nvPr/>
          </p:nvSpPr>
          <p:spPr>
            <a:xfrm>
              <a:off x="305600" y="4732452"/>
              <a:ext cx="1332000" cy="1013851"/>
            </a:xfrm>
            <a:prstGeom prst="roundRect">
              <a:avLst/>
            </a:prstGeom>
            <a:noFill/>
            <a:ln w="28575">
              <a:solidFill>
                <a:srgbClr val="FFB469"/>
              </a:solidFill>
              <a:prstDash val="lg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sz="1400" b="1" dirty="0" err="1" smtClean="0">
                  <a:solidFill>
                    <a:schemeClr val="bg1"/>
                  </a:solidFill>
                </a:rPr>
                <a:t>Cooperative</a:t>
              </a:r>
              <a:r>
                <a:rPr lang="hu-HU" sz="1400" b="1" dirty="0" smtClean="0">
                  <a:solidFill>
                    <a:schemeClr val="bg1"/>
                  </a:solidFill>
                </a:rPr>
                <a:t> </a:t>
              </a:r>
              <a:r>
                <a:rPr lang="hu-HU" sz="1400" b="1" dirty="0" err="1" smtClean="0">
                  <a:solidFill>
                    <a:schemeClr val="bg1"/>
                  </a:solidFill>
                </a:rPr>
                <a:t>work</a:t>
              </a:r>
              <a:endParaRPr lang="hu-HU" sz="14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3" name="Szövegdoboz 2"/>
          <p:cNvSpPr txBox="1"/>
          <p:nvPr/>
        </p:nvSpPr>
        <p:spPr>
          <a:xfrm>
            <a:off x="1763688" y="1884597"/>
            <a:ext cx="6984776" cy="1055608"/>
          </a:xfrm>
          <a:prstGeom prst="roundRect">
            <a:avLst/>
          </a:prstGeom>
          <a:noFill/>
          <a:ln>
            <a:solidFill>
              <a:srgbClr val="00206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lvl="1" indent="0" eaLnBrk="1" hangingPunct="1">
              <a:buNone/>
            </a:pPr>
            <a:r>
              <a:rPr lang="hu-HU" altLang="hu-HU" sz="2000" dirty="0" err="1" smtClean="0"/>
              <a:t>Twofold</a:t>
            </a:r>
            <a:r>
              <a:rPr lang="hu-HU" altLang="hu-HU" sz="2000" dirty="0" smtClean="0"/>
              <a:t>:</a:t>
            </a:r>
          </a:p>
          <a:p>
            <a:pPr marL="263525" lvl="1" indent="-263525" eaLnBrk="1" hangingPunct="1">
              <a:buFontTx/>
              <a:buAutoNum type="arabicPeriod"/>
            </a:pPr>
            <a:r>
              <a:rPr lang="hu-HU" altLang="hu-HU" sz="1800" dirty="0" err="1" smtClean="0"/>
              <a:t>Internal</a:t>
            </a:r>
            <a:r>
              <a:rPr lang="hu-HU" altLang="hu-HU" sz="1800" dirty="0" smtClean="0"/>
              <a:t> version </a:t>
            </a:r>
          </a:p>
          <a:p>
            <a:pPr marL="263525" lvl="1" indent="-263525" eaLnBrk="1" hangingPunct="1">
              <a:buFontTx/>
              <a:buAutoNum type="arabicPeriod"/>
            </a:pPr>
            <a:r>
              <a:rPr lang="hu-HU" altLang="hu-HU" sz="1800" dirty="0" smtClean="0"/>
              <a:t>Public version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1763688" y="3115703"/>
            <a:ext cx="6984776" cy="2826306"/>
          </a:xfrm>
          <a:prstGeom prst="roundRect">
            <a:avLst/>
          </a:prstGeom>
          <a:noFill/>
          <a:ln>
            <a:solidFill>
              <a:srgbClr val="00206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263525" indent="-263525" eaLnBrk="1" hangingPunct="1">
              <a:buFont typeface="Wingdings" panose="05000000000000000000" pitchFamily="2" charset="2"/>
              <a:buChar char="q"/>
            </a:pPr>
            <a:r>
              <a:rPr lang="hu-HU" altLang="hu-HU" sz="2000" dirty="0" err="1" smtClean="0">
                <a:sym typeface="Wingdings" panose="05000000000000000000" pitchFamily="2" charset="2"/>
              </a:rPr>
              <a:t>Follow</a:t>
            </a:r>
            <a:r>
              <a:rPr lang="hu-HU" altLang="hu-HU" sz="2000" dirty="0" smtClean="0">
                <a:sym typeface="Wingdings" panose="05000000000000000000" pitchFamily="2" charset="2"/>
              </a:rPr>
              <a:t> </a:t>
            </a:r>
            <a:r>
              <a:rPr lang="hu-HU" altLang="hu-HU" sz="2000" dirty="0" err="1" smtClean="0">
                <a:sym typeface="Wingdings" panose="05000000000000000000" pitchFamily="2" charset="2"/>
              </a:rPr>
              <a:t>the</a:t>
            </a:r>
            <a:r>
              <a:rPr lang="hu-HU" altLang="hu-HU" sz="2000" dirty="0" smtClean="0">
                <a:sym typeface="Wingdings" panose="05000000000000000000" pitchFamily="2" charset="2"/>
              </a:rPr>
              <a:t> </a:t>
            </a:r>
            <a:r>
              <a:rPr lang="hu-HU" altLang="hu-HU" sz="2000" dirty="0" err="1" smtClean="0">
                <a:sym typeface="Wingdings" panose="05000000000000000000" pitchFamily="2" charset="2"/>
              </a:rPr>
              <a:t>structure</a:t>
            </a:r>
            <a:r>
              <a:rPr lang="hu-HU" altLang="hu-HU" sz="2000" dirty="0" smtClean="0">
                <a:sym typeface="Wingdings" panose="05000000000000000000" pitchFamily="2" charset="2"/>
              </a:rPr>
              <a:t> of </a:t>
            </a:r>
            <a:r>
              <a:rPr lang="hu-HU" altLang="hu-HU" sz="2000" dirty="0" err="1" smtClean="0">
                <a:sym typeface="Wingdings" panose="05000000000000000000" pitchFamily="2" charset="2"/>
              </a:rPr>
              <a:t>the</a:t>
            </a:r>
            <a:r>
              <a:rPr lang="hu-HU" altLang="hu-HU" sz="2000" dirty="0" smtClean="0">
                <a:sym typeface="Wingdings" panose="05000000000000000000" pitchFamily="2" charset="2"/>
              </a:rPr>
              <a:t> ESTFM </a:t>
            </a:r>
            <a:r>
              <a:rPr lang="hu-HU" altLang="hu-HU" sz="2000" dirty="0" err="1" smtClean="0">
                <a:sym typeface="Wingdings" panose="05000000000000000000" pitchFamily="2" charset="2"/>
              </a:rPr>
              <a:t>model</a:t>
            </a:r>
            <a:r>
              <a:rPr lang="hu-HU" altLang="hu-HU" sz="2000" dirty="0" smtClean="0">
                <a:sym typeface="Wingdings" panose="05000000000000000000" pitchFamily="2" charset="2"/>
              </a:rPr>
              <a:t> and </a:t>
            </a:r>
            <a:r>
              <a:rPr lang="hu-HU" altLang="hu-HU" sz="2000" dirty="0" err="1" smtClean="0">
                <a:sym typeface="Wingdings" panose="05000000000000000000" pitchFamily="2" charset="2"/>
              </a:rPr>
              <a:t>connected</a:t>
            </a:r>
            <a:r>
              <a:rPr lang="hu-HU" altLang="hu-HU" sz="2000" dirty="0" smtClean="0">
                <a:sym typeface="Wingdings" panose="05000000000000000000" pitchFamily="2" charset="2"/>
              </a:rPr>
              <a:t> </a:t>
            </a:r>
            <a:r>
              <a:rPr lang="hu-HU" altLang="hu-HU" sz="2000" dirty="0" err="1" smtClean="0">
                <a:sym typeface="Wingdings" panose="05000000000000000000" pitchFamily="2" charset="2"/>
              </a:rPr>
              <a:t>to</a:t>
            </a:r>
            <a:r>
              <a:rPr lang="hu-HU" altLang="hu-HU" sz="2000" dirty="0" smtClean="0">
                <a:sym typeface="Wingdings" panose="05000000000000000000" pitchFamily="2" charset="2"/>
              </a:rPr>
              <a:t> </a:t>
            </a:r>
            <a:r>
              <a:rPr lang="hu-HU" altLang="hu-HU" sz="2000" dirty="0" err="1" smtClean="0">
                <a:sym typeface="Wingdings" panose="05000000000000000000" pitchFamily="2" charset="2"/>
              </a:rPr>
              <a:t>quality</a:t>
            </a:r>
            <a:r>
              <a:rPr lang="hu-HU" altLang="hu-HU" sz="2000" dirty="0" smtClean="0">
                <a:sym typeface="Wingdings" panose="05000000000000000000" pitchFamily="2" charset="2"/>
              </a:rPr>
              <a:t> </a:t>
            </a:r>
            <a:r>
              <a:rPr lang="hu-HU" altLang="hu-HU" sz="2000" dirty="0" err="1" smtClean="0">
                <a:sym typeface="Wingdings" panose="05000000000000000000" pitchFamily="2" charset="2"/>
              </a:rPr>
              <a:t>guidelines</a:t>
            </a:r>
            <a:endParaRPr lang="hu-HU" altLang="hu-HU" sz="2000" dirty="0" smtClean="0">
              <a:sym typeface="Wingdings" panose="05000000000000000000" pitchFamily="2" charset="2"/>
            </a:endParaRPr>
          </a:p>
          <a:p>
            <a:pPr marL="263525" indent="-263525" eaLnBrk="1" hangingPunct="1">
              <a:buFont typeface="Wingdings" panose="05000000000000000000" pitchFamily="2" charset="2"/>
              <a:buChar char="q"/>
            </a:pPr>
            <a:r>
              <a:rPr lang="hu-HU" altLang="hu-HU" sz="2000" dirty="0" smtClean="0"/>
              <a:t>C</a:t>
            </a:r>
            <a:r>
              <a:rPr lang="en-GB" altLang="hu-HU" sz="2000" dirty="0" smtClean="0"/>
              <a:t>over all relevant methodological areas</a:t>
            </a:r>
            <a:r>
              <a:rPr lang="hu-HU" altLang="hu-HU" sz="2000" dirty="0" smtClean="0"/>
              <a:t> + </a:t>
            </a:r>
            <a:r>
              <a:rPr lang="en-GB" altLang="hu-HU" sz="2000" dirty="0" smtClean="0"/>
              <a:t>reflect on the latest methodological developments</a:t>
            </a:r>
            <a:r>
              <a:rPr lang="hu-HU" altLang="hu-HU" sz="2000" dirty="0" smtClean="0"/>
              <a:t>, </a:t>
            </a:r>
            <a:r>
              <a:rPr lang="en-GB" altLang="hu-HU" sz="2000" dirty="0" smtClean="0"/>
              <a:t>international practices, guidelines of ESS, UN</a:t>
            </a:r>
            <a:r>
              <a:rPr lang="hu-HU" altLang="hu-HU" sz="2000" dirty="0" smtClean="0"/>
              <a:t>, </a:t>
            </a:r>
            <a:r>
              <a:rPr lang="en-GB" altLang="hu-HU" sz="2000" dirty="0" smtClean="0"/>
              <a:t>OECD</a:t>
            </a:r>
            <a:endParaRPr lang="hu-HU" altLang="hu-HU" sz="2000" dirty="0" smtClean="0"/>
          </a:p>
          <a:p>
            <a:pPr marL="263525" indent="-263525" eaLnBrk="1" hangingPunct="1">
              <a:buNone/>
            </a:pPr>
            <a:endParaRPr lang="hu-HU" altLang="hu-HU" sz="1000" dirty="0" smtClean="0"/>
          </a:p>
          <a:p>
            <a:pPr marL="263525" indent="-263525" eaLnBrk="1" hangingPunct="1">
              <a:buNone/>
            </a:pPr>
            <a:endParaRPr lang="hu-HU" altLang="hu-HU" sz="1000" dirty="0" smtClean="0"/>
          </a:p>
          <a:p>
            <a:pPr marL="263525" indent="-263525" eaLnBrk="1" hangingPunct="1">
              <a:buFont typeface="Wingdings" panose="05000000000000000000" pitchFamily="2" charset="2"/>
              <a:buChar char="q"/>
            </a:pPr>
            <a:r>
              <a:rPr lang="hu-HU" altLang="hu-HU" sz="2000" dirty="0" err="1" smtClean="0"/>
              <a:t>Experts</a:t>
            </a:r>
            <a:r>
              <a:rPr lang="hu-HU" altLang="hu-HU" sz="2000" dirty="0" smtClean="0"/>
              <a:t> of </a:t>
            </a:r>
            <a:r>
              <a:rPr lang="hu-HU" altLang="hu-HU" sz="2000" dirty="0" err="1" smtClean="0"/>
              <a:t>Methodology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Department</a:t>
            </a:r>
            <a:r>
              <a:rPr lang="hu-HU" altLang="hu-HU" sz="2000" dirty="0" smtClean="0"/>
              <a:t>, </a:t>
            </a:r>
            <a:r>
              <a:rPr lang="hu-HU" altLang="hu-HU" sz="2000" dirty="0" err="1" smtClean="0"/>
              <a:t>subject-matter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domains</a:t>
            </a:r>
            <a:r>
              <a:rPr lang="hu-HU" altLang="hu-HU" sz="2000" dirty="0" smtClean="0"/>
              <a:t>, National </a:t>
            </a:r>
            <a:r>
              <a:rPr lang="hu-HU" altLang="hu-HU" sz="2000" dirty="0" err="1" smtClean="0"/>
              <a:t>Statistical</a:t>
            </a:r>
            <a:r>
              <a:rPr lang="hu-HU" altLang="hu-HU" sz="2000" dirty="0" smtClean="0"/>
              <a:t> Service, </a:t>
            </a:r>
            <a:r>
              <a:rPr lang="hu-HU" altLang="hu-HU" sz="2000" dirty="0" err="1" smtClean="0"/>
              <a:t>academic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sphere</a:t>
            </a:r>
            <a:endParaRPr lang="hu-HU" altLang="hu-H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27212" y="1628800"/>
            <a:ext cx="6384204" cy="2160240"/>
          </a:xfrm>
          <a:prstGeom prst="roundRect">
            <a:avLst/>
          </a:prstGeom>
          <a:ln>
            <a:solidFill>
              <a:srgbClr val="002060"/>
            </a:solidFill>
            <a:prstDash val="lgDash"/>
          </a:ln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hu-HU" altLang="hu-HU" dirty="0" err="1" smtClean="0"/>
              <a:t>Adaptation</a:t>
            </a:r>
            <a:r>
              <a:rPr lang="hu-HU" altLang="hu-HU" dirty="0" smtClean="0"/>
              <a:t> of an </a:t>
            </a:r>
            <a:r>
              <a:rPr lang="hu-HU" altLang="hu-HU" dirty="0" err="1" smtClean="0"/>
              <a:t>international</a:t>
            </a:r>
            <a:r>
              <a:rPr lang="hu-HU" altLang="hu-HU" dirty="0" smtClean="0"/>
              <a:t> standard </a:t>
            </a:r>
            <a:r>
              <a:rPr lang="hu-HU" altLang="hu-HU" dirty="0" err="1" smtClean="0"/>
              <a:t>for</a:t>
            </a:r>
            <a:r>
              <a:rPr lang="hu-HU" altLang="hu-HU" dirty="0" smtClean="0"/>
              <a:t> business </a:t>
            </a:r>
            <a:r>
              <a:rPr lang="hu-HU" altLang="hu-HU" dirty="0" err="1" smtClean="0"/>
              <a:t>processes</a:t>
            </a:r>
            <a:r>
              <a:rPr lang="hu-HU" altLang="hu-HU" dirty="0"/>
              <a:t> </a:t>
            </a:r>
            <a:r>
              <a:rPr lang="hu-HU" altLang="hu-HU" dirty="0" smtClean="0"/>
              <a:t>(ESTFM </a:t>
            </a:r>
            <a:r>
              <a:rPr lang="hu-HU" altLang="hu-HU" dirty="0" err="1" smtClean="0"/>
              <a:t>model</a:t>
            </a:r>
            <a:r>
              <a:rPr lang="hu-HU" altLang="hu-HU" dirty="0" smtClean="0"/>
              <a:t>) </a:t>
            </a:r>
          </a:p>
          <a:p>
            <a:pPr marL="0" indent="0" eaLnBrk="1" hangingPunct="1">
              <a:buNone/>
              <a:defRPr/>
            </a:pPr>
            <a:r>
              <a:rPr lang="hu-HU" altLang="hu-HU" dirty="0" smtClean="0">
                <a:sym typeface="Wingdings" panose="05000000000000000000" pitchFamily="2" charset="2"/>
              </a:rPr>
              <a:t> more </a:t>
            </a:r>
            <a:r>
              <a:rPr lang="hu-HU" altLang="hu-HU" dirty="0" err="1" smtClean="0">
                <a:sym typeface="Wingdings" panose="05000000000000000000" pitchFamily="2" charset="2"/>
              </a:rPr>
              <a:t>efficiently</a:t>
            </a:r>
            <a:r>
              <a:rPr lang="hu-HU" altLang="hu-HU" dirty="0" smtClean="0">
                <a:sym typeface="Wingdings" panose="05000000000000000000" pitchFamily="2" charset="2"/>
              </a:rPr>
              <a:t> </a:t>
            </a:r>
            <a:r>
              <a:rPr lang="hu-HU" altLang="hu-HU" dirty="0" err="1" smtClean="0">
                <a:sym typeface="Wingdings" panose="05000000000000000000" pitchFamily="2" charset="2"/>
              </a:rPr>
              <a:t>compare</a:t>
            </a:r>
            <a:r>
              <a:rPr lang="hu-HU" altLang="hu-HU" dirty="0" smtClean="0">
                <a:sym typeface="Wingdings" panose="05000000000000000000" pitchFamily="2" charset="2"/>
              </a:rPr>
              <a:t>/</a:t>
            </a:r>
            <a:r>
              <a:rPr lang="hu-HU" altLang="hu-HU" dirty="0" err="1" smtClean="0">
                <a:sym typeface="Wingdings" panose="05000000000000000000" pitchFamily="2" charset="2"/>
              </a:rPr>
              <a:t>integrate</a:t>
            </a:r>
            <a:r>
              <a:rPr lang="hu-HU" altLang="hu-HU" dirty="0" smtClean="0">
                <a:sym typeface="Wingdings" panose="05000000000000000000" pitchFamily="2" charset="2"/>
              </a:rPr>
              <a:t> </a:t>
            </a:r>
            <a:r>
              <a:rPr lang="hu-HU" altLang="hu-HU" dirty="0" err="1" smtClean="0">
                <a:sym typeface="Wingdings" panose="05000000000000000000" pitchFamily="2" charset="2"/>
              </a:rPr>
              <a:t>international</a:t>
            </a:r>
            <a:r>
              <a:rPr lang="hu-HU" altLang="hu-HU" dirty="0" smtClean="0">
                <a:sym typeface="Wingdings" panose="05000000000000000000" pitchFamily="2" charset="2"/>
              </a:rPr>
              <a:t> </a:t>
            </a:r>
            <a:r>
              <a:rPr lang="hu-HU" altLang="hu-HU" dirty="0" err="1" smtClean="0">
                <a:sym typeface="Wingdings" panose="05000000000000000000" pitchFamily="2" charset="2"/>
              </a:rPr>
              <a:t>best</a:t>
            </a:r>
            <a:r>
              <a:rPr lang="hu-HU" altLang="hu-HU" dirty="0" smtClean="0">
                <a:sym typeface="Wingdings" panose="05000000000000000000" pitchFamily="2" charset="2"/>
              </a:rPr>
              <a:t> </a:t>
            </a:r>
            <a:r>
              <a:rPr lang="hu-HU" altLang="hu-HU" dirty="0" err="1" smtClean="0">
                <a:sym typeface="Wingdings" panose="05000000000000000000" pitchFamily="2" charset="2"/>
              </a:rPr>
              <a:t>practices</a:t>
            </a:r>
            <a:r>
              <a:rPr lang="hu-HU" altLang="hu-HU" dirty="0" smtClean="0">
                <a:sym typeface="Wingdings" panose="05000000000000000000" pitchFamily="2" charset="2"/>
              </a:rPr>
              <a:t>/</a:t>
            </a:r>
            <a:r>
              <a:rPr lang="hu-HU" altLang="hu-HU" dirty="0" err="1" smtClean="0">
                <a:sym typeface="Wingdings" panose="05000000000000000000" pitchFamily="2" charset="2"/>
              </a:rPr>
              <a:t>standards</a:t>
            </a:r>
            <a:r>
              <a:rPr lang="hu-HU" altLang="hu-HU" dirty="0" smtClean="0">
                <a:sym typeface="Wingdings" panose="05000000000000000000" pitchFamily="2" charset="2"/>
              </a:rPr>
              <a:t> </a:t>
            </a:r>
            <a:r>
              <a:rPr lang="hu-HU" altLang="hu-HU" dirty="0" err="1" smtClean="0">
                <a:sym typeface="Wingdings" panose="05000000000000000000" pitchFamily="2" charset="2"/>
              </a:rPr>
              <a:t>in</a:t>
            </a:r>
            <a:r>
              <a:rPr lang="hu-HU" altLang="hu-HU" dirty="0" smtClean="0">
                <a:sym typeface="Wingdings" panose="05000000000000000000" pitchFamily="2" charset="2"/>
              </a:rPr>
              <a:t> </a:t>
            </a:r>
            <a:r>
              <a:rPr lang="hu-HU" altLang="hu-HU" dirty="0" err="1" smtClean="0">
                <a:sym typeface="Wingdings" panose="05000000000000000000" pitchFamily="2" charset="2"/>
              </a:rPr>
              <a:t>methodology</a:t>
            </a:r>
            <a:r>
              <a:rPr lang="hu-HU" altLang="hu-HU" dirty="0" smtClean="0">
                <a:sym typeface="Wingdings" panose="05000000000000000000" pitchFamily="2" charset="2"/>
              </a:rPr>
              <a:t>, </a:t>
            </a:r>
            <a:r>
              <a:rPr lang="hu-HU" altLang="hu-HU" dirty="0" err="1" smtClean="0">
                <a:sym typeface="Wingdings" panose="05000000000000000000" pitchFamily="2" charset="2"/>
              </a:rPr>
              <a:t>quality</a:t>
            </a:r>
            <a:r>
              <a:rPr lang="hu-HU" altLang="hu-HU" dirty="0" smtClean="0">
                <a:sym typeface="Wingdings" panose="05000000000000000000" pitchFamily="2" charset="2"/>
              </a:rPr>
              <a:t>, IT </a:t>
            </a:r>
            <a:r>
              <a:rPr lang="hu-HU" altLang="hu-HU" dirty="0" err="1" smtClean="0">
                <a:sym typeface="Wingdings" panose="05000000000000000000" pitchFamily="2" charset="2"/>
              </a:rPr>
              <a:t>fields</a:t>
            </a:r>
            <a:endParaRPr lang="hu-HU" altLang="hu-HU" dirty="0" smtClean="0">
              <a:sym typeface="Wingdings" panose="05000000000000000000" pitchFamily="2" charset="2"/>
            </a:endParaRPr>
          </a:p>
          <a:p>
            <a:pPr marL="0" indent="0" eaLnBrk="1" hangingPunct="1">
              <a:buNone/>
              <a:defRPr/>
            </a:pPr>
            <a:endParaRPr lang="hu-HU" altLang="hu-HU" dirty="0" smtClean="0">
              <a:sym typeface="Wingdings" panose="05000000000000000000" pitchFamily="2" charset="2"/>
            </a:endParaRPr>
          </a:p>
          <a:p>
            <a:pPr marL="0" indent="0" eaLnBrk="1" hangingPunct="1">
              <a:buFontTx/>
              <a:buNone/>
              <a:defRPr/>
            </a:pPr>
            <a:endParaRPr lang="hu-HU" altLang="hu-HU" dirty="0" smtClean="0">
              <a:sym typeface="Wingdings" panose="05000000000000000000" pitchFamily="2" charset="2"/>
            </a:endParaRP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endParaRPr lang="hu-HU" altLang="hu-HU" dirty="0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152499"/>
            <a:ext cx="5276464" cy="684213"/>
          </a:xfrm>
        </p:spPr>
        <p:txBody>
          <a:bodyPr/>
          <a:lstStyle/>
          <a:p>
            <a:pPr algn="l" eaLnBrk="1" hangingPunct="1"/>
            <a:r>
              <a:rPr lang="hu-HU" altLang="hu-HU" sz="2400" b="1" dirty="0" err="1" smtClean="0">
                <a:solidFill>
                  <a:srgbClr val="000066"/>
                </a:solidFill>
              </a:rPr>
              <a:t>Conclusions</a:t>
            </a:r>
            <a:r>
              <a:rPr lang="hu-HU" altLang="hu-HU" sz="2400" b="1" dirty="0" smtClean="0">
                <a:solidFill>
                  <a:srgbClr val="000066"/>
                </a:solidFill>
              </a:rPr>
              <a:t> + </a:t>
            </a:r>
            <a:r>
              <a:rPr lang="hu-HU" altLang="hu-HU" sz="2400" b="1" dirty="0" err="1" smtClean="0">
                <a:solidFill>
                  <a:srgbClr val="000066"/>
                </a:solidFill>
              </a:rPr>
              <a:t>future</a:t>
            </a:r>
            <a:r>
              <a:rPr lang="hu-HU" altLang="hu-HU" sz="2400" b="1" dirty="0" smtClean="0">
                <a:solidFill>
                  <a:srgbClr val="000066"/>
                </a:solidFill>
              </a:rPr>
              <a:t> </a:t>
            </a:r>
            <a:r>
              <a:rPr lang="hu-HU" altLang="hu-HU" sz="2400" b="1" dirty="0" err="1" smtClean="0">
                <a:solidFill>
                  <a:srgbClr val="000066"/>
                </a:solidFill>
              </a:rPr>
              <a:t>plans</a:t>
            </a:r>
            <a:r>
              <a:rPr lang="hu-HU" altLang="hu-HU" sz="2400" b="1" dirty="0" smtClean="0">
                <a:solidFill>
                  <a:srgbClr val="000066"/>
                </a:solidFill>
              </a:rPr>
              <a:t> </a:t>
            </a:r>
            <a:r>
              <a:rPr lang="hu-HU" altLang="hu-HU" sz="2400" b="1" dirty="0" err="1" smtClean="0">
                <a:solidFill>
                  <a:srgbClr val="000066"/>
                </a:solidFill>
              </a:rPr>
              <a:t>for</a:t>
            </a:r>
            <a:r>
              <a:rPr lang="hu-HU" altLang="hu-HU" sz="2400" b="1" dirty="0" smtClean="0">
                <a:solidFill>
                  <a:srgbClr val="000066"/>
                </a:solidFill>
              </a:rPr>
              <a:t> </a:t>
            </a:r>
            <a:r>
              <a:rPr lang="hu-HU" altLang="hu-HU" sz="2400" b="1" dirty="0" err="1" smtClean="0">
                <a:solidFill>
                  <a:srgbClr val="000066"/>
                </a:solidFill>
              </a:rPr>
              <a:t>further</a:t>
            </a:r>
            <a:r>
              <a:rPr lang="hu-HU" altLang="hu-HU" sz="2400" b="1" dirty="0" smtClean="0">
                <a:solidFill>
                  <a:srgbClr val="000066"/>
                </a:solidFill>
              </a:rPr>
              <a:t> </a:t>
            </a:r>
            <a:r>
              <a:rPr lang="hu-HU" altLang="hu-HU" sz="2400" b="1" dirty="0" err="1" smtClean="0">
                <a:solidFill>
                  <a:srgbClr val="000066"/>
                </a:solidFill>
              </a:rPr>
              <a:t>developments</a:t>
            </a:r>
            <a:endParaRPr lang="hu-HU" altLang="hu-HU" sz="2400" b="1" dirty="0" smtClean="0">
              <a:solidFill>
                <a:srgbClr val="000066"/>
              </a:solidFill>
            </a:endParaRPr>
          </a:p>
        </p:txBody>
      </p:sp>
      <p:sp>
        <p:nvSpPr>
          <p:cNvPr id="27652" name="Dia számának hely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08B437-EA1B-463E-860C-2E92A5F06337}" type="slidenum">
              <a:rPr lang="hu-HU" altLang="hu-HU" sz="1400" b="1" smtClean="0">
                <a:solidFill>
                  <a:srgbClr val="000066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hu-HU" altLang="hu-HU" sz="1400" b="1" smtClean="0">
              <a:solidFill>
                <a:srgbClr val="000066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33541884"/>
              </p:ext>
            </p:extLst>
          </p:nvPr>
        </p:nvGraphicFramePr>
        <p:xfrm>
          <a:off x="179512" y="6669360"/>
          <a:ext cx="3511277" cy="84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Lekerekített téglalap 7"/>
          <p:cNvSpPr/>
          <p:nvPr/>
        </p:nvSpPr>
        <p:spPr>
          <a:xfrm>
            <a:off x="7760232" y="165151"/>
            <a:ext cx="1260648" cy="52901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chemeClr val="bg1"/>
                </a:solidFill>
              </a:rPr>
              <a:t>Sum </a:t>
            </a:r>
            <a:r>
              <a:rPr lang="hu-HU" sz="1600" b="1" dirty="0" err="1" smtClean="0">
                <a:solidFill>
                  <a:schemeClr val="bg1"/>
                </a:solidFill>
              </a:rPr>
              <a:t>up</a:t>
            </a:r>
            <a:endParaRPr lang="hu-HU" sz="1600" b="1" dirty="0">
              <a:solidFill>
                <a:schemeClr val="bg1"/>
              </a:solidFill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323528" y="1628800"/>
            <a:ext cx="1440160" cy="582542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b="1" dirty="0" err="1" smtClean="0">
                <a:solidFill>
                  <a:schemeClr val="bg1"/>
                </a:solidFill>
              </a:rPr>
              <a:t>Conclusion</a:t>
            </a:r>
            <a:endParaRPr lang="hu-HU" sz="1500" b="1" dirty="0" smtClean="0">
              <a:solidFill>
                <a:schemeClr val="bg1"/>
              </a:solidFill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323528" y="3998586"/>
            <a:ext cx="1440160" cy="582542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b="1" dirty="0" err="1" smtClean="0">
                <a:solidFill>
                  <a:schemeClr val="bg1"/>
                </a:solidFill>
              </a:rPr>
              <a:t>Next</a:t>
            </a:r>
            <a:r>
              <a:rPr lang="hu-HU" sz="1500" b="1" dirty="0" smtClean="0">
                <a:solidFill>
                  <a:schemeClr val="bg1"/>
                </a:solidFill>
              </a:rPr>
              <a:t> </a:t>
            </a:r>
            <a:r>
              <a:rPr lang="hu-HU" sz="1500" b="1" dirty="0" err="1" smtClean="0">
                <a:solidFill>
                  <a:schemeClr val="bg1"/>
                </a:solidFill>
              </a:rPr>
              <a:t>steps</a:t>
            </a:r>
            <a:endParaRPr lang="hu-HU" sz="1500" b="1" dirty="0" smtClean="0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002704" y="3998586"/>
            <a:ext cx="6408712" cy="2145268"/>
          </a:xfrm>
          <a:prstGeom prst="roundRect">
            <a:avLst/>
          </a:prstGeom>
          <a:noFill/>
          <a:ln>
            <a:solidFill>
              <a:srgbClr val="00206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355600" indent="-355600" eaLnBrk="1" hangingPunct="1">
              <a:buFont typeface="Wingdings" panose="05000000000000000000" pitchFamily="2" charset="2"/>
              <a:buChar char="q"/>
              <a:defRPr/>
            </a:pPr>
            <a:r>
              <a:rPr lang="hu-HU" altLang="hu-HU" sz="2400" dirty="0" err="1"/>
              <a:t>Elaboration</a:t>
            </a:r>
            <a:r>
              <a:rPr lang="hu-HU" altLang="hu-HU" sz="2400" dirty="0"/>
              <a:t> of </a:t>
            </a:r>
            <a:r>
              <a:rPr lang="hu-HU" altLang="hu-HU" sz="2400" dirty="0" err="1"/>
              <a:t>the</a:t>
            </a:r>
            <a:r>
              <a:rPr lang="hu-HU" altLang="hu-HU" sz="2400" dirty="0"/>
              <a:t> </a:t>
            </a:r>
            <a:r>
              <a:rPr lang="hu-HU" altLang="hu-HU" sz="2400" dirty="0" err="1"/>
              <a:t>detailed</a:t>
            </a:r>
            <a:r>
              <a:rPr lang="hu-HU" altLang="hu-HU" sz="2400" dirty="0"/>
              <a:t> </a:t>
            </a:r>
            <a:r>
              <a:rPr lang="hu-HU" altLang="hu-HU" sz="2400" dirty="0" err="1"/>
              <a:t>assessment</a:t>
            </a:r>
            <a:r>
              <a:rPr lang="hu-HU" altLang="hu-HU" sz="2400" dirty="0"/>
              <a:t> </a:t>
            </a:r>
            <a:r>
              <a:rPr lang="hu-HU" altLang="hu-HU" sz="2400" dirty="0" err="1"/>
              <a:t>procedure</a:t>
            </a:r>
            <a:r>
              <a:rPr lang="hu-HU" altLang="hu-HU" sz="2400" dirty="0"/>
              <a:t> </a:t>
            </a:r>
            <a:r>
              <a:rPr lang="hu-HU" altLang="hu-HU" sz="2400" dirty="0" err="1" smtClean="0"/>
              <a:t>of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the</a:t>
            </a:r>
            <a:r>
              <a:rPr lang="hu-HU" altLang="hu-HU" sz="2400" dirty="0" smtClean="0"/>
              <a:t> </a:t>
            </a:r>
            <a:r>
              <a:rPr lang="hu-HU" altLang="hu-HU" sz="2400" dirty="0" err="1"/>
              <a:t>compliance</a:t>
            </a:r>
            <a:r>
              <a:rPr lang="hu-HU" altLang="hu-HU" sz="2400" dirty="0"/>
              <a:t> </a:t>
            </a:r>
            <a:r>
              <a:rPr lang="hu-HU" altLang="hu-HU" sz="2400" dirty="0" err="1"/>
              <a:t>with</a:t>
            </a:r>
            <a:r>
              <a:rPr lang="hu-HU" altLang="hu-HU" sz="2400" dirty="0"/>
              <a:t> </a:t>
            </a:r>
            <a:r>
              <a:rPr lang="hu-HU" altLang="hu-HU" sz="2400" dirty="0" err="1"/>
              <a:t>quality</a:t>
            </a:r>
            <a:r>
              <a:rPr lang="hu-HU" altLang="hu-HU" sz="2400" dirty="0"/>
              <a:t> </a:t>
            </a:r>
            <a:r>
              <a:rPr lang="hu-HU" altLang="hu-HU" sz="2400" dirty="0" err="1"/>
              <a:t>guidelines</a:t>
            </a:r>
            <a:endParaRPr lang="hu-HU" altLang="hu-HU" sz="2400" dirty="0"/>
          </a:p>
          <a:p>
            <a:pPr marL="355600" indent="-355600" eaLnBrk="1" hangingPunct="1">
              <a:buFont typeface="Wingdings" panose="05000000000000000000" pitchFamily="2" charset="2"/>
              <a:buChar char="q"/>
              <a:defRPr/>
            </a:pPr>
            <a:r>
              <a:rPr lang="hu-HU" altLang="hu-HU" sz="2400" dirty="0" err="1"/>
              <a:t>Development</a:t>
            </a:r>
            <a:r>
              <a:rPr lang="hu-HU" altLang="hu-HU" sz="2400" dirty="0"/>
              <a:t> of </a:t>
            </a:r>
            <a:r>
              <a:rPr lang="hu-HU" altLang="hu-HU" sz="2400" dirty="0" err="1"/>
              <a:t>the</a:t>
            </a:r>
            <a:r>
              <a:rPr lang="hu-HU" altLang="hu-HU" sz="2400" dirty="0"/>
              <a:t> </a:t>
            </a:r>
            <a:r>
              <a:rPr lang="hu-HU" altLang="hu-HU" sz="2400" dirty="0" err="1"/>
              <a:t>Methodology</a:t>
            </a:r>
            <a:r>
              <a:rPr lang="hu-HU" altLang="hu-HU" sz="2400" dirty="0"/>
              <a:t> </a:t>
            </a:r>
            <a:r>
              <a:rPr lang="hu-HU" altLang="hu-HU" sz="2400" dirty="0" err="1"/>
              <a:t>handbook</a:t>
            </a:r>
            <a:endParaRPr lang="hu-HU" alt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7850" y="3378200"/>
            <a:ext cx="7345363" cy="684213"/>
          </a:xfrm>
        </p:spPr>
        <p:txBody>
          <a:bodyPr/>
          <a:lstStyle/>
          <a:p>
            <a:pPr marL="720725" algn="l" eaLnBrk="1" hangingPunct="1"/>
            <a:r>
              <a:rPr lang="hu-HU" altLang="hu-HU" sz="2000" b="1" smtClean="0">
                <a:solidFill>
                  <a:srgbClr val="000066"/>
                </a:solidFill>
              </a:rPr>
              <a:t>Bernadett Szekeres</a:t>
            </a:r>
            <a:r>
              <a:rPr lang="hu-HU" altLang="hu-HU" sz="1800" b="1" smtClean="0">
                <a:solidFill>
                  <a:srgbClr val="000066"/>
                </a:solidFill>
              </a:rPr>
              <a:t/>
            </a:r>
            <a:br>
              <a:rPr lang="hu-HU" altLang="hu-HU" sz="1800" b="1" smtClean="0">
                <a:solidFill>
                  <a:srgbClr val="000066"/>
                </a:solidFill>
              </a:rPr>
            </a:br>
            <a:r>
              <a:rPr lang="hu-HU" altLang="hu-HU" sz="1800" smtClean="0">
                <a:solidFill>
                  <a:srgbClr val="000066"/>
                </a:solidFill>
              </a:rPr>
              <a:t>Quality management, Methodology Department</a:t>
            </a:r>
            <a:br>
              <a:rPr lang="hu-HU" altLang="hu-HU" sz="1800" smtClean="0">
                <a:solidFill>
                  <a:srgbClr val="000066"/>
                </a:solidFill>
              </a:rPr>
            </a:br>
            <a:r>
              <a:rPr lang="hu-HU" altLang="hu-HU" sz="1800" smtClean="0">
                <a:solidFill>
                  <a:srgbClr val="000066"/>
                </a:solidFill>
              </a:rPr>
              <a:t>Hungarian Central Statistical Office</a:t>
            </a:r>
            <a:br>
              <a:rPr lang="hu-HU" altLang="hu-HU" sz="1800" smtClean="0">
                <a:solidFill>
                  <a:srgbClr val="000066"/>
                </a:solidFill>
              </a:rPr>
            </a:br>
            <a:r>
              <a:rPr lang="hu-HU" altLang="hu-HU" sz="1600" smtClean="0">
                <a:solidFill>
                  <a:srgbClr val="000066"/>
                </a:solidFill>
                <a:hlinkClick r:id="rId3"/>
              </a:rPr>
              <a:t>http://www.ksh.hu/?lang=en</a:t>
            </a:r>
            <a:r>
              <a:rPr lang="hu-HU" altLang="hu-HU" sz="1600" smtClean="0">
                <a:solidFill>
                  <a:srgbClr val="000066"/>
                </a:solidFill>
              </a:rPr>
              <a:t> </a:t>
            </a:r>
            <a:r>
              <a:rPr lang="hu-HU" altLang="hu-HU" sz="1800" b="1" smtClean="0">
                <a:solidFill>
                  <a:srgbClr val="000066"/>
                </a:solidFill>
              </a:rPr>
              <a:t/>
            </a:r>
            <a:br>
              <a:rPr lang="hu-HU" altLang="hu-HU" sz="1800" b="1" smtClean="0">
                <a:solidFill>
                  <a:srgbClr val="000066"/>
                </a:solidFill>
              </a:rPr>
            </a:br>
            <a:r>
              <a:rPr lang="hu-HU" altLang="hu-HU" sz="1800" b="1" smtClean="0">
                <a:solidFill>
                  <a:srgbClr val="000066"/>
                </a:solidFill>
              </a:rPr>
              <a:t/>
            </a:r>
            <a:br>
              <a:rPr lang="hu-HU" altLang="hu-HU" sz="1800" b="1" smtClean="0">
                <a:solidFill>
                  <a:srgbClr val="000066"/>
                </a:solidFill>
              </a:rPr>
            </a:br>
            <a:endParaRPr lang="en-US" altLang="hu-HU" smtClean="0">
              <a:solidFill>
                <a:srgbClr val="000066"/>
              </a:solidFill>
            </a:endParaRPr>
          </a:p>
        </p:txBody>
      </p:sp>
      <p:sp>
        <p:nvSpPr>
          <p:cNvPr id="29699" name="Dia számának hely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E2F2B9-2056-4DDB-801A-47C179F70357}" type="slidenum">
              <a:rPr lang="hu-HU" altLang="hu-HU" sz="1400" b="1" smtClean="0">
                <a:solidFill>
                  <a:srgbClr val="000066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hu-HU" altLang="hu-HU" sz="1400" b="1" smtClean="0">
              <a:solidFill>
                <a:srgbClr val="000066"/>
              </a:solidFill>
            </a:endParaRPr>
          </a:p>
        </p:txBody>
      </p:sp>
      <p:sp>
        <p:nvSpPr>
          <p:cNvPr id="29700" name="Szövegdoboz 2"/>
          <p:cNvSpPr txBox="1">
            <a:spLocks noChangeArrowheads="1"/>
          </p:cNvSpPr>
          <p:nvPr/>
        </p:nvSpPr>
        <p:spPr bwMode="auto">
          <a:xfrm>
            <a:off x="250825" y="1435100"/>
            <a:ext cx="7058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hu-HU" sz="3600" b="1">
                <a:solidFill>
                  <a:srgbClr val="000066"/>
                </a:solidFill>
              </a:rPr>
              <a:t>Thank you for your attention</a:t>
            </a:r>
            <a:r>
              <a:rPr lang="hu-HU" altLang="hu-HU" sz="3600" b="1">
                <a:solidFill>
                  <a:srgbClr val="000066"/>
                </a:solidFill>
              </a:rPr>
              <a:t/>
            </a:r>
            <a:br>
              <a:rPr lang="hu-HU" altLang="hu-HU" sz="3600" b="1">
                <a:solidFill>
                  <a:srgbClr val="000066"/>
                </a:solidFill>
              </a:rPr>
            </a:br>
            <a:endParaRPr lang="hu-HU" altLang="hu-HU" sz="3600"/>
          </a:p>
        </p:txBody>
      </p:sp>
      <p:grpSp>
        <p:nvGrpSpPr>
          <p:cNvPr id="29701" name="Csoportba foglalás 5"/>
          <p:cNvGrpSpPr>
            <a:grpSpLocks/>
          </p:cNvGrpSpPr>
          <p:nvPr/>
        </p:nvGrpSpPr>
        <p:grpSpPr bwMode="auto">
          <a:xfrm>
            <a:off x="1476375" y="4221163"/>
            <a:ext cx="3709988" cy="830262"/>
            <a:chOff x="1653489" y="3695158"/>
            <a:chExt cx="3710599" cy="830997"/>
          </a:xfrm>
        </p:grpSpPr>
        <p:pic>
          <p:nvPicPr>
            <p:cNvPr id="29702" name="Kép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3489" y="3740734"/>
              <a:ext cx="291405" cy="219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3" name="Kép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3489" y="4219556"/>
              <a:ext cx="300752" cy="207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4" name="Szövegdoboz 4"/>
            <p:cNvSpPr txBox="1">
              <a:spLocks noChangeArrowheads="1"/>
            </p:cNvSpPr>
            <p:nvPr/>
          </p:nvSpPr>
          <p:spPr bwMode="auto">
            <a:xfrm>
              <a:off x="2051720" y="3695158"/>
              <a:ext cx="331236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600">
                  <a:solidFill>
                    <a:srgbClr val="000066"/>
                  </a:solidFill>
                  <a:hlinkClick r:id="rId6"/>
                </a:rPr>
                <a:t>Bernadett.Szekeres@ksh.hu</a:t>
              </a:r>
              <a:r>
                <a:rPr lang="hu-HU" altLang="hu-HU" sz="1600">
                  <a:solidFill>
                    <a:srgbClr val="000066"/>
                  </a:solidFill>
                </a:rPr>
                <a:t/>
              </a:r>
              <a:br>
                <a:rPr lang="hu-HU" altLang="hu-HU" sz="1600">
                  <a:solidFill>
                    <a:srgbClr val="000066"/>
                  </a:solidFill>
                </a:rPr>
              </a:br>
              <a:r>
                <a:rPr lang="hu-HU" altLang="hu-HU" sz="1600">
                  <a:solidFill>
                    <a:srgbClr val="000066"/>
                  </a:solidFill>
                </a:rPr>
                <a:t/>
              </a:r>
              <a:br>
                <a:rPr lang="hu-HU" altLang="hu-HU" sz="1600">
                  <a:solidFill>
                    <a:srgbClr val="000066"/>
                  </a:solidFill>
                </a:rPr>
              </a:br>
              <a:r>
                <a:rPr lang="hu-HU" altLang="hu-HU" sz="1600">
                  <a:solidFill>
                    <a:srgbClr val="000066"/>
                  </a:solidFill>
                </a:rPr>
                <a:t>+36 (1) 345 1215</a:t>
              </a:r>
              <a:endParaRPr lang="hu-HU" altLang="hu-HU" sz="1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115888"/>
            <a:ext cx="6202362" cy="684213"/>
          </a:xfrm>
        </p:spPr>
        <p:txBody>
          <a:bodyPr/>
          <a:lstStyle/>
          <a:p>
            <a:pPr algn="l" eaLnBrk="1" hangingPunct="1"/>
            <a:r>
              <a:rPr lang="hu-HU" altLang="hu-HU" sz="2400" b="1" dirty="0" err="1" smtClean="0">
                <a:solidFill>
                  <a:srgbClr val="000066"/>
                </a:solidFill>
              </a:rPr>
              <a:t>Outline</a:t>
            </a:r>
            <a:endParaRPr lang="hu-HU" altLang="hu-HU" sz="2400" b="1" dirty="0" smtClean="0">
              <a:solidFill>
                <a:srgbClr val="000066"/>
              </a:solidFill>
            </a:endParaRPr>
          </a:p>
        </p:txBody>
      </p:sp>
      <p:pic>
        <p:nvPicPr>
          <p:cNvPr id="7171" name="Tartalom helye 3" descr="post-it-note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5375"/>
            <a:ext cx="499745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artalom helye 24"/>
          <p:cNvSpPr>
            <a:spLocks noGrp="1"/>
          </p:cNvSpPr>
          <p:nvPr/>
        </p:nvSpPr>
        <p:spPr bwMode="auto">
          <a:xfrm rot="-186341">
            <a:off x="798513" y="2093913"/>
            <a:ext cx="3687762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 indent="-1809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35000"/>
              </a:spcBef>
              <a:spcAft>
                <a:spcPts val="1200"/>
              </a:spcAft>
              <a:buSzPct val="90000"/>
              <a:buFontTx/>
              <a:buAutoNum type="arabicPeriod"/>
            </a:pPr>
            <a:r>
              <a:rPr lang="hu-HU" altLang="hu-HU" sz="14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ill Sans"/>
              </a:rPr>
              <a:t>Q</a:t>
            </a:r>
            <a:r>
              <a:rPr lang="en-US" altLang="hu-HU" sz="14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ill Sans"/>
              </a:rPr>
              <a:t>uality</a:t>
            </a:r>
            <a:r>
              <a:rPr lang="en-US" altLang="hu-HU" sz="14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ill Sans"/>
              </a:rPr>
              <a:t>-related internal development </a:t>
            </a:r>
            <a:r>
              <a:rPr lang="en-US" altLang="hu-HU" sz="14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ill Sans"/>
              </a:rPr>
              <a:t>programme</a:t>
            </a:r>
            <a:r>
              <a:rPr lang="en-US" altLang="hu-HU" sz="14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ill Sans"/>
              </a:rPr>
              <a:t> of HCSO</a:t>
            </a:r>
            <a:endParaRPr lang="hu-HU" altLang="hu-HU" sz="1400" dirty="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  <a:sym typeface="Gill Sans"/>
            </a:endParaRPr>
          </a:p>
          <a:p>
            <a:pPr eaLnBrk="1" hangingPunct="1">
              <a:lnSpc>
                <a:spcPct val="110000"/>
              </a:lnSpc>
              <a:spcBef>
                <a:spcPct val="35000"/>
              </a:spcBef>
              <a:spcAft>
                <a:spcPts val="1200"/>
              </a:spcAft>
              <a:buSzPct val="90000"/>
              <a:buFontTx/>
              <a:buAutoNum type="arabicPeriod"/>
            </a:pPr>
            <a:r>
              <a:rPr lang="hu-HU" altLang="hu-HU" sz="14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ill Sans"/>
              </a:rPr>
              <a:t>3 </a:t>
            </a:r>
            <a:r>
              <a:rPr lang="hu-HU" altLang="hu-HU" sz="14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ill Sans"/>
              </a:rPr>
              <a:t>projects</a:t>
            </a:r>
            <a:r>
              <a:rPr lang="hu-HU" altLang="hu-HU" sz="14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ill Sans"/>
              </a:rPr>
              <a:t>: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SzPct val="90000"/>
              <a:buFontTx/>
              <a:buAutoNum type="arabicPeriod"/>
            </a:pPr>
            <a:r>
              <a:rPr lang="en-US" altLang="hu-HU" sz="13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ill Sans"/>
              </a:rPr>
              <a:t>Process management improvement in 3 stages</a:t>
            </a:r>
            <a:r>
              <a:rPr lang="hu-HU" altLang="hu-HU" sz="13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ill Sans"/>
              </a:rPr>
              <a:t>: (1) HCSO </a:t>
            </a:r>
            <a:r>
              <a:rPr lang="hu-HU" altLang="hu-HU" sz="13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ill Sans"/>
              </a:rPr>
              <a:t>statistical</a:t>
            </a:r>
            <a:r>
              <a:rPr lang="hu-HU" altLang="hu-HU" sz="13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ill Sans"/>
              </a:rPr>
              <a:t> </a:t>
            </a:r>
            <a:r>
              <a:rPr lang="hu-HU" altLang="hu-HU" sz="13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ill Sans"/>
              </a:rPr>
              <a:t>process</a:t>
            </a:r>
            <a:r>
              <a:rPr lang="hu-HU" altLang="hu-HU" sz="13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ill Sans"/>
              </a:rPr>
              <a:t> </a:t>
            </a:r>
            <a:r>
              <a:rPr lang="hu-HU" altLang="hu-HU" sz="13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ill Sans"/>
              </a:rPr>
              <a:t>model</a:t>
            </a:r>
            <a:r>
              <a:rPr lang="hu-HU" altLang="hu-HU" sz="13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ill Sans"/>
              </a:rPr>
              <a:t>, (2) </a:t>
            </a:r>
            <a:r>
              <a:rPr lang="hu-HU" altLang="hu-HU" sz="13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ill Sans"/>
              </a:rPr>
              <a:t>process</a:t>
            </a:r>
            <a:r>
              <a:rPr lang="hu-HU" altLang="hu-HU" sz="13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ill Sans"/>
              </a:rPr>
              <a:t> </a:t>
            </a:r>
            <a:r>
              <a:rPr lang="hu-HU" altLang="hu-HU" sz="13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ill Sans"/>
              </a:rPr>
              <a:t>documentation</a:t>
            </a:r>
            <a:r>
              <a:rPr lang="hu-HU" altLang="hu-HU" sz="13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ill Sans"/>
              </a:rPr>
              <a:t>, (3) IT </a:t>
            </a:r>
            <a:r>
              <a:rPr lang="hu-HU" altLang="hu-HU" sz="13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ill Sans"/>
              </a:rPr>
              <a:t>tool</a:t>
            </a:r>
            <a:r>
              <a:rPr lang="hu-HU" altLang="hu-HU" sz="13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ill Sans"/>
              </a:rPr>
              <a:t> </a:t>
            </a:r>
            <a:r>
              <a:rPr lang="hu-HU" altLang="hu-HU" sz="13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ill Sans"/>
              </a:rPr>
              <a:t>supporting</a:t>
            </a:r>
            <a:r>
              <a:rPr lang="hu-HU" altLang="hu-HU" sz="13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ill Sans"/>
              </a:rPr>
              <a:t> </a:t>
            </a:r>
            <a:r>
              <a:rPr lang="hu-HU" altLang="hu-HU" sz="13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ill Sans"/>
              </a:rPr>
              <a:t>workflow</a:t>
            </a:r>
            <a:r>
              <a:rPr lang="hu-HU" altLang="hu-HU" sz="13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ill Sans"/>
              </a:rPr>
              <a:t> and </a:t>
            </a:r>
            <a:r>
              <a:rPr lang="hu-HU" altLang="hu-HU" sz="13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ill Sans"/>
              </a:rPr>
              <a:t>process</a:t>
            </a:r>
            <a:r>
              <a:rPr lang="hu-HU" altLang="hu-HU" sz="13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ill Sans"/>
              </a:rPr>
              <a:t> monitoring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SzPct val="90000"/>
              <a:buFontTx/>
              <a:buAutoNum type="arabicPeriod"/>
            </a:pPr>
            <a:r>
              <a:rPr lang="hu-HU" altLang="hu-HU" sz="13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ill Sans"/>
              </a:rPr>
              <a:t>Revision</a:t>
            </a:r>
            <a:r>
              <a:rPr lang="hu-HU" altLang="hu-HU" sz="13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ill Sans"/>
              </a:rPr>
              <a:t> of </a:t>
            </a:r>
            <a:r>
              <a:rPr lang="hu-HU" altLang="hu-HU" sz="13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ill Sans"/>
              </a:rPr>
              <a:t>process</a:t>
            </a:r>
            <a:r>
              <a:rPr lang="hu-HU" altLang="hu-HU" sz="13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ill Sans"/>
              </a:rPr>
              <a:t> </a:t>
            </a:r>
            <a:r>
              <a:rPr lang="hu-HU" altLang="hu-HU" sz="13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ill Sans"/>
              </a:rPr>
              <a:t>quality</a:t>
            </a:r>
            <a:r>
              <a:rPr lang="hu-HU" altLang="hu-HU" sz="13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ill Sans"/>
              </a:rPr>
              <a:t> </a:t>
            </a:r>
            <a:r>
              <a:rPr lang="hu-HU" altLang="hu-HU" sz="13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ill Sans"/>
              </a:rPr>
              <a:t>guidelines</a:t>
            </a:r>
            <a:endParaRPr lang="hu-HU" altLang="hu-HU" sz="1300" dirty="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  <a:sym typeface="Gill Sans"/>
            </a:endParaRP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SzPct val="90000"/>
              <a:buFontTx/>
              <a:buAutoNum type="arabicPeriod"/>
            </a:pPr>
            <a:r>
              <a:rPr lang="hu-HU" altLang="hu-HU" sz="13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ill Sans"/>
              </a:rPr>
              <a:t>Creation</a:t>
            </a:r>
            <a:r>
              <a:rPr lang="hu-HU" altLang="hu-HU" sz="13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ill Sans"/>
              </a:rPr>
              <a:t> of a </a:t>
            </a:r>
            <a:r>
              <a:rPr lang="hu-HU" altLang="hu-HU" sz="13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ill Sans"/>
              </a:rPr>
              <a:t>methodology</a:t>
            </a:r>
            <a:r>
              <a:rPr lang="hu-HU" altLang="hu-HU" sz="13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ill Sans"/>
              </a:rPr>
              <a:t> </a:t>
            </a:r>
            <a:r>
              <a:rPr lang="hu-HU" altLang="hu-HU" sz="13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ill Sans"/>
              </a:rPr>
              <a:t>handbook</a:t>
            </a:r>
            <a:endParaRPr lang="hu-HU" altLang="hu-HU" sz="1300" dirty="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  <a:sym typeface="Gill Sans"/>
            </a:endParaRP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ct val="90000"/>
              <a:buFontTx/>
              <a:buAutoNum type="arabicPeriod"/>
            </a:pPr>
            <a:r>
              <a:rPr lang="hu-HU" altLang="hu-HU" sz="1400" dirty="0" err="1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ill Sans"/>
              </a:rPr>
              <a:t>Conclusions</a:t>
            </a:r>
            <a:r>
              <a:rPr lang="hu-HU" altLang="hu-HU" sz="14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ill Sans"/>
              </a:rPr>
              <a:t>, </a:t>
            </a:r>
            <a:r>
              <a:rPr lang="hu-HU" altLang="hu-HU" sz="1400" dirty="0" err="1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ill Sans"/>
              </a:rPr>
              <a:t>next</a:t>
            </a:r>
            <a:r>
              <a:rPr lang="hu-HU" altLang="hu-HU" sz="14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ill Sans"/>
              </a:rPr>
              <a:t> </a:t>
            </a:r>
            <a:r>
              <a:rPr lang="hu-HU" altLang="hu-HU" sz="1400" dirty="0" err="1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ill Sans"/>
              </a:rPr>
              <a:t>steps</a:t>
            </a:r>
            <a:endParaRPr lang="hu-HU" altLang="hu-HU" sz="1400" dirty="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  <a:sym typeface="Gill Sans"/>
            </a:endParaRPr>
          </a:p>
          <a:p>
            <a:pPr eaLnBrk="1" hangingPunct="1">
              <a:lnSpc>
                <a:spcPct val="110000"/>
              </a:lnSpc>
              <a:spcBef>
                <a:spcPct val="35000"/>
              </a:spcBef>
              <a:spcAft>
                <a:spcPts val="1200"/>
              </a:spcAft>
              <a:buSzPct val="90000"/>
              <a:buFont typeface="Wingdings" panose="05000000000000000000" pitchFamily="2" charset="2"/>
              <a:buChar char="q"/>
            </a:pPr>
            <a:endParaRPr lang="hu-HU" altLang="hu-HU" sz="1400" dirty="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  <a:sym typeface="Gill Sans"/>
            </a:endParaRPr>
          </a:p>
        </p:txBody>
      </p:sp>
      <p:sp>
        <p:nvSpPr>
          <p:cNvPr id="7173" name="Dia számának hely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074FC3-F8D3-454C-97C7-51632B8E9761}" type="slidenum">
              <a:rPr lang="hu-HU" altLang="hu-HU" sz="1400" b="1" smtClean="0">
                <a:solidFill>
                  <a:srgbClr val="000066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hu-HU" altLang="hu-HU" sz="1400" b="1" smtClean="0">
              <a:solidFill>
                <a:srgbClr val="000066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284788" y="2133600"/>
            <a:ext cx="3559175" cy="2093913"/>
          </a:xfrm>
          <a:prstGeom prst="wedgeRoundRectCallout">
            <a:avLst>
              <a:gd name="adj1" fmla="val -82862"/>
              <a:gd name="adj2" fmla="val -10045"/>
              <a:gd name="adj3" fmla="val 16667"/>
            </a:avLst>
          </a:prstGeom>
          <a:solidFill>
            <a:schemeClr val="bg1"/>
          </a:solidFill>
          <a:ln w="12700">
            <a:solidFill>
              <a:srgbClr val="000066"/>
            </a:solidFill>
            <a:prstDash val="lgDash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hu-HU" sz="1300" dirty="0" err="1"/>
              <a:t>Aspects</a:t>
            </a:r>
            <a:r>
              <a:rPr lang="hu-HU" sz="1300" dirty="0"/>
              <a:t>:</a:t>
            </a:r>
          </a:p>
          <a:p>
            <a:pPr marL="342900" indent="-342900">
              <a:buFontTx/>
              <a:buAutoNum type="arabicParenBoth"/>
              <a:defRPr/>
            </a:pPr>
            <a:r>
              <a:rPr lang="hu-HU" sz="1300" dirty="0" err="1"/>
              <a:t>current</a:t>
            </a:r>
            <a:r>
              <a:rPr lang="hu-HU" sz="1300" dirty="0"/>
              <a:t> </a:t>
            </a:r>
            <a:r>
              <a:rPr lang="hu-HU" sz="1300" dirty="0" err="1"/>
              <a:t>state-of-the-art</a:t>
            </a:r>
            <a:endParaRPr lang="hu-HU" sz="1300" dirty="0"/>
          </a:p>
          <a:p>
            <a:pPr marL="342900" indent="-342900">
              <a:buFontTx/>
              <a:buAutoNum type="arabicParenBoth"/>
              <a:defRPr/>
            </a:pPr>
            <a:r>
              <a:rPr lang="hu-HU" sz="1300" dirty="0" err="1"/>
              <a:t>reason</a:t>
            </a:r>
            <a:r>
              <a:rPr lang="hu-HU" sz="1300" dirty="0"/>
              <a:t> </a:t>
            </a:r>
            <a:r>
              <a:rPr lang="hu-HU" sz="1300" dirty="0" err="1"/>
              <a:t>for</a:t>
            </a:r>
            <a:r>
              <a:rPr lang="hu-HU" sz="1300" dirty="0"/>
              <a:t> </a:t>
            </a:r>
            <a:r>
              <a:rPr lang="hu-HU" sz="1300" dirty="0" err="1"/>
              <a:t>change</a:t>
            </a:r>
            <a:r>
              <a:rPr lang="hu-HU" sz="1300" dirty="0"/>
              <a:t> and </a:t>
            </a:r>
            <a:r>
              <a:rPr lang="hu-HU" sz="1300" dirty="0" err="1"/>
              <a:t>differences</a:t>
            </a:r>
            <a:r>
              <a:rPr lang="hu-HU" sz="1300" dirty="0"/>
              <a:t> </a:t>
            </a:r>
            <a:r>
              <a:rPr lang="hu-HU" sz="1300" dirty="0" err="1"/>
              <a:t>between</a:t>
            </a:r>
            <a:r>
              <a:rPr lang="hu-HU" sz="1300" dirty="0"/>
              <a:t> </a:t>
            </a:r>
            <a:r>
              <a:rPr lang="hu-HU" sz="1300" dirty="0" err="1"/>
              <a:t>past</a:t>
            </a:r>
            <a:r>
              <a:rPr lang="hu-HU" sz="1300" dirty="0"/>
              <a:t> </a:t>
            </a:r>
            <a:r>
              <a:rPr lang="hu-HU" sz="1300" dirty="0" err="1"/>
              <a:t>and</a:t>
            </a:r>
            <a:r>
              <a:rPr lang="hu-HU" sz="1300" dirty="0"/>
              <a:t> </a:t>
            </a:r>
            <a:r>
              <a:rPr lang="hu-HU" sz="1300" dirty="0" err="1"/>
              <a:t>present</a:t>
            </a:r>
            <a:r>
              <a:rPr lang="hu-HU" sz="1300" dirty="0"/>
              <a:t>/</a:t>
            </a:r>
            <a:r>
              <a:rPr lang="hu-HU" sz="1300" dirty="0" err="1"/>
              <a:t>future</a:t>
            </a:r>
            <a:r>
              <a:rPr lang="hu-HU" sz="1300" dirty="0"/>
              <a:t> </a:t>
            </a:r>
            <a:r>
              <a:rPr lang="hu-HU" sz="1300" dirty="0" err="1"/>
              <a:t>plans</a:t>
            </a:r>
            <a:endParaRPr lang="hu-HU" sz="1300" dirty="0"/>
          </a:p>
          <a:p>
            <a:pPr marL="342900" indent="-342900">
              <a:buFontTx/>
              <a:buAutoNum type="arabicParenBoth"/>
              <a:defRPr/>
            </a:pPr>
            <a:r>
              <a:rPr lang="hu-HU" sz="1300" dirty="0" err="1"/>
              <a:t>implementation</a:t>
            </a:r>
            <a:r>
              <a:rPr lang="hu-HU" sz="1300" dirty="0"/>
              <a:t> </a:t>
            </a:r>
            <a:r>
              <a:rPr lang="hu-HU" sz="1300" dirty="0" err="1"/>
              <a:t>process</a:t>
            </a:r>
            <a:r>
              <a:rPr lang="hu-HU" sz="1300" dirty="0"/>
              <a:t> and </a:t>
            </a:r>
            <a:r>
              <a:rPr lang="hu-HU" sz="1300" dirty="0" err="1"/>
              <a:t>issues</a:t>
            </a:r>
            <a:r>
              <a:rPr lang="hu-HU" sz="1300" dirty="0"/>
              <a:t> </a:t>
            </a:r>
            <a:r>
              <a:rPr lang="hu-HU" sz="1300" dirty="0" err="1"/>
              <a:t>emerged</a:t>
            </a:r>
            <a:endParaRPr lang="hu-HU" sz="1300" dirty="0"/>
          </a:p>
          <a:p>
            <a:pPr marL="342900" indent="-342900">
              <a:buFontTx/>
              <a:buAutoNum type="arabicParenBoth"/>
              <a:defRPr/>
            </a:pPr>
            <a:r>
              <a:rPr lang="hu-HU" sz="1300" dirty="0" err="1"/>
              <a:t>critical</a:t>
            </a:r>
            <a:r>
              <a:rPr lang="hu-HU" sz="1300" dirty="0"/>
              <a:t> </a:t>
            </a:r>
            <a:r>
              <a:rPr lang="hu-HU" sz="1300" dirty="0" err="1"/>
              <a:t>success</a:t>
            </a:r>
            <a:r>
              <a:rPr lang="hu-HU" sz="1300" dirty="0"/>
              <a:t> </a:t>
            </a:r>
            <a:r>
              <a:rPr lang="hu-HU" sz="1300" dirty="0" err="1"/>
              <a:t>factors</a:t>
            </a:r>
            <a:endParaRPr lang="hu-HU" sz="1300" dirty="0"/>
          </a:p>
          <a:p>
            <a:pPr marL="342900" indent="-342900">
              <a:buFontTx/>
              <a:buAutoNum type="arabicParenBoth"/>
              <a:defRPr/>
            </a:pPr>
            <a:r>
              <a:rPr lang="hu-HU" sz="1300" dirty="0" err="1"/>
              <a:t>present</a:t>
            </a:r>
            <a:r>
              <a:rPr lang="hu-HU" sz="1300" dirty="0"/>
              <a:t> status of </a:t>
            </a:r>
            <a:r>
              <a:rPr lang="hu-HU" sz="1300" dirty="0" err="1"/>
              <a:t>the</a:t>
            </a:r>
            <a:r>
              <a:rPr lang="hu-HU" sz="1300" dirty="0"/>
              <a:t> </a:t>
            </a:r>
            <a:r>
              <a:rPr lang="hu-HU" sz="1300" dirty="0" err="1"/>
              <a:t>projects</a:t>
            </a:r>
            <a:endParaRPr lang="hu-HU" sz="1300" dirty="0"/>
          </a:p>
          <a:p>
            <a:pPr marL="342900" indent="-342900">
              <a:buFontTx/>
              <a:buAutoNum type="arabicParenBoth"/>
              <a:defRPr/>
            </a:pPr>
            <a:r>
              <a:rPr lang="hu-HU" sz="1300" dirty="0" err="1"/>
              <a:t>the</a:t>
            </a:r>
            <a:r>
              <a:rPr lang="hu-HU" sz="1300" dirty="0"/>
              <a:t> </a:t>
            </a:r>
            <a:r>
              <a:rPr lang="hu-HU" sz="1300" dirty="0" err="1"/>
              <a:t>way</a:t>
            </a:r>
            <a:r>
              <a:rPr lang="hu-HU" sz="1300" dirty="0"/>
              <a:t> </a:t>
            </a:r>
            <a:r>
              <a:rPr lang="hu-HU" sz="1300" dirty="0" err="1"/>
              <a:t>forward</a:t>
            </a:r>
            <a:endParaRPr lang="hu-HU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57643"/>
            <a:ext cx="8229600" cy="43402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hu-HU" altLang="hu-HU" sz="2000" dirty="0" err="1" smtClean="0"/>
              <a:t>Preparation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for</a:t>
            </a:r>
            <a:r>
              <a:rPr lang="hu-HU" altLang="hu-HU" sz="2000" dirty="0" smtClean="0"/>
              <a:t> 2014/2015 ESS </a:t>
            </a:r>
            <a:r>
              <a:rPr lang="hu-HU" altLang="hu-HU" sz="2000" dirty="0" err="1" smtClean="0"/>
              <a:t>Code</a:t>
            </a:r>
            <a:r>
              <a:rPr lang="hu-HU" altLang="hu-HU" sz="2000" dirty="0" smtClean="0"/>
              <a:t> of </a:t>
            </a:r>
            <a:r>
              <a:rPr lang="hu-HU" altLang="hu-HU" sz="2000" dirty="0" err="1" smtClean="0"/>
              <a:t>Practice</a:t>
            </a:r>
            <a:r>
              <a:rPr lang="hu-HU" altLang="hu-HU" sz="2000" dirty="0" smtClean="0"/>
              <a:t> (</a:t>
            </a:r>
            <a:r>
              <a:rPr lang="hu-HU" altLang="hu-HU" sz="2000" dirty="0" err="1" smtClean="0"/>
              <a:t>CoP</a:t>
            </a:r>
            <a:r>
              <a:rPr lang="hu-HU" altLang="hu-HU" sz="2000" dirty="0" smtClean="0"/>
              <a:t>) Peer </a:t>
            </a:r>
            <a:r>
              <a:rPr lang="hu-HU" altLang="hu-HU" sz="2000" dirty="0" err="1" smtClean="0"/>
              <a:t>Review</a:t>
            </a:r>
            <a:endParaRPr lang="hu-HU" altLang="hu-HU" sz="2000" dirty="0" smtClean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hu-HU" altLang="hu-HU" sz="2000" dirty="0" err="1" smtClean="0"/>
              <a:t>Three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projects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managed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by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Methodology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Department</a:t>
            </a:r>
            <a:endParaRPr lang="hu-HU" altLang="hu-HU" sz="2000" dirty="0" smtClean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hu-HU" altLang="hu-HU" sz="2000" dirty="0" err="1" smtClean="0"/>
              <a:t>Goals</a:t>
            </a:r>
            <a:r>
              <a:rPr lang="hu-HU" altLang="hu-HU" sz="2000" dirty="0" smtClean="0"/>
              <a:t>: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hu-HU" altLang="hu-HU" sz="1800" dirty="0" err="1" smtClean="0"/>
              <a:t>Improve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the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quality</a:t>
            </a:r>
            <a:r>
              <a:rPr lang="hu-HU" altLang="hu-HU" sz="1800" dirty="0" smtClean="0"/>
              <a:t> management </a:t>
            </a:r>
            <a:r>
              <a:rPr lang="hu-HU" altLang="hu-HU" sz="1800" dirty="0" err="1" smtClean="0"/>
              <a:t>system</a:t>
            </a:r>
            <a:endParaRPr lang="hu-HU" altLang="hu-HU" sz="1800" dirty="0" smtClean="0"/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hu-HU" altLang="hu-HU" sz="1800" dirty="0" err="1" smtClean="0"/>
              <a:t>Improve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efficiency</a:t>
            </a:r>
            <a:r>
              <a:rPr lang="hu-HU" altLang="hu-HU" sz="1800" dirty="0" smtClean="0"/>
              <a:t> and </a:t>
            </a:r>
            <a:r>
              <a:rPr lang="hu-HU" altLang="hu-HU" sz="1800" dirty="0" err="1" smtClean="0"/>
              <a:t>transparency</a:t>
            </a:r>
            <a:r>
              <a:rPr lang="hu-HU" altLang="hu-HU" sz="1800" dirty="0" smtClean="0"/>
              <a:t> 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hu-HU" altLang="hu-HU" sz="1800" dirty="0" err="1" smtClean="0"/>
              <a:t>Better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harmonization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with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international</a:t>
            </a:r>
            <a:r>
              <a:rPr lang="hu-HU" altLang="hu-HU" sz="1800" dirty="0" smtClean="0"/>
              <a:t>/</a:t>
            </a:r>
            <a:r>
              <a:rPr lang="hu-HU" altLang="hu-HU" sz="1800" dirty="0" err="1" smtClean="0"/>
              <a:t>national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standards</a:t>
            </a:r>
            <a:r>
              <a:rPr lang="hu-HU" altLang="hu-HU" sz="1800" dirty="0" smtClean="0"/>
              <a:t>, </a:t>
            </a:r>
            <a:r>
              <a:rPr lang="hu-HU" altLang="hu-HU" sz="1800" dirty="0" err="1" smtClean="0"/>
              <a:t>CoP</a:t>
            </a:r>
            <a:r>
              <a:rPr lang="hu-HU" altLang="hu-HU" sz="1800" dirty="0" smtClean="0"/>
              <a:t> </a:t>
            </a:r>
            <a:r>
              <a:rPr lang="hu-HU" altLang="hu-HU" sz="1800" dirty="0" err="1" smtClean="0"/>
              <a:t>principles</a:t>
            </a:r>
            <a:endParaRPr lang="hu-HU" altLang="hu-HU" sz="1800" dirty="0" smtClean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hu-HU" sz="2000" dirty="0" err="1" smtClean="0"/>
              <a:t>Planned</a:t>
            </a:r>
            <a:r>
              <a:rPr lang="hu-HU" sz="2000" dirty="0" smtClean="0"/>
              <a:t> </a:t>
            </a:r>
            <a:r>
              <a:rPr lang="hu-HU" sz="2000" dirty="0" err="1" smtClean="0"/>
              <a:t>timing</a:t>
            </a:r>
            <a:r>
              <a:rPr lang="hu-HU" sz="2000" dirty="0" smtClean="0"/>
              <a:t> of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projects</a:t>
            </a:r>
            <a:r>
              <a:rPr lang="hu-HU" sz="2000" dirty="0" smtClean="0"/>
              <a:t> </a:t>
            </a:r>
            <a:r>
              <a:rPr lang="hu-HU" sz="2000" dirty="0" err="1" smtClean="0"/>
              <a:t>from</a:t>
            </a:r>
            <a:r>
              <a:rPr lang="hu-HU" sz="2000" dirty="0" smtClean="0"/>
              <a:t> </a:t>
            </a:r>
            <a:r>
              <a:rPr lang="hu-HU" sz="2000" dirty="0" err="1" smtClean="0"/>
              <a:t>launch</a:t>
            </a:r>
            <a:r>
              <a:rPr lang="hu-HU" sz="2000" dirty="0" smtClean="0"/>
              <a:t> </a:t>
            </a:r>
            <a:r>
              <a:rPr lang="hu-HU" sz="2000" dirty="0" err="1" smtClean="0"/>
              <a:t>to</a:t>
            </a:r>
            <a:r>
              <a:rPr lang="hu-HU" sz="2000" dirty="0" smtClean="0"/>
              <a:t> </a:t>
            </a:r>
            <a:r>
              <a:rPr lang="hu-HU" sz="2000" dirty="0" err="1" smtClean="0"/>
              <a:t>completion</a:t>
            </a:r>
            <a:endParaRPr lang="hu-HU" sz="2000" dirty="0" smtClean="0"/>
          </a:p>
          <a:p>
            <a:pPr marL="0" indent="0" eaLnBrk="1" hangingPunct="1">
              <a:buFontTx/>
              <a:buNone/>
              <a:defRPr/>
            </a:pPr>
            <a:endParaRPr lang="hu-HU" altLang="hu-HU" sz="2000" dirty="0" smtClean="0"/>
          </a:p>
          <a:p>
            <a:pPr marL="0" indent="0" eaLnBrk="1" hangingPunct="1">
              <a:buFontTx/>
              <a:buNone/>
              <a:defRPr/>
            </a:pPr>
            <a:endParaRPr lang="hu-HU" altLang="hu-HU" sz="2000" dirty="0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454304" y="116632"/>
            <a:ext cx="5305928" cy="684213"/>
          </a:xfrm>
        </p:spPr>
        <p:txBody>
          <a:bodyPr/>
          <a:lstStyle/>
          <a:p>
            <a:pPr algn="l" eaLnBrk="1" hangingPunct="1"/>
            <a:r>
              <a:rPr lang="en-US" altLang="hu-HU" sz="2400" b="1" dirty="0" smtClean="0">
                <a:solidFill>
                  <a:srgbClr val="000066"/>
                </a:solidFill>
              </a:rPr>
              <a:t>Quality-related internal development </a:t>
            </a:r>
            <a:r>
              <a:rPr lang="en-US" altLang="hu-HU" sz="2400" b="1" dirty="0" err="1" smtClean="0">
                <a:solidFill>
                  <a:srgbClr val="000066"/>
                </a:solidFill>
              </a:rPr>
              <a:t>programme</a:t>
            </a:r>
            <a:r>
              <a:rPr lang="en-US" altLang="hu-HU" sz="2400" b="1" dirty="0" smtClean="0">
                <a:solidFill>
                  <a:srgbClr val="000066"/>
                </a:solidFill>
              </a:rPr>
              <a:t> of HCSO</a:t>
            </a:r>
            <a:endParaRPr lang="hu-HU" altLang="hu-HU" sz="2400" b="1" dirty="0" smtClean="0">
              <a:solidFill>
                <a:srgbClr val="000066"/>
              </a:solidFill>
            </a:endParaRPr>
          </a:p>
        </p:txBody>
      </p:sp>
      <p:sp>
        <p:nvSpPr>
          <p:cNvPr id="8196" name="Dia számának hely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856FF1-337A-4EB8-9312-814558F2C9BB}" type="slidenum">
              <a:rPr lang="hu-HU" altLang="hu-HU" sz="1400" b="1" smtClean="0">
                <a:solidFill>
                  <a:srgbClr val="000066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hu-HU" altLang="hu-HU" sz="1400" b="1" smtClean="0">
              <a:solidFill>
                <a:srgbClr val="000066"/>
              </a:solidFill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579692"/>
              </p:ext>
            </p:extLst>
          </p:nvPr>
        </p:nvGraphicFramePr>
        <p:xfrm>
          <a:off x="550859" y="4324639"/>
          <a:ext cx="8135941" cy="1920586"/>
        </p:xfrm>
        <a:graphic>
          <a:graphicData uri="http://schemas.openxmlformats.org/drawingml/2006/table">
            <a:tbl>
              <a:tblPr firstRow="1" firstCol="1" bandRow="1"/>
              <a:tblGrid>
                <a:gridCol w="1257941"/>
                <a:gridCol w="414976"/>
                <a:gridCol w="252002"/>
                <a:gridCol w="252002"/>
                <a:gridCol w="252002"/>
                <a:gridCol w="252002"/>
                <a:gridCol w="252002"/>
                <a:gridCol w="252002"/>
                <a:gridCol w="252002"/>
                <a:gridCol w="252002"/>
                <a:gridCol w="252002"/>
                <a:gridCol w="252002"/>
                <a:gridCol w="252002"/>
                <a:gridCol w="252002"/>
                <a:gridCol w="252002"/>
                <a:gridCol w="252002"/>
                <a:gridCol w="252002"/>
                <a:gridCol w="252002"/>
                <a:gridCol w="252002"/>
                <a:gridCol w="252002"/>
                <a:gridCol w="252002"/>
                <a:gridCol w="252002"/>
                <a:gridCol w="252002"/>
                <a:gridCol w="252002"/>
                <a:gridCol w="252002"/>
                <a:gridCol w="252002"/>
                <a:gridCol w="414976"/>
              </a:tblGrid>
              <a:tr h="274493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 </a:t>
                      </a:r>
                      <a:r>
                        <a:rPr lang="hu-HU" sz="1400" b="1" dirty="0" err="1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projects</a:t>
                      </a:r>
                      <a:endParaRPr lang="hu-HU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2013</a:t>
                      </a:r>
                      <a:endParaRPr lang="hu-HU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2014</a:t>
                      </a:r>
                      <a:endParaRPr lang="hu-HU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2015</a:t>
                      </a:r>
                      <a:endParaRPr lang="hu-HU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2016</a:t>
                      </a:r>
                      <a:endParaRPr lang="hu-HU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49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12</a:t>
                      </a:r>
                      <a:endParaRPr lang="hu-HU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  <a:endParaRPr lang="hu-HU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</a:t>
                      </a:r>
                      <a:endParaRPr lang="hu-HU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</a:t>
                      </a:r>
                      <a:endParaRPr lang="hu-HU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</a:t>
                      </a:r>
                      <a:endParaRPr lang="hu-H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</a:t>
                      </a:r>
                      <a:endParaRPr lang="hu-HU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</a:t>
                      </a:r>
                      <a:endParaRPr lang="hu-HU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</a:t>
                      </a:r>
                      <a:endParaRPr lang="hu-HU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</a:t>
                      </a:r>
                      <a:endParaRPr lang="hu-HU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</a:t>
                      </a:r>
                      <a:endParaRPr lang="hu-H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</a:t>
                      </a:r>
                      <a:endParaRPr lang="hu-HU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</a:t>
                      </a:r>
                      <a:endParaRPr lang="hu-H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12</a:t>
                      </a:r>
                      <a:endParaRPr lang="hu-HU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  <a:endParaRPr lang="hu-HU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</a:t>
                      </a:r>
                      <a:endParaRPr lang="hu-HU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</a:t>
                      </a:r>
                      <a:endParaRPr lang="hu-H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</a:t>
                      </a:r>
                      <a:endParaRPr lang="hu-HU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</a:t>
                      </a:r>
                      <a:endParaRPr lang="hu-HU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</a:t>
                      </a:r>
                      <a:endParaRPr lang="hu-HU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</a:t>
                      </a:r>
                      <a:endParaRPr lang="hu-HU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</a:t>
                      </a:r>
                      <a:endParaRPr lang="hu-HU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</a:t>
                      </a:r>
                      <a:endParaRPr lang="hu-HU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</a:t>
                      </a:r>
                      <a:endParaRPr lang="hu-HU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</a:t>
                      </a:r>
                      <a:endParaRPr lang="hu-HU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12</a:t>
                      </a:r>
                      <a:endParaRPr lang="hu-HU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…</a:t>
                      </a:r>
                      <a:endParaRPr lang="hu-HU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48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u-HU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202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u-HU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02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u-HU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37450437"/>
              </p:ext>
            </p:extLst>
          </p:nvPr>
        </p:nvGraphicFramePr>
        <p:xfrm>
          <a:off x="179512" y="6669360"/>
          <a:ext cx="3511277" cy="84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Lekerekített téglalap 8"/>
          <p:cNvSpPr/>
          <p:nvPr/>
        </p:nvSpPr>
        <p:spPr>
          <a:xfrm>
            <a:off x="455712" y="4921804"/>
            <a:ext cx="1259001" cy="379404"/>
          </a:xfrm>
          <a:prstGeom prst="roundRect">
            <a:avLst/>
          </a:prstGeom>
          <a:solidFill>
            <a:srgbClr val="00CC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b="1" dirty="0" smtClean="0">
                <a:solidFill>
                  <a:schemeClr val="tx1"/>
                </a:solidFill>
              </a:rPr>
              <a:t>ESTFM</a:t>
            </a:r>
            <a:endParaRPr lang="hu-HU" sz="1100" b="1" dirty="0">
              <a:solidFill>
                <a:schemeClr val="tx1"/>
              </a:solidFill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455712" y="5386082"/>
            <a:ext cx="1259001" cy="379404"/>
          </a:xfrm>
          <a:prstGeom prst="roundRect">
            <a:avLst/>
          </a:prstGeom>
          <a:solidFill>
            <a:srgbClr val="65FFB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b="1" dirty="0" err="1" smtClean="0">
                <a:solidFill>
                  <a:schemeClr val="tx1"/>
                </a:solidFill>
              </a:rPr>
              <a:t>Quality</a:t>
            </a:r>
            <a:r>
              <a:rPr lang="hu-HU" sz="1100" b="1" dirty="0" smtClean="0">
                <a:solidFill>
                  <a:schemeClr val="tx1"/>
                </a:solidFill>
              </a:rPr>
              <a:t> </a:t>
            </a:r>
            <a:r>
              <a:rPr lang="hu-HU" sz="1100" b="1" dirty="0" err="1" smtClean="0">
                <a:solidFill>
                  <a:schemeClr val="tx1"/>
                </a:solidFill>
              </a:rPr>
              <a:t>guidelines</a:t>
            </a:r>
            <a:endParaRPr lang="hu-HU" sz="1100" b="1" dirty="0">
              <a:solidFill>
                <a:schemeClr val="tx1"/>
              </a:solidFill>
            </a:endParaRPr>
          </a:p>
        </p:txBody>
      </p:sp>
      <p:sp>
        <p:nvSpPr>
          <p:cNvPr id="11" name="Lekerekített téglalap 10"/>
          <p:cNvSpPr/>
          <p:nvPr/>
        </p:nvSpPr>
        <p:spPr>
          <a:xfrm>
            <a:off x="455712" y="5850361"/>
            <a:ext cx="1259001" cy="379404"/>
          </a:xfrm>
          <a:prstGeom prst="roundRect">
            <a:avLst/>
          </a:prstGeom>
          <a:solidFill>
            <a:srgbClr val="FFB46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r>
              <a:rPr lang="hu-H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handbook</a:t>
            </a:r>
            <a:endParaRPr lang="hu-HU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ekerekített téglalap 11"/>
          <p:cNvSpPr/>
          <p:nvPr/>
        </p:nvSpPr>
        <p:spPr>
          <a:xfrm>
            <a:off x="7760232" y="165151"/>
            <a:ext cx="1260648" cy="52901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chemeClr val="bg1"/>
                </a:solidFill>
              </a:rPr>
              <a:t>3 </a:t>
            </a:r>
            <a:r>
              <a:rPr lang="hu-HU" sz="1600" b="1" dirty="0" err="1" smtClean="0">
                <a:solidFill>
                  <a:schemeClr val="bg1"/>
                </a:solidFill>
              </a:rPr>
              <a:t>projects</a:t>
            </a:r>
            <a:endParaRPr lang="hu-H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5938"/>
            <a:ext cx="8229600" cy="434022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hu-HU" dirty="0" smtClean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endParaRPr lang="hu-HU" dirty="0" smtClean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endParaRPr lang="hu-HU" altLang="hu-HU" dirty="0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116632"/>
            <a:ext cx="6202362" cy="684213"/>
          </a:xfrm>
        </p:spPr>
        <p:txBody>
          <a:bodyPr/>
          <a:lstStyle/>
          <a:p>
            <a:pPr algn="l" eaLnBrk="1" hangingPunct="1"/>
            <a:r>
              <a:rPr lang="hu-HU" altLang="hu-HU" sz="2400" b="1" dirty="0" smtClean="0">
                <a:solidFill>
                  <a:srgbClr val="000066"/>
                </a:solidFill>
              </a:rPr>
              <a:t>3 </a:t>
            </a:r>
            <a:r>
              <a:rPr lang="hu-HU" altLang="hu-HU" sz="2400" b="1" dirty="0" err="1" smtClean="0">
                <a:solidFill>
                  <a:srgbClr val="000066"/>
                </a:solidFill>
              </a:rPr>
              <a:t>related</a:t>
            </a:r>
            <a:r>
              <a:rPr lang="hu-HU" altLang="hu-HU" sz="2400" b="1" dirty="0" smtClean="0">
                <a:solidFill>
                  <a:srgbClr val="000066"/>
                </a:solidFill>
              </a:rPr>
              <a:t> </a:t>
            </a:r>
            <a:r>
              <a:rPr lang="hu-HU" altLang="hu-HU" sz="2400" b="1" dirty="0" err="1" smtClean="0">
                <a:solidFill>
                  <a:srgbClr val="000066"/>
                </a:solidFill>
              </a:rPr>
              <a:t>projects</a:t>
            </a:r>
            <a:endParaRPr lang="hu-HU" altLang="hu-HU" sz="2400" b="1" dirty="0" smtClean="0">
              <a:solidFill>
                <a:srgbClr val="000066"/>
              </a:solidFill>
            </a:endParaRPr>
          </a:p>
        </p:txBody>
      </p:sp>
      <p:sp>
        <p:nvSpPr>
          <p:cNvPr id="9220" name="Dia számának hely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E1F7A9-28DB-409A-A6C9-A6B4BB0E6509}" type="slidenum">
              <a:rPr lang="hu-HU" altLang="hu-HU" sz="1400" b="1" smtClean="0">
                <a:solidFill>
                  <a:srgbClr val="000066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hu-HU" altLang="hu-HU" sz="1400" b="1" smtClean="0">
              <a:solidFill>
                <a:srgbClr val="000066"/>
              </a:solidFill>
            </a:endParaRP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752203"/>
              </p:ext>
            </p:extLst>
          </p:nvPr>
        </p:nvGraphicFramePr>
        <p:xfrm>
          <a:off x="179512" y="1176516"/>
          <a:ext cx="8712200" cy="4958873"/>
        </p:xfrm>
        <a:graphic>
          <a:graphicData uri="http://schemas.openxmlformats.org/drawingml/2006/table">
            <a:tbl>
              <a:tblPr bandRow="1"/>
              <a:tblGrid>
                <a:gridCol w="2178050"/>
                <a:gridCol w="2178050"/>
                <a:gridCol w="2178050"/>
                <a:gridCol w="2178050"/>
              </a:tblGrid>
              <a:tr h="5179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9pPr>
                    </a:lstStyle>
                    <a:p>
                      <a:pPr algn="ctr"/>
                      <a:endParaRPr lang="hu-HU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1" marB="456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9pPr>
                    </a:lstStyle>
                    <a:p>
                      <a:pPr algn="ctr"/>
                      <a:endParaRPr lang="hu-HU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1" marB="456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9pPr>
                    </a:lstStyle>
                    <a:p>
                      <a:pPr algn="ctr"/>
                      <a:endParaRPr lang="hu-HU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1" marB="456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1" marB="456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80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9pPr>
                    </a:lstStyle>
                    <a:p>
                      <a:pPr algn="l"/>
                      <a:endParaRPr lang="hu-H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1" marB="456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 </a:t>
                      </a:r>
                      <a:r>
                        <a:rPr lang="hu-HU" sz="13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practical</a:t>
                      </a:r>
                      <a:r>
                        <a:rPr lang="hu-HU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hu-HU" sz="13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detailed</a:t>
                      </a:r>
                      <a:r>
                        <a:rPr lang="hu-HU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output:</a:t>
                      </a:r>
                      <a:r>
                        <a:rPr lang="hu-HU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 descriptions reflecting HCSO practice and checkpoints</a:t>
                      </a:r>
                      <a:endParaRPr lang="hu-HU" sz="13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1" marB="45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9pPr>
                    </a:lstStyle>
                    <a:p>
                      <a:pPr algn="ctr"/>
                      <a:r>
                        <a:rPr lang="hu-HU" sz="13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  <a:r>
                        <a:rPr lang="hu-HU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basic aspects of process documentation and monitoring</a:t>
                      </a:r>
                      <a:r>
                        <a:rPr lang="hu-HU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Di</a:t>
                      </a:r>
                      <a:r>
                        <a:rPr lang="en-US" sz="13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rections</a:t>
                      </a:r>
                      <a:r>
                        <a:rPr lang="en-US" sz="13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how to use methodologies in practice</a:t>
                      </a:r>
                      <a:endParaRPr lang="hu-HU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1" marB="4569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Detailed</a:t>
                      </a:r>
                      <a:r>
                        <a:rPr lang="hu-HU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3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methodological</a:t>
                      </a:r>
                      <a:r>
                        <a:rPr lang="hu-HU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3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documentation</a:t>
                      </a:r>
                      <a:r>
                        <a:rPr lang="hu-HU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hu-HU" sz="13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rather</a:t>
                      </a:r>
                      <a:r>
                        <a:rPr lang="hu-HU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3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theoretical</a:t>
                      </a:r>
                      <a:endParaRPr lang="hu-HU" sz="13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1" marB="4569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0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9pPr>
                    </a:lstStyle>
                    <a:p>
                      <a:pPr algn="l"/>
                      <a:endParaRPr lang="hu-H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1" marB="456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9pPr>
                    </a:lstStyle>
                    <a:p>
                      <a:pPr algn="ctr"/>
                      <a:r>
                        <a:rPr lang="hu-HU" sz="13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Frame</a:t>
                      </a:r>
                      <a:r>
                        <a:rPr lang="hu-HU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hu-HU" sz="13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hu-HU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</a:t>
                      </a:r>
                      <a:r>
                        <a:rPr lang="hu-HU" sz="13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projects</a:t>
                      </a:r>
                      <a:endParaRPr lang="hu-HU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1" marB="45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0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9pPr>
                    </a:lstStyle>
                    <a:p>
                      <a:pPr algn="l"/>
                      <a:endParaRPr lang="hu-H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1" marB="456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9pPr>
                    </a:lstStyle>
                    <a:p>
                      <a:pPr algn="ctr"/>
                      <a:r>
                        <a:rPr lang="hu-HU" sz="13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</a:t>
                      </a:r>
                      <a:r>
                        <a:rPr lang="hu-HU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3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documentation</a:t>
                      </a:r>
                      <a:endParaRPr lang="hu-HU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1" marB="45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9pPr>
                    </a:lstStyle>
                    <a:p>
                      <a:pPr algn="ctr"/>
                      <a:r>
                        <a:rPr lang="hu-HU" sz="13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basic</a:t>
                      </a:r>
                      <a:r>
                        <a:rPr lang="hu-HU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3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requirements</a:t>
                      </a:r>
                      <a:endParaRPr lang="hu-HU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1" marB="45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recommended</a:t>
                      </a:r>
                      <a:r>
                        <a:rPr lang="hu-HU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hu-HU" sz="13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applied</a:t>
                      </a:r>
                      <a:r>
                        <a:rPr lang="hu-HU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3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methods</a:t>
                      </a:r>
                      <a:endParaRPr lang="hu-HU" sz="13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1" marB="4569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hu-HU" sz="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1" marB="456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1" marB="456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1" marB="456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1" marB="456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38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9pPr>
                    </a:lstStyle>
                    <a:p>
                      <a:pPr algn="l"/>
                      <a:endParaRPr lang="hu-HU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1" marB="456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9pPr>
                    </a:lstStyle>
                    <a:p>
                      <a:pPr algn="ctr"/>
                      <a:endParaRPr lang="hu-HU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1" marB="45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Guidelines</a:t>
                      </a:r>
                      <a:r>
                        <a:rPr lang="hu-HU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3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</a:t>
                      </a:r>
                      <a:r>
                        <a:rPr lang="hu-HU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3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built</a:t>
                      </a:r>
                      <a:r>
                        <a:rPr lang="hu-HU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3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lang="hu-HU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3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hu-HU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3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</a:t>
                      </a:r>
                      <a:r>
                        <a:rPr lang="hu-HU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3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documentation</a:t>
                      </a:r>
                      <a:r>
                        <a:rPr lang="hu-HU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monitoring </a:t>
                      </a:r>
                      <a:r>
                        <a:rPr lang="hu-HU" sz="13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</a:t>
                      </a:r>
                      <a:endParaRPr lang="hu-HU" sz="13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1" marB="4569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9pPr>
                    </a:lstStyle>
                    <a:p>
                      <a:pPr algn="ctr"/>
                      <a:r>
                        <a:rPr lang="hu-HU" sz="13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</a:t>
                      </a:r>
                      <a:r>
                        <a:rPr lang="hu-HU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3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documentations</a:t>
                      </a:r>
                      <a:r>
                        <a:rPr lang="hu-HU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3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reflect</a:t>
                      </a:r>
                      <a:r>
                        <a:rPr lang="hu-HU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HCSO </a:t>
                      </a:r>
                      <a:r>
                        <a:rPr lang="hu-HU" sz="13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practice</a:t>
                      </a:r>
                      <a:r>
                        <a:rPr lang="hu-HU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hu-HU" sz="13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</a:t>
                      </a:r>
                      <a:r>
                        <a:rPr lang="hu-HU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 a part of </a:t>
                      </a:r>
                      <a:r>
                        <a:rPr lang="hu-HU" sz="13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hu-HU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3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handbook</a:t>
                      </a:r>
                      <a:endParaRPr lang="hu-HU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1" marB="4569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475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9pPr>
                    </a:lstStyle>
                    <a:p>
                      <a:pPr algn="l"/>
                      <a:endParaRPr lang="hu-HU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1" marB="456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9pPr>
                    </a:lstStyle>
                    <a:p>
                      <a:pPr algn="ctr"/>
                      <a:endParaRPr lang="hu-HU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1" marB="45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9pPr>
                    </a:lstStyle>
                    <a:p>
                      <a:pPr algn="ctr"/>
                      <a:endParaRPr lang="hu-HU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1" marB="4569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</a:t>
                      </a:r>
                      <a:r>
                        <a:rPr lang="hu-HU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3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hu-HU" sz="13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uidelines</a:t>
                      </a:r>
                      <a:r>
                        <a:rPr lang="hu-HU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3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influence</a:t>
                      </a:r>
                      <a:r>
                        <a:rPr lang="hu-HU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3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applied</a:t>
                      </a:r>
                      <a:r>
                        <a:rPr lang="hu-HU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3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methods</a:t>
                      </a:r>
                      <a:endParaRPr lang="hu-HU" sz="13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1" marB="4569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995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1" marB="456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300" dirty="0" smtClean="0">
                        <a:solidFill>
                          <a:srgbClr val="001F6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1" marB="45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300" dirty="0" smtClean="0">
                        <a:solidFill>
                          <a:srgbClr val="001F6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1" marB="4569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</a:defRPr>
                      </a:lvl9pPr>
                    </a:lstStyle>
                    <a:p>
                      <a:pPr algn="ctr"/>
                      <a:endParaRPr lang="hu-HU" sz="1300" dirty="0">
                        <a:solidFill>
                          <a:srgbClr val="001F6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691" marB="4569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" name="Csoportba foglalás 2"/>
          <p:cNvGrpSpPr/>
          <p:nvPr/>
        </p:nvGrpSpPr>
        <p:grpSpPr>
          <a:xfrm>
            <a:off x="179636" y="1076131"/>
            <a:ext cx="8677979" cy="5050031"/>
            <a:chOff x="179512" y="1256928"/>
            <a:chExt cx="8677979" cy="5050031"/>
          </a:xfrm>
        </p:grpSpPr>
        <p:sp>
          <p:nvSpPr>
            <p:cNvPr id="2" name="Lekerekített téglalap 1"/>
            <p:cNvSpPr/>
            <p:nvPr/>
          </p:nvSpPr>
          <p:spPr>
            <a:xfrm>
              <a:off x="2401035" y="1256928"/>
              <a:ext cx="2088232" cy="529010"/>
            </a:xfrm>
            <a:prstGeom prst="roundRect">
              <a:avLst/>
            </a:prstGeom>
            <a:solidFill>
              <a:srgbClr val="00CCFF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400" b="1" dirty="0" smtClean="0">
                  <a:solidFill>
                    <a:schemeClr val="tx1"/>
                  </a:solidFill>
                </a:rPr>
                <a:t>ESTFM</a:t>
              </a:r>
              <a:endParaRPr lang="hu-H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Lekerekített téglalap 8"/>
            <p:cNvSpPr/>
            <p:nvPr/>
          </p:nvSpPr>
          <p:spPr>
            <a:xfrm>
              <a:off x="4585147" y="1256928"/>
              <a:ext cx="2088232" cy="529010"/>
            </a:xfrm>
            <a:prstGeom prst="roundRect">
              <a:avLst/>
            </a:prstGeom>
            <a:solidFill>
              <a:srgbClr val="65FFB2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400" b="1" dirty="0" err="1" smtClean="0">
                  <a:solidFill>
                    <a:schemeClr val="tx1"/>
                  </a:solidFill>
                </a:rPr>
                <a:t>Quality</a:t>
              </a:r>
              <a:r>
                <a:rPr lang="hu-HU" sz="1400" b="1" dirty="0" smtClean="0">
                  <a:solidFill>
                    <a:schemeClr val="tx1"/>
                  </a:solidFill>
                </a:rPr>
                <a:t> </a:t>
              </a:r>
              <a:r>
                <a:rPr lang="hu-HU" sz="1400" b="1" dirty="0" err="1" smtClean="0">
                  <a:solidFill>
                    <a:schemeClr val="tx1"/>
                  </a:solidFill>
                </a:rPr>
                <a:t>guidelines</a:t>
              </a:r>
              <a:endParaRPr lang="hu-H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Lekerekített téglalap 9"/>
            <p:cNvSpPr/>
            <p:nvPr/>
          </p:nvSpPr>
          <p:spPr>
            <a:xfrm>
              <a:off x="6769259" y="1256928"/>
              <a:ext cx="2088232" cy="529010"/>
            </a:xfrm>
            <a:prstGeom prst="roundRect">
              <a:avLst/>
            </a:prstGeom>
            <a:solidFill>
              <a:srgbClr val="FFB469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Methodology</a:t>
              </a:r>
              <a:r>
                <a:rPr lang="hu-HU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handbook</a:t>
              </a:r>
              <a:endPara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Lekerekített téglalap 13"/>
            <p:cNvSpPr/>
            <p:nvPr/>
          </p:nvSpPr>
          <p:spPr>
            <a:xfrm>
              <a:off x="179512" y="4121589"/>
              <a:ext cx="2088232" cy="707835"/>
            </a:xfrm>
            <a:prstGeom prst="roundRect">
              <a:avLst/>
            </a:prstGeom>
            <a:solidFill>
              <a:srgbClr val="00CCFF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400" b="1" dirty="0" smtClean="0">
                  <a:solidFill>
                    <a:schemeClr val="tx1"/>
                  </a:solidFill>
                </a:rPr>
                <a:t>ESTFM</a:t>
              </a:r>
              <a:endParaRPr lang="hu-H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Lekerekített téglalap 14"/>
            <p:cNvSpPr/>
            <p:nvPr/>
          </p:nvSpPr>
          <p:spPr>
            <a:xfrm>
              <a:off x="179512" y="4883000"/>
              <a:ext cx="2088232" cy="696296"/>
            </a:xfrm>
            <a:prstGeom prst="roundRect">
              <a:avLst/>
            </a:prstGeom>
            <a:solidFill>
              <a:srgbClr val="65FFB2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400" b="1" dirty="0" err="1" smtClean="0">
                  <a:solidFill>
                    <a:schemeClr val="tx1"/>
                  </a:solidFill>
                </a:rPr>
                <a:t>Quality</a:t>
              </a:r>
              <a:r>
                <a:rPr lang="hu-HU" sz="1400" b="1" dirty="0" smtClean="0">
                  <a:solidFill>
                    <a:schemeClr val="tx1"/>
                  </a:solidFill>
                </a:rPr>
                <a:t> </a:t>
              </a:r>
              <a:r>
                <a:rPr lang="hu-HU" sz="1400" b="1" dirty="0" err="1" smtClean="0">
                  <a:solidFill>
                    <a:schemeClr val="tx1"/>
                  </a:solidFill>
                </a:rPr>
                <a:t>guidelines</a:t>
              </a:r>
              <a:endParaRPr lang="hu-H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Lekerekített téglalap 15"/>
            <p:cNvSpPr/>
            <p:nvPr/>
          </p:nvSpPr>
          <p:spPr>
            <a:xfrm>
              <a:off x="179512" y="5661904"/>
              <a:ext cx="2088232" cy="645055"/>
            </a:xfrm>
            <a:prstGeom prst="roundRect">
              <a:avLst/>
            </a:prstGeom>
            <a:solidFill>
              <a:srgbClr val="FFB469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Methodology</a:t>
              </a:r>
              <a:r>
                <a:rPr lang="hu-HU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handbook</a:t>
              </a:r>
              <a:endParaRPr lang="hu-H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Lekerekített téglalap 16"/>
          <p:cNvSpPr/>
          <p:nvPr/>
        </p:nvSpPr>
        <p:spPr>
          <a:xfrm>
            <a:off x="179636" y="1666877"/>
            <a:ext cx="2112496" cy="108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hu-H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hu-H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</a:t>
            </a:r>
            <a:endParaRPr lang="hu-H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ekerekített téglalap 17"/>
          <p:cNvSpPr/>
          <p:nvPr/>
        </p:nvSpPr>
        <p:spPr>
          <a:xfrm>
            <a:off x="179636" y="2801250"/>
            <a:ext cx="2112496" cy="48373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hu-HU" sz="14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baseline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hu-HU" sz="14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(ESTFM)</a:t>
            </a:r>
            <a:endParaRPr lang="hu-H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Lekerekített téglalap 18"/>
          <p:cNvSpPr/>
          <p:nvPr/>
        </p:nvSpPr>
        <p:spPr>
          <a:xfrm>
            <a:off x="179636" y="3338208"/>
            <a:ext cx="2112496" cy="46904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hu-HU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hu-H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hu-H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hu-HU" sz="14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baseline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stages</a:t>
            </a:r>
            <a:endParaRPr lang="hu-H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4101519880"/>
              </p:ext>
            </p:extLst>
          </p:nvPr>
        </p:nvGraphicFramePr>
        <p:xfrm>
          <a:off x="179512" y="6669360"/>
          <a:ext cx="3511277" cy="84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Lekerekített téglalap 20"/>
          <p:cNvSpPr/>
          <p:nvPr/>
        </p:nvSpPr>
        <p:spPr>
          <a:xfrm>
            <a:off x="7760232" y="165151"/>
            <a:ext cx="1260648" cy="52901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chemeClr val="bg1"/>
                </a:solidFill>
              </a:rPr>
              <a:t>3 </a:t>
            </a:r>
            <a:r>
              <a:rPr lang="hu-HU" sz="1600" b="1" dirty="0" err="1" smtClean="0">
                <a:solidFill>
                  <a:schemeClr val="bg1"/>
                </a:solidFill>
              </a:rPr>
              <a:t>projects</a:t>
            </a:r>
            <a:endParaRPr lang="hu-H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81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116632"/>
            <a:ext cx="6202362" cy="684212"/>
          </a:xfrm>
        </p:spPr>
        <p:txBody>
          <a:bodyPr/>
          <a:lstStyle/>
          <a:p>
            <a:pPr algn="l" eaLnBrk="1" hangingPunct="1"/>
            <a:r>
              <a:rPr lang="hu-HU" altLang="hu-HU" sz="2400" b="1" dirty="0" smtClean="0">
                <a:solidFill>
                  <a:srgbClr val="000066"/>
                </a:solidFill>
              </a:rPr>
              <a:t>ESTFM project:</a:t>
            </a:r>
            <a:r>
              <a:rPr lang="hu-HU" altLang="hu-HU" sz="2400" b="1" dirty="0">
                <a:solidFill>
                  <a:srgbClr val="000066"/>
                </a:solidFill>
              </a:rPr>
              <a:t> </a:t>
            </a:r>
            <a:r>
              <a:rPr lang="hu-HU" altLang="hu-HU" sz="2400" b="1" dirty="0" smtClean="0">
                <a:solidFill>
                  <a:srgbClr val="000066"/>
                </a:solidFill>
              </a:rPr>
              <a:t>3 </a:t>
            </a:r>
            <a:r>
              <a:rPr lang="hu-HU" altLang="hu-HU" sz="2400" b="1" dirty="0" err="1" smtClean="0">
                <a:solidFill>
                  <a:srgbClr val="000066"/>
                </a:solidFill>
              </a:rPr>
              <a:t>stages</a:t>
            </a:r>
            <a:endParaRPr lang="hu-HU" altLang="hu-HU" sz="2400" b="1" dirty="0" smtClean="0">
              <a:solidFill>
                <a:srgbClr val="000066"/>
              </a:solidFill>
            </a:endParaRPr>
          </a:p>
        </p:txBody>
      </p:sp>
      <p:sp>
        <p:nvSpPr>
          <p:cNvPr id="10244" name="Dia számának hely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832347-20D0-48B2-927C-51999D81DAC5}" type="slidenum">
              <a:rPr lang="hu-HU" altLang="hu-HU" sz="1400" b="1" smtClean="0">
                <a:solidFill>
                  <a:srgbClr val="000066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hu-HU" altLang="hu-HU" sz="1400" b="1" smtClean="0">
              <a:solidFill>
                <a:srgbClr val="000066"/>
              </a:solidFill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7760232" y="165151"/>
            <a:ext cx="1260648" cy="529010"/>
          </a:xfrm>
          <a:prstGeom prst="roundRect">
            <a:avLst/>
          </a:prstGeom>
          <a:solidFill>
            <a:srgbClr val="00CC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chemeClr val="tx1"/>
                </a:solidFill>
              </a:rPr>
              <a:t>ESTFM</a:t>
            </a:r>
            <a:endParaRPr lang="hu-HU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179512" y="6669360"/>
          <a:ext cx="3511277" cy="84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244732"/>
              </p:ext>
            </p:extLst>
          </p:nvPr>
        </p:nvGraphicFramePr>
        <p:xfrm>
          <a:off x="157535" y="1186904"/>
          <a:ext cx="8878961" cy="53441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581468"/>
                <a:gridCol w="2832997"/>
                <a:gridCol w="2448272"/>
                <a:gridCol w="2016224"/>
              </a:tblGrid>
              <a:tr h="370840">
                <a:tc>
                  <a:txBody>
                    <a:bodyPr/>
                    <a:lstStyle/>
                    <a:p>
                      <a:endParaRPr lang="hu-HU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hu-HU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stablish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a process-driven approach in HCSO</a:t>
                      </a:r>
                      <a:endParaRPr lang="hu-HU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u-HU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ransparency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and comparability of processes increases</a:t>
                      </a:r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 +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identifiable responsibilities</a:t>
                      </a:r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 +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visible interactions among sub-processes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hu-HU" sz="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hu-HU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 err="1" smtClean="0">
                          <a:solidFill>
                            <a:schemeClr val="tx1"/>
                          </a:solidFill>
                        </a:rPr>
                        <a:t>Frame</a:t>
                      </a:r>
                      <a:r>
                        <a:rPr lang="hu-H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1200" dirty="0" err="1" smtClean="0">
                          <a:solidFill>
                            <a:schemeClr val="tx1"/>
                          </a:solidFill>
                        </a:rPr>
                        <a:t>structure</a:t>
                      </a:r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altLang="hu-HU" sz="1200" dirty="0" err="1" smtClean="0"/>
                        <a:t>for</a:t>
                      </a:r>
                      <a:r>
                        <a:rPr lang="hu-HU" altLang="hu-HU" sz="1200" dirty="0" smtClean="0"/>
                        <a:t> </a:t>
                      </a:r>
                      <a:r>
                        <a:rPr lang="hu-HU" altLang="hu-HU" sz="1200" dirty="0" err="1" smtClean="0"/>
                        <a:t>operating</a:t>
                      </a:r>
                      <a:r>
                        <a:rPr lang="hu-HU" altLang="hu-HU" sz="1200" dirty="0" smtClean="0"/>
                        <a:t> </a:t>
                      </a:r>
                      <a:r>
                        <a:rPr lang="hu-HU" altLang="hu-HU" sz="1200" dirty="0" err="1" smtClean="0"/>
                        <a:t>the</a:t>
                      </a:r>
                      <a:r>
                        <a:rPr lang="hu-HU" altLang="hu-HU" sz="1200" dirty="0" smtClean="0"/>
                        <a:t> </a:t>
                      </a:r>
                      <a:r>
                        <a:rPr lang="hu-HU" altLang="hu-HU" sz="1200" dirty="0" err="1" smtClean="0"/>
                        <a:t>statistical</a:t>
                      </a:r>
                      <a:r>
                        <a:rPr lang="hu-HU" altLang="hu-HU" sz="1200" dirty="0" smtClean="0"/>
                        <a:t> </a:t>
                      </a:r>
                      <a:r>
                        <a:rPr lang="hu-HU" altLang="hu-HU" sz="1200" dirty="0" err="1" smtClean="0"/>
                        <a:t>production</a:t>
                      </a:r>
                      <a:endParaRPr lang="hu-HU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err="1" smtClean="0">
                          <a:solidFill>
                            <a:schemeClr val="tx1"/>
                          </a:solidFill>
                        </a:rPr>
                        <a:t>Standardized</a:t>
                      </a:r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1200" dirty="0" err="1" smtClean="0">
                          <a:solidFill>
                            <a:schemeClr val="tx1"/>
                          </a:solidFill>
                        </a:rPr>
                        <a:t>structure</a:t>
                      </a:r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1200" dirty="0" err="1" smtClean="0">
                          <a:solidFill>
                            <a:schemeClr val="tx1"/>
                          </a:solidFill>
                        </a:rPr>
                        <a:t>for</a:t>
                      </a:r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1200" dirty="0" err="1" smtClean="0">
                          <a:solidFill>
                            <a:schemeClr val="tx1"/>
                          </a:solidFill>
                        </a:rPr>
                        <a:t>each</a:t>
                      </a:r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1200" dirty="0" err="1" smtClean="0">
                          <a:solidFill>
                            <a:schemeClr val="tx1"/>
                          </a:solidFill>
                        </a:rPr>
                        <a:t>process</a:t>
                      </a:r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1200" dirty="0" err="1" smtClean="0">
                          <a:solidFill>
                            <a:schemeClr val="tx1"/>
                          </a:solidFill>
                        </a:rPr>
                        <a:t>phase</a:t>
                      </a:r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hu-HU" sz="1200" dirty="0" err="1" smtClean="0">
                          <a:solidFill>
                            <a:schemeClr val="tx1"/>
                          </a:solidFill>
                        </a:rPr>
                        <a:t>statistical</a:t>
                      </a:r>
                      <a:r>
                        <a:rPr lang="hu-H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1200" baseline="0" dirty="0" err="1" smtClean="0">
                          <a:solidFill>
                            <a:schemeClr val="tx1"/>
                          </a:solidFill>
                        </a:rPr>
                        <a:t>domain</a:t>
                      </a:r>
                      <a:endParaRPr lang="hu-HU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IT </a:t>
                      </a:r>
                      <a:r>
                        <a:rPr lang="hu-HU" sz="1200" dirty="0" err="1" smtClean="0">
                          <a:solidFill>
                            <a:schemeClr val="tx1"/>
                          </a:solidFill>
                        </a:rPr>
                        <a:t>tool</a:t>
                      </a:r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 s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upport</a:t>
                      </a:r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ing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process management, workflow</a:t>
                      </a:r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hu-H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process monitoring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hu-HU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Unified, generic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statistical business process structure has not been implemented in HCSO till now </a:t>
                      </a:r>
                      <a:endParaRPr lang="hu-H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Past: specific purposes (IT, methodology</a:t>
                      </a:r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…), multiple solutions, less transparent processes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hu-HU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Past</a:t>
                      </a:r>
                      <a:r>
                        <a:rPr lang="hu-H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standard,</a:t>
                      </a:r>
                      <a:r>
                        <a:rPr lang="hu-HU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2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unified</a:t>
                      </a:r>
                      <a:r>
                        <a:rPr lang="hu-HU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hu-H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user-oriented</a:t>
                      </a:r>
                      <a:r>
                        <a:rPr lang="hu-H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process</a:t>
                      </a:r>
                      <a:r>
                        <a:rPr lang="hu-H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decsriptions</a:t>
                      </a:r>
                      <a:r>
                        <a:rPr lang="hu-HU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lang="hu-HU" sz="12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producer-oriented</a:t>
                      </a:r>
                      <a:r>
                        <a:rPr lang="hu-HU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2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descriptions</a:t>
                      </a:r>
                      <a:r>
                        <a:rPr lang="hu-HU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hu-HU" sz="12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but</a:t>
                      </a:r>
                      <a:r>
                        <a:rPr lang="hu-HU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2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</a:t>
                      </a:r>
                      <a:r>
                        <a:rPr lang="hu-HU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2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standard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Pilot studies for creating a final template</a:t>
                      </a:r>
                      <a:r>
                        <a:rPr lang="hu-H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hu-H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documentations</a:t>
                      </a:r>
                      <a:r>
                        <a:rPr lang="hu-H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hu-H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some</a:t>
                      </a:r>
                      <a:r>
                        <a:rPr lang="hu-H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statistical</a:t>
                      </a:r>
                      <a:r>
                        <a:rPr lang="hu-H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domains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hu-H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low-charts</a:t>
                      </a:r>
                      <a:endParaRPr lang="hu-H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hu-HU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hu-H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GSBPM v.4 </a:t>
                      </a:r>
                      <a:r>
                        <a:rPr lang="hu-HU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adaptation</a:t>
                      </a:r>
                      <a:endParaRPr lang="hu-H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hu-H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HCSO </a:t>
                      </a:r>
                      <a:r>
                        <a:rPr lang="hu-HU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practice</a:t>
                      </a:r>
                      <a:r>
                        <a:rPr lang="hu-H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hu-HU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Operation</a:t>
                      </a:r>
                      <a:r>
                        <a:rPr lang="hu-H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model</a:t>
                      </a:r>
                      <a:r>
                        <a:rPr lang="hu-H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IT</a:t>
                      </a:r>
                      <a:endParaRPr lang="hu-H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solidFill>
                            <a:schemeClr val="tx1"/>
                          </a:solidFill>
                        </a:rPr>
                        <a:t>GSIM (input, output,…)</a:t>
                      </a:r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hu-HU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Process</a:t>
                      </a:r>
                      <a:r>
                        <a:rPr lang="hu-H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model</a:t>
                      </a:r>
                      <a:endParaRPr lang="hu-H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hu-HU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Process</a:t>
                      </a:r>
                      <a:r>
                        <a:rPr lang="hu-H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documentation</a:t>
                      </a:r>
                      <a:endParaRPr lang="hu-H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hu-HU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Quality</a:t>
                      </a:r>
                      <a:r>
                        <a:rPr lang="hu-H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guidelines</a:t>
                      </a:r>
                      <a:endParaRPr lang="hu-H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hu-HU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hu-HU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Finalising</a:t>
                      </a:r>
                      <a:r>
                        <a:rPr lang="hu-H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process</a:t>
                      </a:r>
                      <a:r>
                        <a:rPr lang="hu-H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documentation</a:t>
                      </a:r>
                      <a:r>
                        <a:rPr lang="hu-H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template</a:t>
                      </a:r>
                      <a:endParaRPr lang="hu-H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Developing an IT tool for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automatising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the maintenance</a:t>
                      </a:r>
                      <a:endParaRPr lang="hu-H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Integration of this sub-system to our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Metainformation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system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u-HU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Developing</a:t>
                      </a:r>
                      <a:r>
                        <a:rPr lang="hu-H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metainformation-driven</a:t>
                      </a:r>
                      <a:r>
                        <a:rPr lang="hu-H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IT </a:t>
                      </a:r>
                      <a:r>
                        <a:rPr lang="hu-HU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solution</a:t>
                      </a:r>
                      <a:r>
                        <a:rPr lang="hu-HU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hu-HU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foreseen</a:t>
                      </a:r>
                      <a:r>
                        <a:rPr lang="hu-H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hu-H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2015-2016)</a:t>
                      </a:r>
                    </a:p>
                    <a:p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5" name="Csoportba foglalás 4"/>
          <p:cNvGrpSpPr/>
          <p:nvPr/>
        </p:nvGrpSpPr>
        <p:grpSpPr>
          <a:xfrm>
            <a:off x="106408" y="1114896"/>
            <a:ext cx="8932808" cy="5410448"/>
            <a:chOff x="106408" y="1052736"/>
            <a:chExt cx="8932808" cy="5410448"/>
          </a:xfrm>
        </p:grpSpPr>
        <p:grpSp>
          <p:nvGrpSpPr>
            <p:cNvPr id="4" name="Csoportba foglalás 3"/>
            <p:cNvGrpSpPr/>
            <p:nvPr/>
          </p:nvGrpSpPr>
          <p:grpSpPr>
            <a:xfrm>
              <a:off x="106408" y="1484784"/>
              <a:ext cx="1585272" cy="4978400"/>
              <a:chOff x="106408" y="1484784"/>
              <a:chExt cx="1585272" cy="4978400"/>
            </a:xfrm>
          </p:grpSpPr>
          <p:sp>
            <p:nvSpPr>
              <p:cNvPr id="9" name="Lekerekített téglalap 8"/>
              <p:cNvSpPr/>
              <p:nvPr/>
            </p:nvSpPr>
            <p:spPr>
              <a:xfrm>
                <a:off x="107504" y="1484784"/>
                <a:ext cx="1584176" cy="36004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13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Ultimate</a:t>
                </a:r>
                <a:r>
                  <a:rPr lang="hu-HU" sz="13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hu-HU" sz="13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purpose</a:t>
                </a:r>
                <a:endParaRPr lang="hu-HU" sz="13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Lekerekített téglalap 9"/>
              <p:cNvSpPr/>
              <p:nvPr/>
            </p:nvSpPr>
            <p:spPr>
              <a:xfrm>
                <a:off x="107504" y="1916832"/>
                <a:ext cx="1584176" cy="3960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1300" b="1" dirty="0" err="1" smtClean="0">
                    <a:solidFill>
                      <a:schemeClr val="tx1"/>
                    </a:solidFill>
                  </a:rPr>
                  <a:t>Benefits</a:t>
                </a:r>
                <a:endParaRPr lang="hu-HU" sz="13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Lekerekített téglalap 10"/>
              <p:cNvSpPr/>
              <p:nvPr/>
            </p:nvSpPr>
            <p:spPr>
              <a:xfrm>
                <a:off x="106408" y="2456892"/>
                <a:ext cx="1584176" cy="57606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1300" b="1" dirty="0" err="1" smtClean="0">
                    <a:solidFill>
                      <a:schemeClr val="tx1"/>
                    </a:solidFill>
                  </a:rPr>
                  <a:t>Objective</a:t>
                </a:r>
                <a:endParaRPr lang="hu-HU" sz="13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Lekerekített téglalap 11"/>
              <p:cNvSpPr/>
              <p:nvPr/>
            </p:nvSpPr>
            <p:spPr>
              <a:xfrm>
                <a:off x="106408" y="3104964"/>
                <a:ext cx="1584176" cy="155808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1300" b="1" dirty="0" err="1" smtClean="0">
                    <a:solidFill>
                      <a:schemeClr val="tx1"/>
                    </a:solidFill>
                  </a:rPr>
                  <a:t>Details</a:t>
                </a:r>
                <a:endParaRPr lang="hu-HU" sz="13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Lekerekített téglalap 12"/>
              <p:cNvSpPr/>
              <p:nvPr/>
            </p:nvSpPr>
            <p:spPr>
              <a:xfrm>
                <a:off x="106408" y="4699116"/>
                <a:ext cx="1584176" cy="5760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1300" b="1" dirty="0" err="1" smtClean="0">
                    <a:solidFill>
                      <a:schemeClr val="tx1"/>
                    </a:solidFill>
                  </a:rPr>
                  <a:t>Basis</a:t>
                </a:r>
                <a:endParaRPr lang="hu-HU" sz="13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Lekerekített téglalap 13"/>
              <p:cNvSpPr/>
              <p:nvPr/>
            </p:nvSpPr>
            <p:spPr>
              <a:xfrm>
                <a:off x="106408" y="5311184"/>
                <a:ext cx="1584176" cy="11520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1300" b="1" dirty="0" err="1" smtClean="0">
                    <a:solidFill>
                      <a:schemeClr val="tx1"/>
                    </a:solidFill>
                  </a:rPr>
                  <a:t>Next</a:t>
                </a:r>
                <a:r>
                  <a:rPr lang="hu-HU" sz="1300" b="1" baseline="0" dirty="0" smtClean="0">
                    <a:solidFill>
                      <a:schemeClr val="tx1"/>
                    </a:solidFill>
                  </a:rPr>
                  <a:t> </a:t>
                </a:r>
                <a:r>
                  <a:rPr lang="hu-HU" sz="1300" b="1" baseline="0" dirty="0" err="1" smtClean="0">
                    <a:solidFill>
                      <a:schemeClr val="tx1"/>
                    </a:solidFill>
                  </a:rPr>
                  <a:t>steps</a:t>
                </a:r>
                <a:endParaRPr lang="hu-HU" sz="1300" b="1" dirty="0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" name="Lekerekített téglalap 14"/>
            <p:cNvSpPr/>
            <p:nvPr/>
          </p:nvSpPr>
          <p:spPr>
            <a:xfrm>
              <a:off x="1730832" y="1052736"/>
              <a:ext cx="2772000" cy="360040"/>
            </a:xfrm>
            <a:prstGeom prst="roundRect">
              <a:avLst/>
            </a:prstGeom>
            <a:solidFill>
              <a:srgbClr val="00206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3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Process</a:t>
              </a:r>
              <a:r>
                <a:rPr lang="hu-HU" sz="13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3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model</a:t>
              </a:r>
              <a:r>
                <a:rPr lang="hu-HU" sz="13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(ESTFM)</a:t>
              </a:r>
            </a:p>
          </p:txBody>
        </p:sp>
        <p:sp>
          <p:nvSpPr>
            <p:cNvPr id="16" name="Lekerekített téglalap 15"/>
            <p:cNvSpPr/>
            <p:nvPr/>
          </p:nvSpPr>
          <p:spPr>
            <a:xfrm>
              <a:off x="4554416" y="1052736"/>
              <a:ext cx="2412000" cy="360040"/>
            </a:xfrm>
            <a:prstGeom prst="roundRect">
              <a:avLst/>
            </a:prstGeom>
            <a:solidFill>
              <a:srgbClr val="00206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3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Process</a:t>
              </a:r>
              <a:r>
                <a:rPr lang="hu-HU" sz="13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13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documentation</a:t>
              </a:r>
              <a:endParaRPr lang="hu-H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Lekerekített téglalap 16"/>
            <p:cNvSpPr/>
            <p:nvPr/>
          </p:nvSpPr>
          <p:spPr>
            <a:xfrm>
              <a:off x="7023216" y="1052736"/>
              <a:ext cx="2016000" cy="360040"/>
            </a:xfrm>
            <a:prstGeom prst="roundRect">
              <a:avLst/>
            </a:prstGeom>
            <a:solidFill>
              <a:srgbClr val="00206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3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 </a:t>
              </a:r>
              <a:r>
                <a:rPr lang="hu-HU" sz="13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tool</a:t>
              </a:r>
              <a:endParaRPr lang="hu-HU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69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116632"/>
            <a:ext cx="6202362" cy="684212"/>
          </a:xfrm>
        </p:spPr>
        <p:txBody>
          <a:bodyPr/>
          <a:lstStyle/>
          <a:p>
            <a:pPr algn="l" eaLnBrk="1" hangingPunct="1"/>
            <a:r>
              <a:rPr lang="hu-HU" altLang="hu-HU" sz="2400" b="1" dirty="0" smtClean="0">
                <a:solidFill>
                  <a:srgbClr val="000066"/>
                </a:solidFill>
              </a:rPr>
              <a:t>ESTFM </a:t>
            </a:r>
            <a:r>
              <a:rPr lang="hu-HU" altLang="hu-HU" sz="2400" b="1" dirty="0" err="1" smtClean="0">
                <a:solidFill>
                  <a:srgbClr val="000066"/>
                </a:solidFill>
              </a:rPr>
              <a:t>process</a:t>
            </a:r>
            <a:r>
              <a:rPr lang="hu-HU" altLang="hu-HU" sz="2400" b="1" dirty="0" smtClean="0">
                <a:solidFill>
                  <a:srgbClr val="000066"/>
                </a:solidFill>
              </a:rPr>
              <a:t> </a:t>
            </a:r>
            <a:r>
              <a:rPr lang="hu-HU" altLang="hu-HU" sz="2400" b="1" dirty="0" err="1" smtClean="0">
                <a:solidFill>
                  <a:srgbClr val="000066"/>
                </a:solidFill>
              </a:rPr>
              <a:t>model</a:t>
            </a:r>
            <a:endParaRPr lang="hu-HU" altLang="hu-HU" sz="2400" b="1" dirty="0" smtClean="0">
              <a:solidFill>
                <a:srgbClr val="000066"/>
              </a:solidFill>
              <a:hlinkClick r:id="rId3" action="ppaction://hlinksldjump"/>
            </a:endParaRPr>
          </a:p>
        </p:txBody>
      </p:sp>
      <p:sp>
        <p:nvSpPr>
          <p:cNvPr id="12291" name="Dia számának hely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E71DAC-D4B3-402D-8E26-216349D6C70F}" type="slidenum">
              <a:rPr lang="hu-HU" altLang="hu-HU" sz="1400" b="1" smtClean="0">
                <a:solidFill>
                  <a:srgbClr val="000066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hu-HU" altLang="hu-HU" sz="1400" b="1" smtClean="0">
              <a:solidFill>
                <a:srgbClr val="000066"/>
              </a:solidFill>
            </a:endParaRPr>
          </a:p>
        </p:txBody>
      </p:sp>
      <p:pic>
        <p:nvPicPr>
          <p:cNvPr id="12293" name="Kép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938213"/>
            <a:ext cx="9048750" cy="587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Szövegdoboz 1"/>
          <p:cNvSpPr txBox="1">
            <a:spLocks noChangeArrowheads="1"/>
          </p:cNvSpPr>
          <p:nvPr/>
        </p:nvSpPr>
        <p:spPr bwMode="auto">
          <a:xfrm>
            <a:off x="4716463" y="5805264"/>
            <a:ext cx="3527425" cy="954087"/>
          </a:xfrm>
          <a:prstGeom prst="rect">
            <a:avLst/>
          </a:prstGeom>
          <a:solidFill>
            <a:schemeClr val="bg1"/>
          </a:solidFill>
          <a:ln w="9525">
            <a:solidFill>
              <a:srgbClr val="000066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marL="263525" indent="-2635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u-HU" altLang="hu-HU" sz="1400" dirty="0" err="1">
                <a:solidFill>
                  <a:srgbClr val="FF0066"/>
                </a:solidFill>
              </a:rPr>
              <a:t>Separated</a:t>
            </a:r>
            <a:r>
              <a:rPr lang="hu-HU" altLang="hu-HU" sz="1400" dirty="0">
                <a:solidFill>
                  <a:srgbClr val="FF0066"/>
                </a:solidFill>
              </a:rPr>
              <a:t> </a:t>
            </a:r>
            <a:r>
              <a:rPr lang="hu-HU" altLang="hu-HU" sz="1400" dirty="0" err="1">
                <a:solidFill>
                  <a:srgbClr val="FF0066"/>
                </a:solidFill>
              </a:rPr>
              <a:t>sub-processes</a:t>
            </a:r>
            <a:endParaRPr lang="hu-HU" altLang="hu-HU" sz="1400" dirty="0">
              <a:solidFill>
                <a:srgbClr val="FF0066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u-HU" altLang="hu-HU" sz="1400" dirty="0" err="1">
                <a:solidFill>
                  <a:srgbClr val="00CCFF"/>
                </a:solidFill>
              </a:rPr>
              <a:t>Merged</a:t>
            </a:r>
            <a:r>
              <a:rPr lang="hu-HU" altLang="hu-HU" sz="1400" dirty="0">
                <a:solidFill>
                  <a:srgbClr val="00CCFF"/>
                </a:solidFill>
              </a:rPr>
              <a:t> </a:t>
            </a:r>
            <a:r>
              <a:rPr lang="hu-HU" altLang="hu-HU" sz="1400" dirty="0" err="1">
                <a:solidFill>
                  <a:srgbClr val="00CCFF"/>
                </a:solidFill>
              </a:rPr>
              <a:t>sub-processes</a:t>
            </a:r>
            <a:endParaRPr lang="hu-HU" altLang="hu-HU" sz="1400" dirty="0">
              <a:solidFill>
                <a:srgbClr val="00CCFF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u-HU" altLang="hu-HU" sz="1400" dirty="0">
                <a:solidFill>
                  <a:srgbClr val="00CC66"/>
                </a:solidFill>
              </a:rPr>
              <a:t>New </a:t>
            </a:r>
            <a:r>
              <a:rPr lang="hu-HU" altLang="hu-HU" sz="1400" dirty="0" err="1">
                <a:solidFill>
                  <a:srgbClr val="00CC66"/>
                </a:solidFill>
              </a:rPr>
              <a:t>process</a:t>
            </a:r>
            <a:r>
              <a:rPr lang="hu-HU" altLang="hu-HU" sz="1400" dirty="0">
                <a:solidFill>
                  <a:srgbClr val="00CC66"/>
                </a:solidFill>
              </a:rPr>
              <a:t> </a:t>
            </a:r>
            <a:r>
              <a:rPr lang="hu-HU" altLang="hu-HU" sz="1400" dirty="0" err="1">
                <a:solidFill>
                  <a:srgbClr val="00CC66"/>
                </a:solidFill>
              </a:rPr>
              <a:t>phases</a:t>
            </a:r>
            <a:endParaRPr lang="hu-HU" altLang="hu-HU" sz="1400" dirty="0">
              <a:solidFill>
                <a:srgbClr val="00CC66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hu-HU" altLang="hu-HU" sz="1400" dirty="0" err="1">
                <a:solidFill>
                  <a:srgbClr val="FF8A15"/>
                </a:solidFill>
              </a:rPr>
              <a:t>Relocations</a:t>
            </a:r>
            <a:endParaRPr lang="hu-HU" altLang="hu-HU" sz="1400" dirty="0">
              <a:solidFill>
                <a:srgbClr val="FF8A15"/>
              </a:solidFill>
            </a:endParaRPr>
          </a:p>
        </p:txBody>
      </p:sp>
      <p:sp>
        <p:nvSpPr>
          <p:cNvPr id="12295" name="Szövegdoboz 2"/>
          <p:cNvSpPr txBox="1">
            <a:spLocks noChangeArrowheads="1"/>
          </p:cNvSpPr>
          <p:nvPr/>
        </p:nvSpPr>
        <p:spPr bwMode="auto">
          <a:xfrm>
            <a:off x="7402513" y="5931173"/>
            <a:ext cx="83026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400" dirty="0"/>
              <a:t>ESTFM vs. GSBPM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9643303"/>
              </p:ext>
            </p:extLst>
          </p:nvPr>
        </p:nvGraphicFramePr>
        <p:xfrm>
          <a:off x="179512" y="6669360"/>
          <a:ext cx="3511277" cy="84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Lekerekített téglalap 1"/>
          <p:cNvSpPr/>
          <p:nvPr/>
        </p:nvSpPr>
        <p:spPr>
          <a:xfrm>
            <a:off x="1115616" y="3177016"/>
            <a:ext cx="1044000" cy="396000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Lekerekített téglalap 10"/>
          <p:cNvSpPr/>
          <p:nvPr/>
        </p:nvSpPr>
        <p:spPr>
          <a:xfrm>
            <a:off x="1115616" y="4509120"/>
            <a:ext cx="1008000" cy="540000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Lekerekített téglalap 11"/>
          <p:cNvSpPr/>
          <p:nvPr/>
        </p:nvSpPr>
        <p:spPr>
          <a:xfrm>
            <a:off x="6012160" y="1772816"/>
            <a:ext cx="1044000" cy="756000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Lekerekített téglalap 12"/>
          <p:cNvSpPr/>
          <p:nvPr/>
        </p:nvSpPr>
        <p:spPr>
          <a:xfrm>
            <a:off x="6012160" y="2564904"/>
            <a:ext cx="1044000" cy="756000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Lekerekített téglalap 13"/>
          <p:cNvSpPr/>
          <p:nvPr/>
        </p:nvSpPr>
        <p:spPr>
          <a:xfrm>
            <a:off x="2153761" y="2529008"/>
            <a:ext cx="972000" cy="972000"/>
          </a:xfrm>
          <a:prstGeom prst="roundRect">
            <a:avLst/>
          </a:prstGeom>
          <a:noFill/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Lekerekített téglalap 14"/>
          <p:cNvSpPr/>
          <p:nvPr/>
        </p:nvSpPr>
        <p:spPr>
          <a:xfrm>
            <a:off x="7760232" y="165151"/>
            <a:ext cx="1260648" cy="529010"/>
          </a:xfrm>
          <a:prstGeom prst="roundRect">
            <a:avLst/>
          </a:prstGeom>
          <a:solidFill>
            <a:srgbClr val="00CC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chemeClr val="tx1"/>
                </a:solidFill>
              </a:rPr>
              <a:t>ESTFM</a:t>
            </a:r>
            <a:endParaRPr lang="hu-HU" sz="1600" b="1" dirty="0">
              <a:solidFill>
                <a:schemeClr val="tx1"/>
              </a:solidFill>
            </a:endParaRPr>
          </a:p>
        </p:txBody>
      </p:sp>
      <p:sp>
        <p:nvSpPr>
          <p:cNvPr id="16" name="Lekerekített téglalap 15"/>
          <p:cNvSpPr/>
          <p:nvPr/>
        </p:nvSpPr>
        <p:spPr>
          <a:xfrm>
            <a:off x="4104048" y="1296800"/>
            <a:ext cx="900000" cy="404008"/>
          </a:xfrm>
          <a:prstGeom prst="roundRect">
            <a:avLst/>
          </a:prstGeom>
          <a:noFill/>
          <a:ln>
            <a:solidFill>
              <a:srgbClr val="00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Lekerekített téglalap 16"/>
          <p:cNvSpPr/>
          <p:nvPr/>
        </p:nvSpPr>
        <p:spPr>
          <a:xfrm>
            <a:off x="2699792" y="944760"/>
            <a:ext cx="648072" cy="324000"/>
          </a:xfrm>
          <a:prstGeom prst="roundRect">
            <a:avLst/>
          </a:prstGeom>
          <a:noFill/>
          <a:ln>
            <a:solidFill>
              <a:srgbClr val="FF8A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Lekerekített téglalap 17"/>
          <p:cNvSpPr/>
          <p:nvPr/>
        </p:nvSpPr>
        <p:spPr>
          <a:xfrm>
            <a:off x="1115616" y="5974870"/>
            <a:ext cx="1044000" cy="504000"/>
          </a:xfrm>
          <a:prstGeom prst="roundRect">
            <a:avLst/>
          </a:prstGeom>
          <a:noFill/>
          <a:ln>
            <a:solidFill>
              <a:srgbClr val="FF8A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7400" y="1209693"/>
            <a:ext cx="6203032" cy="2435331"/>
          </a:xfrm>
          <a:prstGeom prst="roundRect">
            <a:avLst/>
          </a:prstGeom>
          <a:ln>
            <a:solidFill>
              <a:srgbClr val="002060"/>
            </a:solidFill>
            <a:prstDash val="lgDash"/>
          </a:ln>
        </p:spPr>
        <p:txBody>
          <a:bodyPr tIns="0"/>
          <a:lstStyle/>
          <a:p>
            <a:pPr marL="342900" lvl="1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hu-HU" sz="2200" dirty="0" err="1">
                <a:ea typeface="+mn-ea"/>
                <a:cs typeface="+mn-cs"/>
              </a:rPr>
              <a:t>R</a:t>
            </a:r>
            <a:r>
              <a:rPr lang="hu-HU" sz="2200" dirty="0" err="1" smtClean="0">
                <a:ea typeface="+mn-ea"/>
                <a:cs typeface="+mn-cs"/>
              </a:rPr>
              <a:t>evise</a:t>
            </a:r>
            <a:r>
              <a:rPr lang="hu-HU" sz="2200" dirty="0" smtClean="0">
                <a:ea typeface="+mn-ea"/>
                <a:cs typeface="+mn-cs"/>
              </a:rPr>
              <a:t> </a:t>
            </a:r>
            <a:r>
              <a:rPr lang="hu-HU" sz="2200" dirty="0" err="1">
                <a:ea typeface="+mn-ea"/>
                <a:cs typeface="+mn-cs"/>
              </a:rPr>
              <a:t>current</a:t>
            </a:r>
            <a:r>
              <a:rPr lang="hu-HU" sz="2200" dirty="0">
                <a:ea typeface="+mn-ea"/>
                <a:cs typeface="+mn-cs"/>
              </a:rPr>
              <a:t> (2009) </a:t>
            </a:r>
            <a:r>
              <a:rPr lang="hu-HU" sz="2200" dirty="0" err="1">
                <a:ea typeface="+mn-ea"/>
                <a:cs typeface="+mn-cs"/>
              </a:rPr>
              <a:t>quality</a:t>
            </a:r>
            <a:r>
              <a:rPr lang="hu-HU" sz="2200" dirty="0">
                <a:ea typeface="+mn-ea"/>
                <a:cs typeface="+mn-cs"/>
              </a:rPr>
              <a:t> </a:t>
            </a:r>
            <a:r>
              <a:rPr lang="hu-HU" sz="2200" dirty="0" err="1">
                <a:ea typeface="+mn-ea"/>
                <a:cs typeface="+mn-cs"/>
              </a:rPr>
              <a:t>guidelines</a:t>
            </a:r>
            <a:endParaRPr lang="hu-HU" sz="2200" dirty="0">
              <a:ea typeface="+mn-ea"/>
              <a:cs typeface="+mn-cs"/>
            </a:endParaRPr>
          </a:p>
          <a:p>
            <a:pPr marL="342900" lvl="1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hu-HU" sz="2200" dirty="0" err="1">
                <a:ea typeface="+mn-ea"/>
                <a:cs typeface="+mn-cs"/>
              </a:rPr>
              <a:t>A</a:t>
            </a:r>
            <a:r>
              <a:rPr lang="hu-HU" sz="2200" dirty="0" err="1" smtClean="0">
                <a:ea typeface="+mn-ea"/>
                <a:cs typeface="+mn-cs"/>
              </a:rPr>
              <a:t>lignment</a:t>
            </a:r>
            <a:r>
              <a:rPr lang="hu-HU" sz="2200" dirty="0" smtClean="0">
                <a:ea typeface="+mn-ea"/>
                <a:cs typeface="+mn-cs"/>
              </a:rPr>
              <a:t> </a:t>
            </a:r>
            <a:r>
              <a:rPr lang="hu-HU" sz="2200" dirty="0" err="1">
                <a:ea typeface="+mn-ea"/>
                <a:cs typeface="+mn-cs"/>
              </a:rPr>
              <a:t>with</a:t>
            </a:r>
            <a:r>
              <a:rPr lang="hu-HU" sz="2200" dirty="0">
                <a:ea typeface="+mn-ea"/>
                <a:cs typeface="+mn-cs"/>
              </a:rPr>
              <a:t> </a:t>
            </a:r>
            <a:r>
              <a:rPr lang="hu-HU" sz="2200" dirty="0" err="1">
                <a:ea typeface="+mn-ea"/>
                <a:cs typeface="+mn-cs"/>
              </a:rPr>
              <a:t>the</a:t>
            </a:r>
            <a:r>
              <a:rPr lang="hu-HU" sz="2200" dirty="0">
                <a:ea typeface="+mn-ea"/>
                <a:cs typeface="+mn-cs"/>
              </a:rPr>
              <a:t> </a:t>
            </a:r>
            <a:r>
              <a:rPr lang="hu-HU" sz="2200" dirty="0" err="1">
                <a:ea typeface="+mn-ea"/>
                <a:cs typeface="+mn-cs"/>
              </a:rPr>
              <a:t>latest</a:t>
            </a:r>
            <a:r>
              <a:rPr lang="hu-HU" sz="2200" dirty="0">
                <a:ea typeface="+mn-ea"/>
                <a:cs typeface="+mn-cs"/>
              </a:rPr>
              <a:t> HCSO </a:t>
            </a:r>
            <a:r>
              <a:rPr lang="hu-HU" sz="2200" dirty="0" err="1">
                <a:ea typeface="+mn-ea"/>
                <a:cs typeface="+mn-cs"/>
              </a:rPr>
              <a:t>methodological</a:t>
            </a:r>
            <a:r>
              <a:rPr lang="hu-HU" sz="2200" dirty="0">
                <a:ea typeface="+mn-ea"/>
                <a:cs typeface="+mn-cs"/>
              </a:rPr>
              <a:t> and IT </a:t>
            </a:r>
            <a:r>
              <a:rPr lang="hu-HU" sz="2200" dirty="0" err="1">
                <a:ea typeface="+mn-ea"/>
                <a:cs typeface="+mn-cs"/>
              </a:rPr>
              <a:t>solutions</a:t>
            </a:r>
            <a:endParaRPr lang="hu-HU" sz="2200" dirty="0">
              <a:ea typeface="+mn-ea"/>
              <a:cs typeface="+mn-cs"/>
            </a:endParaRPr>
          </a:p>
          <a:p>
            <a:pPr marL="342900" lvl="1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hu-HU" sz="2200" dirty="0" err="1" smtClean="0">
                <a:ea typeface="+mn-ea"/>
                <a:cs typeface="+mn-cs"/>
              </a:rPr>
              <a:t>Reflecting</a:t>
            </a:r>
            <a:r>
              <a:rPr lang="hu-HU" sz="2200" dirty="0" smtClean="0">
                <a:ea typeface="+mn-ea"/>
                <a:cs typeface="+mn-cs"/>
              </a:rPr>
              <a:t> </a:t>
            </a:r>
            <a:r>
              <a:rPr lang="hu-HU" sz="2200" dirty="0" err="1">
                <a:ea typeface="+mn-ea"/>
                <a:cs typeface="+mn-cs"/>
              </a:rPr>
              <a:t>the</a:t>
            </a:r>
            <a:r>
              <a:rPr lang="hu-HU" sz="2200" dirty="0">
                <a:ea typeface="+mn-ea"/>
                <a:cs typeface="+mn-cs"/>
              </a:rPr>
              <a:t> </a:t>
            </a:r>
            <a:r>
              <a:rPr lang="hu-HU" sz="2200" dirty="0" err="1">
                <a:ea typeface="+mn-ea"/>
                <a:cs typeface="+mn-cs"/>
              </a:rPr>
              <a:t>newest</a:t>
            </a:r>
            <a:r>
              <a:rPr lang="hu-HU" sz="2200" dirty="0">
                <a:ea typeface="+mn-ea"/>
                <a:cs typeface="+mn-cs"/>
              </a:rPr>
              <a:t> </a:t>
            </a:r>
            <a:r>
              <a:rPr lang="hu-HU" sz="2200" dirty="0" err="1">
                <a:ea typeface="+mn-ea"/>
                <a:cs typeface="+mn-cs"/>
              </a:rPr>
              <a:t>international</a:t>
            </a:r>
            <a:r>
              <a:rPr lang="hu-HU" sz="2200" dirty="0">
                <a:ea typeface="+mn-ea"/>
                <a:cs typeface="+mn-cs"/>
              </a:rPr>
              <a:t> </a:t>
            </a:r>
            <a:r>
              <a:rPr lang="hu-HU" sz="2200" dirty="0" err="1">
                <a:ea typeface="+mn-ea"/>
                <a:cs typeface="+mn-cs"/>
              </a:rPr>
              <a:t>guidelines</a:t>
            </a:r>
            <a:r>
              <a:rPr lang="hu-HU" sz="2200" dirty="0">
                <a:ea typeface="+mn-ea"/>
                <a:cs typeface="+mn-cs"/>
              </a:rPr>
              <a:t> and </a:t>
            </a:r>
            <a:r>
              <a:rPr lang="hu-HU" sz="2200" dirty="0" err="1">
                <a:ea typeface="+mn-ea"/>
                <a:cs typeface="+mn-cs"/>
              </a:rPr>
              <a:t>methodological</a:t>
            </a:r>
            <a:r>
              <a:rPr lang="hu-HU" sz="2200" dirty="0">
                <a:ea typeface="+mn-ea"/>
                <a:cs typeface="+mn-cs"/>
              </a:rPr>
              <a:t> </a:t>
            </a:r>
            <a:r>
              <a:rPr lang="hu-HU" sz="2200" dirty="0" err="1">
                <a:ea typeface="+mn-ea"/>
                <a:cs typeface="+mn-cs"/>
              </a:rPr>
              <a:t>solutions</a:t>
            </a:r>
            <a:endParaRPr lang="hu-HU" sz="2200" dirty="0">
              <a:ea typeface="+mn-ea"/>
              <a:cs typeface="+mn-cs"/>
            </a:endParaRPr>
          </a:p>
          <a:p>
            <a:pPr marL="342900" lvl="1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hu-HU" sz="2200" dirty="0" err="1" smtClean="0">
                <a:ea typeface="+mn-ea"/>
                <a:cs typeface="+mn-cs"/>
              </a:rPr>
              <a:t>Harmonization</a:t>
            </a:r>
            <a:r>
              <a:rPr lang="hu-HU" sz="2200" dirty="0" smtClean="0">
                <a:ea typeface="+mn-ea"/>
                <a:cs typeface="+mn-cs"/>
              </a:rPr>
              <a:t> </a:t>
            </a:r>
            <a:r>
              <a:rPr lang="hu-HU" sz="2200" dirty="0" err="1">
                <a:ea typeface="+mn-ea"/>
                <a:cs typeface="+mn-cs"/>
              </a:rPr>
              <a:t>with</a:t>
            </a:r>
            <a:r>
              <a:rPr lang="hu-HU" sz="2200" dirty="0">
                <a:ea typeface="+mn-ea"/>
                <a:cs typeface="+mn-cs"/>
              </a:rPr>
              <a:t> GSBPM and </a:t>
            </a:r>
            <a:r>
              <a:rPr lang="hu-HU" sz="2200" dirty="0" smtClean="0">
                <a:ea typeface="+mn-ea"/>
                <a:cs typeface="+mn-cs"/>
              </a:rPr>
              <a:t>ESTFM</a:t>
            </a:r>
          </a:p>
          <a:p>
            <a:pPr marL="0" lvl="1" indent="0" eaLnBrk="1" hangingPunct="1">
              <a:buNone/>
              <a:defRPr/>
            </a:pPr>
            <a:endParaRPr lang="hu-HU" sz="2200" dirty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endParaRPr lang="hu-HU" sz="2200" dirty="0" smtClean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endParaRPr lang="hu-HU" sz="2200" dirty="0" smtClean="0"/>
          </a:p>
          <a:p>
            <a:pPr marL="0" indent="0" eaLnBrk="1" hangingPunct="1">
              <a:buFontTx/>
              <a:buNone/>
              <a:defRPr/>
            </a:pPr>
            <a:endParaRPr lang="hu-HU" altLang="hu-HU" sz="2200" dirty="0" smtClean="0"/>
          </a:p>
          <a:p>
            <a:pPr marL="0" indent="0" eaLnBrk="1" hangingPunct="1">
              <a:buFontTx/>
              <a:buNone/>
              <a:defRPr/>
            </a:pPr>
            <a:endParaRPr lang="hu-HU" altLang="hu-HU" sz="2200" dirty="0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116632"/>
            <a:ext cx="5276464" cy="684213"/>
          </a:xfrm>
        </p:spPr>
        <p:txBody>
          <a:bodyPr/>
          <a:lstStyle/>
          <a:p>
            <a:pPr algn="l" eaLnBrk="1" hangingPunct="1"/>
            <a:r>
              <a:rPr lang="hu-HU" altLang="hu-HU" sz="2400" b="1" dirty="0" err="1" smtClean="0">
                <a:solidFill>
                  <a:srgbClr val="000066"/>
                </a:solidFill>
              </a:rPr>
              <a:t>Revision</a:t>
            </a:r>
            <a:r>
              <a:rPr lang="hu-HU" altLang="hu-HU" sz="2400" b="1" dirty="0" smtClean="0">
                <a:solidFill>
                  <a:srgbClr val="000066"/>
                </a:solidFill>
              </a:rPr>
              <a:t> of </a:t>
            </a:r>
            <a:r>
              <a:rPr lang="hu-HU" altLang="hu-HU" sz="2400" b="1" dirty="0" err="1" smtClean="0">
                <a:solidFill>
                  <a:srgbClr val="000066"/>
                </a:solidFill>
              </a:rPr>
              <a:t>process</a:t>
            </a:r>
            <a:r>
              <a:rPr lang="hu-HU" altLang="hu-HU" sz="2400" b="1" dirty="0" smtClean="0">
                <a:solidFill>
                  <a:srgbClr val="000066"/>
                </a:solidFill>
              </a:rPr>
              <a:t> </a:t>
            </a:r>
            <a:r>
              <a:rPr lang="hu-HU" altLang="hu-HU" sz="2400" b="1" dirty="0" err="1" smtClean="0">
                <a:solidFill>
                  <a:srgbClr val="000066"/>
                </a:solidFill>
              </a:rPr>
              <a:t>quality</a:t>
            </a:r>
            <a:r>
              <a:rPr lang="hu-HU" altLang="hu-HU" sz="2400" b="1" dirty="0" smtClean="0">
                <a:solidFill>
                  <a:srgbClr val="000066"/>
                </a:solidFill>
              </a:rPr>
              <a:t> </a:t>
            </a:r>
            <a:r>
              <a:rPr lang="hu-HU" altLang="hu-HU" sz="2400" b="1" dirty="0" err="1" smtClean="0">
                <a:solidFill>
                  <a:srgbClr val="000066"/>
                </a:solidFill>
              </a:rPr>
              <a:t>guidelines</a:t>
            </a:r>
            <a:r>
              <a:rPr lang="hu-HU" altLang="hu-HU" sz="2400" b="1" dirty="0" smtClean="0">
                <a:solidFill>
                  <a:srgbClr val="000066"/>
                </a:solidFill>
              </a:rPr>
              <a:t> project</a:t>
            </a:r>
          </a:p>
        </p:txBody>
      </p:sp>
      <p:sp>
        <p:nvSpPr>
          <p:cNvPr id="18436" name="Dia számának hely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3AE502-F33D-476E-9F21-AC4D0158C4C0}" type="slidenum">
              <a:rPr lang="hu-HU" altLang="hu-HU" sz="1400" b="1" smtClean="0">
                <a:solidFill>
                  <a:srgbClr val="000066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hu-HU" altLang="hu-HU" sz="1400" b="1" smtClean="0">
              <a:solidFill>
                <a:srgbClr val="000066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189257029"/>
              </p:ext>
            </p:extLst>
          </p:nvPr>
        </p:nvGraphicFramePr>
        <p:xfrm>
          <a:off x="179512" y="6669360"/>
          <a:ext cx="3511277" cy="84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Lekerekített téglalap 8"/>
          <p:cNvSpPr/>
          <p:nvPr/>
        </p:nvSpPr>
        <p:spPr>
          <a:xfrm>
            <a:off x="7760232" y="165151"/>
            <a:ext cx="1260648" cy="529010"/>
          </a:xfrm>
          <a:prstGeom prst="roundRect">
            <a:avLst/>
          </a:prstGeom>
          <a:solidFill>
            <a:srgbClr val="65FFB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err="1" smtClean="0">
                <a:solidFill>
                  <a:schemeClr val="tx1"/>
                </a:solidFill>
              </a:rPr>
              <a:t>Quality</a:t>
            </a:r>
            <a:r>
              <a:rPr lang="hu-HU" sz="1600" b="1" dirty="0" smtClean="0">
                <a:solidFill>
                  <a:schemeClr val="tx1"/>
                </a:solidFill>
              </a:rPr>
              <a:t> </a:t>
            </a:r>
            <a:r>
              <a:rPr lang="hu-HU" sz="1600" b="1" dirty="0" err="1" smtClean="0">
                <a:solidFill>
                  <a:schemeClr val="tx1"/>
                </a:solidFill>
              </a:rPr>
              <a:t>guidelines</a:t>
            </a:r>
            <a:endParaRPr lang="hu-HU" sz="1600" b="1" dirty="0" smtClean="0">
              <a:solidFill>
                <a:schemeClr val="tx1"/>
              </a:solidFill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429520" y="1209694"/>
            <a:ext cx="1728192" cy="2435330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b="1" dirty="0" err="1" smtClean="0">
                <a:solidFill>
                  <a:schemeClr val="bg1"/>
                </a:solidFill>
              </a:rPr>
              <a:t>Goals</a:t>
            </a:r>
            <a:endParaRPr lang="hu-HU" sz="1500" b="1" dirty="0" smtClean="0">
              <a:solidFill>
                <a:schemeClr val="bg1"/>
              </a:solidFill>
            </a:endParaRPr>
          </a:p>
        </p:txBody>
      </p:sp>
      <p:sp>
        <p:nvSpPr>
          <p:cNvPr id="11" name="Lekerekített téglalap 10"/>
          <p:cNvSpPr/>
          <p:nvPr/>
        </p:nvSpPr>
        <p:spPr>
          <a:xfrm>
            <a:off x="424008" y="4005064"/>
            <a:ext cx="1728192" cy="2331283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err="1" smtClean="0"/>
              <a:t>Reasonable</a:t>
            </a:r>
            <a:r>
              <a:rPr lang="hu-HU" sz="1600" b="1" dirty="0" smtClean="0"/>
              <a:t>, </a:t>
            </a:r>
            <a:r>
              <a:rPr lang="hu-HU" sz="1600" b="1" dirty="0" err="1" smtClean="0"/>
              <a:t>because</a:t>
            </a:r>
            <a:r>
              <a:rPr lang="hu-HU" sz="1600" b="1" dirty="0" smtClean="0"/>
              <a:t>… 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2255232" y="3986768"/>
            <a:ext cx="6205200" cy="2349579"/>
          </a:xfrm>
          <a:prstGeom prst="roundRect">
            <a:avLst/>
          </a:prstGeom>
          <a:noFill/>
          <a:ln>
            <a:solidFill>
              <a:srgbClr val="00206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342900" lvl="1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hu-HU" sz="2200" dirty="0"/>
              <a:t>4 </a:t>
            </a:r>
            <a:r>
              <a:rPr lang="hu-HU" sz="2200" dirty="0" err="1"/>
              <a:t>years</a:t>
            </a:r>
            <a:r>
              <a:rPr lang="hu-HU" sz="2200" dirty="0"/>
              <a:t> </a:t>
            </a:r>
            <a:r>
              <a:rPr lang="hu-HU" sz="2200" dirty="0" err="1"/>
              <a:t>passed</a:t>
            </a:r>
            <a:r>
              <a:rPr lang="hu-HU" sz="2200" dirty="0"/>
              <a:t>, </a:t>
            </a:r>
            <a:r>
              <a:rPr lang="hu-HU" sz="2200" dirty="0" err="1"/>
              <a:t>the</a:t>
            </a:r>
            <a:r>
              <a:rPr lang="hu-HU" sz="2200" dirty="0"/>
              <a:t> </a:t>
            </a:r>
            <a:r>
              <a:rPr lang="hu-HU" sz="2200" dirty="0" err="1"/>
              <a:t>operating</a:t>
            </a:r>
            <a:r>
              <a:rPr lang="hu-HU" sz="2200" dirty="0"/>
              <a:t> </a:t>
            </a:r>
            <a:r>
              <a:rPr lang="hu-HU" sz="2200" dirty="0" err="1"/>
              <a:t>environment</a:t>
            </a:r>
            <a:r>
              <a:rPr lang="hu-HU" sz="2200" dirty="0"/>
              <a:t> </a:t>
            </a:r>
            <a:r>
              <a:rPr lang="hu-HU" sz="2200" dirty="0" err="1"/>
              <a:t>changed</a:t>
            </a:r>
            <a:r>
              <a:rPr lang="hu-HU" sz="2200" dirty="0"/>
              <a:t> (</a:t>
            </a:r>
            <a:r>
              <a:rPr lang="hu-HU" sz="2200" dirty="0" err="1"/>
              <a:t>e.g</a:t>
            </a:r>
            <a:r>
              <a:rPr lang="hu-HU" sz="2200" dirty="0"/>
              <a:t>. </a:t>
            </a:r>
            <a:r>
              <a:rPr lang="hu-HU" sz="2200" dirty="0" err="1"/>
              <a:t>internal</a:t>
            </a:r>
            <a:r>
              <a:rPr lang="hu-HU" sz="2200" dirty="0"/>
              <a:t> </a:t>
            </a:r>
            <a:r>
              <a:rPr lang="hu-HU" sz="2200" dirty="0" err="1"/>
              <a:t>regulations</a:t>
            </a:r>
            <a:r>
              <a:rPr lang="hu-HU" sz="2200" dirty="0"/>
              <a:t>, </a:t>
            </a:r>
            <a:r>
              <a:rPr lang="hu-HU" sz="2200" dirty="0" err="1"/>
              <a:t>quality</a:t>
            </a:r>
            <a:r>
              <a:rPr lang="hu-HU" sz="2200" dirty="0"/>
              <a:t> </a:t>
            </a:r>
            <a:r>
              <a:rPr lang="hu-HU" sz="2200" dirty="0" err="1"/>
              <a:t>improvement</a:t>
            </a:r>
            <a:r>
              <a:rPr lang="hu-HU" sz="2200" dirty="0"/>
              <a:t> </a:t>
            </a:r>
            <a:r>
              <a:rPr lang="hu-HU" sz="2200" dirty="0" err="1"/>
              <a:t>actions</a:t>
            </a:r>
            <a:r>
              <a:rPr lang="hu-HU" sz="2200" dirty="0"/>
              <a:t> </a:t>
            </a:r>
            <a:r>
              <a:rPr lang="hu-HU" sz="2200" dirty="0" err="1"/>
              <a:t>in</a:t>
            </a:r>
            <a:r>
              <a:rPr lang="hu-HU" sz="2200" dirty="0"/>
              <a:t> HCSO, GSBPM)</a:t>
            </a:r>
          </a:p>
          <a:p>
            <a:pPr marL="342900" lvl="1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hu-HU" sz="2200" dirty="0"/>
              <a:t>+ </a:t>
            </a:r>
            <a:r>
              <a:rPr lang="hu-HU" sz="2200" dirty="0" err="1"/>
              <a:t>needed</a:t>
            </a:r>
            <a:r>
              <a:rPr lang="hu-HU" sz="2200" dirty="0"/>
              <a:t> </a:t>
            </a:r>
            <a:r>
              <a:rPr lang="hu-HU" sz="2200" dirty="0" err="1"/>
              <a:t>to</a:t>
            </a:r>
            <a:r>
              <a:rPr lang="hu-HU" sz="2200" dirty="0"/>
              <a:t> </a:t>
            </a:r>
            <a:r>
              <a:rPr lang="hu-HU" sz="2200" dirty="0" err="1"/>
              <a:t>reconsider</a:t>
            </a:r>
            <a:r>
              <a:rPr lang="hu-HU" sz="2200" dirty="0"/>
              <a:t> </a:t>
            </a:r>
            <a:r>
              <a:rPr lang="hu-HU" sz="2200" dirty="0" err="1"/>
              <a:t>the</a:t>
            </a:r>
            <a:r>
              <a:rPr lang="hu-HU" sz="2200" dirty="0"/>
              <a:t> </a:t>
            </a:r>
            <a:r>
              <a:rPr lang="hu-HU" sz="2200" dirty="0" err="1"/>
              <a:t>former</a:t>
            </a:r>
            <a:r>
              <a:rPr lang="hu-HU" sz="2200" dirty="0"/>
              <a:t> </a:t>
            </a:r>
            <a:r>
              <a:rPr lang="hu-HU" sz="2200" dirty="0" err="1"/>
              <a:t>guidelines</a:t>
            </a:r>
            <a:r>
              <a:rPr lang="hu-HU" sz="2200" dirty="0"/>
              <a:t> </a:t>
            </a:r>
            <a:r>
              <a:rPr lang="hu-HU" sz="2200" dirty="0" err="1"/>
              <a:t>because</a:t>
            </a:r>
            <a:r>
              <a:rPr lang="hu-HU" sz="2200" dirty="0"/>
              <a:t> of </a:t>
            </a:r>
            <a:r>
              <a:rPr lang="hu-HU" sz="2200" dirty="0" err="1"/>
              <a:t>some</a:t>
            </a:r>
            <a:r>
              <a:rPr lang="hu-HU" sz="2200" dirty="0"/>
              <a:t> </a:t>
            </a:r>
            <a:r>
              <a:rPr lang="hu-HU" sz="2200" dirty="0" err="1"/>
              <a:t>deficiencies</a:t>
            </a:r>
            <a:r>
              <a:rPr lang="hu-HU" sz="2200" dirty="0"/>
              <a:t> </a:t>
            </a:r>
            <a:r>
              <a:rPr lang="hu-HU" sz="2200" dirty="0">
                <a:sym typeface="Wingdings" panose="05000000000000000000" pitchFamily="2" charset="2"/>
              </a:rPr>
              <a:t> </a:t>
            </a:r>
            <a:r>
              <a:rPr lang="hu-HU" sz="2200" dirty="0" err="1">
                <a:sym typeface="Wingdings" panose="05000000000000000000" pitchFamily="2" charset="2"/>
              </a:rPr>
              <a:t>all</a:t>
            </a:r>
            <a:r>
              <a:rPr lang="hu-HU" sz="2200" dirty="0">
                <a:sym typeface="Wingdings" panose="05000000000000000000" pitchFamily="2" charset="2"/>
              </a:rPr>
              <a:t> </a:t>
            </a:r>
            <a:r>
              <a:rPr lang="hu-HU" sz="2200" dirty="0" err="1">
                <a:sym typeface="Wingdings" panose="05000000000000000000" pitchFamily="2" charset="2"/>
              </a:rPr>
              <a:t>are</a:t>
            </a:r>
            <a:r>
              <a:rPr lang="hu-HU" sz="2200" dirty="0">
                <a:sym typeface="Wingdings" panose="05000000000000000000" pitchFamily="2" charset="2"/>
              </a:rPr>
              <a:t> </a:t>
            </a:r>
            <a:r>
              <a:rPr lang="hu-HU" sz="2200" dirty="0" err="1">
                <a:sym typeface="Wingdings" panose="05000000000000000000" pitchFamily="2" charset="2"/>
              </a:rPr>
              <a:t>reflected</a:t>
            </a:r>
            <a:r>
              <a:rPr lang="hu-HU" sz="2200" dirty="0">
                <a:sym typeface="Wingdings" panose="05000000000000000000" pitchFamily="2" charset="2"/>
              </a:rPr>
              <a:t> </a:t>
            </a:r>
            <a:r>
              <a:rPr lang="hu-HU" sz="2200" dirty="0" err="1">
                <a:sym typeface="Wingdings" panose="05000000000000000000" pitchFamily="2" charset="2"/>
              </a:rPr>
              <a:t>in</a:t>
            </a:r>
            <a:r>
              <a:rPr lang="hu-HU" sz="2200" dirty="0">
                <a:sym typeface="Wingdings" panose="05000000000000000000" pitchFamily="2" charset="2"/>
              </a:rPr>
              <a:t> </a:t>
            </a:r>
            <a:r>
              <a:rPr lang="hu-HU" sz="2200" dirty="0" err="1">
                <a:sym typeface="Wingdings" panose="05000000000000000000" pitchFamily="2" charset="2"/>
              </a:rPr>
              <a:t>new</a:t>
            </a:r>
            <a:r>
              <a:rPr lang="hu-HU" sz="2200" dirty="0">
                <a:sym typeface="Wingdings" panose="05000000000000000000" pitchFamily="2" charset="2"/>
              </a:rPr>
              <a:t> </a:t>
            </a:r>
            <a:r>
              <a:rPr lang="hu-HU" sz="2200" dirty="0" err="1" smtClean="0">
                <a:sym typeface="Wingdings" panose="05000000000000000000" pitchFamily="2" charset="2"/>
              </a:rPr>
              <a:t>guidelines</a:t>
            </a:r>
            <a:endParaRPr lang="hu-H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31925"/>
            <a:ext cx="8229600" cy="43402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hu-HU" sz="1800" dirty="0" err="1" smtClean="0"/>
              <a:t>Chapter</a:t>
            </a:r>
            <a:r>
              <a:rPr lang="hu-HU" sz="1800" dirty="0" smtClean="0"/>
              <a:t> </a:t>
            </a:r>
            <a:r>
              <a:rPr lang="hu-HU" sz="1800" dirty="0" err="1" smtClean="0"/>
              <a:t>structure</a:t>
            </a:r>
            <a:r>
              <a:rPr lang="hu-HU" sz="1800" dirty="0" smtClean="0"/>
              <a:t>: </a:t>
            </a:r>
            <a:r>
              <a:rPr lang="hu-HU" sz="1800" dirty="0" err="1" smtClean="0"/>
              <a:t>not</a:t>
            </a:r>
            <a:r>
              <a:rPr lang="hu-HU" sz="1800" dirty="0" smtClean="0"/>
              <a:t> </a:t>
            </a:r>
            <a:r>
              <a:rPr lang="hu-HU" sz="1800" dirty="0" err="1" smtClean="0"/>
              <a:t>in</a:t>
            </a:r>
            <a:r>
              <a:rPr lang="hu-HU" sz="1800" dirty="0" smtClean="0"/>
              <a:t> </a:t>
            </a:r>
            <a:r>
              <a:rPr lang="hu-HU" sz="1800" dirty="0" err="1" smtClean="0"/>
              <a:t>full</a:t>
            </a:r>
            <a:r>
              <a:rPr lang="hu-HU" sz="1800" dirty="0" smtClean="0"/>
              <a:t> </a:t>
            </a:r>
            <a:r>
              <a:rPr lang="hu-HU" sz="1800" dirty="0" err="1" smtClean="0"/>
              <a:t>harmony</a:t>
            </a:r>
            <a:r>
              <a:rPr lang="hu-HU" sz="1800" dirty="0" smtClean="0"/>
              <a:t> </a:t>
            </a:r>
            <a:r>
              <a:rPr lang="hu-HU" sz="1800" dirty="0" err="1" smtClean="0"/>
              <a:t>with</a:t>
            </a:r>
            <a:r>
              <a:rPr lang="hu-HU" sz="1800" dirty="0" smtClean="0"/>
              <a:t> GSBPM </a:t>
            </a:r>
            <a:r>
              <a:rPr lang="hu-HU" sz="1800" dirty="0" smtClean="0">
                <a:sym typeface="Wingdings" panose="05000000000000000000" pitchFamily="2" charset="2"/>
              </a:rPr>
              <a:t> </a:t>
            </a:r>
            <a:r>
              <a:rPr lang="hu-HU" sz="1800" dirty="0" err="1" smtClean="0">
                <a:sym typeface="Wingdings" panose="05000000000000000000" pitchFamily="2" charset="2"/>
              </a:rPr>
              <a:t>value</a:t>
            </a:r>
            <a:r>
              <a:rPr lang="hu-HU" sz="1800" dirty="0" smtClean="0">
                <a:sym typeface="Wingdings" panose="05000000000000000000" pitchFamily="2" charset="2"/>
              </a:rPr>
              <a:t> </a:t>
            </a:r>
            <a:r>
              <a:rPr lang="hu-HU" sz="1800" dirty="0" err="1" smtClean="0">
                <a:sym typeface="Wingdings" panose="05000000000000000000" pitchFamily="2" charset="2"/>
              </a:rPr>
              <a:t>chain</a:t>
            </a:r>
            <a:r>
              <a:rPr lang="hu-HU" sz="1800" dirty="0" smtClean="0">
                <a:sym typeface="Wingdings" panose="05000000000000000000" pitchFamily="2" charset="2"/>
              </a:rPr>
              <a:t> </a:t>
            </a:r>
            <a:r>
              <a:rPr lang="hu-HU" sz="1800" dirty="0" err="1" smtClean="0">
                <a:sym typeface="Wingdings" panose="05000000000000000000" pitchFamily="2" charset="2"/>
              </a:rPr>
              <a:t>for</a:t>
            </a:r>
            <a:r>
              <a:rPr lang="hu-HU" sz="1800" dirty="0" smtClean="0">
                <a:sym typeface="Wingdings" panose="05000000000000000000" pitchFamily="2" charset="2"/>
              </a:rPr>
              <a:t> </a:t>
            </a:r>
            <a:r>
              <a:rPr lang="hu-HU" sz="1800" dirty="0" err="1" smtClean="0">
                <a:sym typeface="Wingdings" panose="05000000000000000000" pitchFamily="2" charset="2"/>
              </a:rPr>
              <a:t>statistical</a:t>
            </a:r>
            <a:r>
              <a:rPr lang="hu-HU" sz="1800" dirty="0" smtClean="0">
                <a:sym typeface="Wingdings" panose="05000000000000000000" pitchFamily="2" charset="2"/>
              </a:rPr>
              <a:t> </a:t>
            </a:r>
            <a:r>
              <a:rPr lang="hu-HU" sz="1800" dirty="0" err="1" smtClean="0">
                <a:sym typeface="Wingdings" panose="05000000000000000000" pitchFamily="2" charset="2"/>
              </a:rPr>
              <a:t>processes</a:t>
            </a:r>
            <a:endParaRPr lang="hu-HU" sz="1800" dirty="0" smtClean="0">
              <a:sym typeface="Wingdings" panose="05000000000000000000" pitchFamily="2" charset="2"/>
            </a:endParaRP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hu-HU" sz="1800" dirty="0" err="1" smtClean="0">
                <a:sym typeface="Wingdings" panose="05000000000000000000" pitchFamily="2" charset="2"/>
              </a:rPr>
              <a:t>Chapters</a:t>
            </a:r>
            <a:r>
              <a:rPr lang="hu-HU" sz="1800" dirty="0" smtClean="0">
                <a:sym typeface="Wingdings" panose="05000000000000000000" pitchFamily="2" charset="2"/>
              </a:rPr>
              <a:t>’ </a:t>
            </a:r>
            <a:r>
              <a:rPr lang="hu-HU" sz="1800" dirty="0" err="1" smtClean="0">
                <a:sym typeface="Wingdings" panose="05000000000000000000" pitchFamily="2" charset="2"/>
              </a:rPr>
              <a:t>internal</a:t>
            </a:r>
            <a:r>
              <a:rPr lang="hu-HU" sz="1800" dirty="0" smtClean="0">
                <a:sym typeface="Wingdings" panose="05000000000000000000" pitchFamily="2" charset="2"/>
              </a:rPr>
              <a:t> </a:t>
            </a:r>
            <a:r>
              <a:rPr lang="hu-HU" sz="1800" dirty="0" err="1" smtClean="0">
                <a:sym typeface="Wingdings" panose="05000000000000000000" pitchFamily="2" charset="2"/>
              </a:rPr>
              <a:t>structure</a:t>
            </a:r>
            <a:r>
              <a:rPr lang="hu-HU" sz="1800" dirty="0" smtClean="0">
                <a:sym typeface="Wingdings" panose="05000000000000000000" pitchFamily="2" charset="2"/>
              </a:rPr>
              <a:t>: 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hu-HU" sz="1800" dirty="0" err="1" smtClean="0">
                <a:sym typeface="Wingdings" panose="05000000000000000000" pitchFamily="2" charset="2"/>
              </a:rPr>
              <a:t>Definition</a:t>
            </a:r>
            <a:endParaRPr lang="hu-HU" sz="1800" dirty="0">
              <a:sym typeface="Wingdings" panose="05000000000000000000" pitchFamily="2" charset="2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hu-HU" sz="1800" dirty="0" err="1" smtClean="0">
                <a:sym typeface="Wingdings" panose="05000000000000000000" pitchFamily="2" charset="2"/>
              </a:rPr>
              <a:t>Principles</a:t>
            </a:r>
            <a:endParaRPr lang="hu-HU" sz="1800" dirty="0">
              <a:sym typeface="Wingdings" panose="05000000000000000000" pitchFamily="2" charset="2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hu-HU" sz="1800" dirty="0" err="1" smtClean="0">
                <a:sym typeface="Wingdings" panose="05000000000000000000" pitchFamily="2" charset="2"/>
              </a:rPr>
              <a:t>Quality</a:t>
            </a:r>
            <a:r>
              <a:rPr lang="hu-HU" sz="1800" dirty="0" smtClean="0">
                <a:sym typeface="Wingdings" panose="05000000000000000000" pitchFamily="2" charset="2"/>
              </a:rPr>
              <a:t> </a:t>
            </a:r>
            <a:r>
              <a:rPr lang="hu-HU" sz="1800" dirty="0" err="1" smtClean="0">
                <a:sym typeface="Wingdings" panose="05000000000000000000" pitchFamily="2" charset="2"/>
              </a:rPr>
              <a:t>guidelines</a:t>
            </a:r>
            <a:endParaRPr lang="hu-HU" sz="1800" dirty="0">
              <a:sym typeface="Wingdings" panose="05000000000000000000" pitchFamily="2" charset="2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hu-HU" sz="1800" dirty="0" err="1" smtClean="0">
                <a:sym typeface="Wingdings" panose="05000000000000000000" pitchFamily="2" charset="2"/>
              </a:rPr>
              <a:t>References</a:t>
            </a:r>
            <a:endParaRPr lang="hu-HU" sz="1800" dirty="0">
              <a:sym typeface="Wingdings" panose="05000000000000000000" pitchFamily="2" charset="2"/>
            </a:endParaRPr>
          </a:p>
          <a:p>
            <a:pPr marL="342900" lvl="1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hu-HU" sz="1800" dirty="0" err="1" smtClean="0">
                <a:sym typeface="Wingdings" panose="05000000000000000000" pitchFamily="2" charset="2"/>
              </a:rPr>
              <a:t>Overlapping</a:t>
            </a:r>
            <a:r>
              <a:rPr lang="hu-HU" sz="1800" dirty="0" smtClean="0">
                <a:sym typeface="Wingdings" panose="05000000000000000000" pitchFamily="2" charset="2"/>
              </a:rPr>
              <a:t> </a:t>
            </a:r>
            <a:r>
              <a:rPr lang="hu-HU" sz="1800" dirty="0" err="1">
                <a:sym typeface="Wingdings" panose="05000000000000000000" pitchFamily="2" charset="2"/>
              </a:rPr>
              <a:t>principles</a:t>
            </a:r>
            <a:r>
              <a:rPr lang="hu-HU" sz="1800" dirty="0">
                <a:sym typeface="Wingdings" panose="05000000000000000000" pitchFamily="2" charset="2"/>
              </a:rPr>
              <a:t> + </a:t>
            </a:r>
            <a:r>
              <a:rPr lang="hu-HU" sz="1800" dirty="0" err="1">
                <a:sym typeface="Wingdings" panose="05000000000000000000" pitchFamily="2" charset="2"/>
              </a:rPr>
              <a:t>quality</a:t>
            </a:r>
            <a:r>
              <a:rPr lang="hu-HU" sz="1800" dirty="0">
                <a:sym typeface="Wingdings" panose="05000000000000000000" pitchFamily="2" charset="2"/>
              </a:rPr>
              <a:t> </a:t>
            </a:r>
            <a:r>
              <a:rPr lang="hu-HU" sz="1800" dirty="0" err="1">
                <a:sym typeface="Wingdings" panose="05000000000000000000" pitchFamily="2" charset="2"/>
              </a:rPr>
              <a:t>guidelines</a:t>
            </a:r>
            <a:endParaRPr lang="hu-HU" sz="1800" dirty="0">
              <a:sym typeface="Wingdings" panose="05000000000000000000" pitchFamily="2" charset="2"/>
            </a:endParaRPr>
          </a:p>
          <a:p>
            <a:pPr marL="342900" lvl="1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hu-HU" sz="1800" dirty="0" err="1">
                <a:sym typeface="Wingdings" panose="05000000000000000000" pitchFamily="2" charset="2"/>
              </a:rPr>
              <a:t>Quality</a:t>
            </a:r>
            <a:r>
              <a:rPr lang="hu-HU" sz="1800" dirty="0">
                <a:sym typeface="Wingdings" panose="05000000000000000000" pitchFamily="2" charset="2"/>
              </a:rPr>
              <a:t> </a:t>
            </a:r>
            <a:r>
              <a:rPr lang="hu-HU" sz="1800" dirty="0" err="1">
                <a:sym typeface="Wingdings" panose="05000000000000000000" pitchFamily="2" charset="2"/>
              </a:rPr>
              <a:t>guidelines</a:t>
            </a:r>
            <a:r>
              <a:rPr lang="hu-HU" sz="1800" dirty="0">
                <a:sym typeface="Wingdings" panose="05000000000000000000" pitchFamily="2" charset="2"/>
              </a:rPr>
              <a:t> </a:t>
            </a:r>
            <a:r>
              <a:rPr lang="hu-HU" sz="1800" dirty="0" err="1">
                <a:sym typeface="Wingdings" panose="05000000000000000000" pitchFamily="2" charset="2"/>
              </a:rPr>
              <a:t>not</a:t>
            </a:r>
            <a:r>
              <a:rPr lang="hu-HU" sz="1800" dirty="0">
                <a:sym typeface="Wingdings" panose="05000000000000000000" pitchFamily="2" charset="2"/>
              </a:rPr>
              <a:t> </a:t>
            </a:r>
            <a:r>
              <a:rPr lang="hu-HU" sz="1800" dirty="0" err="1">
                <a:sym typeface="Wingdings" panose="05000000000000000000" pitchFamily="2" charset="2"/>
              </a:rPr>
              <a:t>tangible</a:t>
            </a:r>
            <a:r>
              <a:rPr lang="hu-HU" sz="1800" dirty="0">
                <a:sym typeface="Wingdings" panose="05000000000000000000" pitchFamily="2" charset="2"/>
              </a:rPr>
              <a:t> </a:t>
            </a:r>
            <a:r>
              <a:rPr lang="hu-HU" sz="1800" dirty="0" err="1">
                <a:sym typeface="Wingdings" panose="05000000000000000000" pitchFamily="2" charset="2"/>
              </a:rPr>
              <a:t>enough</a:t>
            </a:r>
            <a:r>
              <a:rPr lang="hu-HU" sz="1800" dirty="0">
                <a:sym typeface="Wingdings" panose="05000000000000000000" pitchFamily="2" charset="2"/>
              </a:rPr>
              <a:t>, </a:t>
            </a:r>
            <a:r>
              <a:rPr lang="hu-HU" sz="1800" dirty="0" err="1">
                <a:sym typeface="Wingdings" panose="05000000000000000000" pitchFamily="2" charset="2"/>
              </a:rPr>
              <a:t>essence</a:t>
            </a:r>
            <a:r>
              <a:rPr lang="hu-HU" sz="1800" dirty="0">
                <a:sym typeface="Wingdings" panose="05000000000000000000" pitchFamily="2" charset="2"/>
              </a:rPr>
              <a:t> </a:t>
            </a:r>
            <a:r>
              <a:rPr lang="hu-HU" sz="1800" dirty="0" err="1">
                <a:sym typeface="Wingdings" panose="05000000000000000000" pitchFamily="2" charset="2"/>
              </a:rPr>
              <a:t>difficult</a:t>
            </a:r>
            <a:r>
              <a:rPr lang="hu-HU" sz="1800" dirty="0">
                <a:sym typeface="Wingdings" panose="05000000000000000000" pitchFamily="2" charset="2"/>
              </a:rPr>
              <a:t> </a:t>
            </a:r>
            <a:r>
              <a:rPr lang="hu-HU" sz="1800" dirty="0" err="1">
                <a:sym typeface="Wingdings" panose="05000000000000000000" pitchFamily="2" charset="2"/>
              </a:rPr>
              <a:t>to</a:t>
            </a:r>
            <a:r>
              <a:rPr lang="hu-HU" sz="1800" dirty="0">
                <a:sym typeface="Wingdings" panose="05000000000000000000" pitchFamily="2" charset="2"/>
              </a:rPr>
              <a:t> </a:t>
            </a:r>
            <a:r>
              <a:rPr lang="hu-HU" sz="1800" dirty="0" err="1">
                <a:sym typeface="Wingdings" panose="05000000000000000000" pitchFamily="2" charset="2"/>
              </a:rPr>
              <a:t>catch</a:t>
            </a:r>
            <a:endParaRPr lang="hu-HU" sz="1800" dirty="0">
              <a:sym typeface="Wingdings" panose="05000000000000000000" pitchFamily="2" charset="2"/>
            </a:endParaRPr>
          </a:p>
          <a:p>
            <a:pPr marL="342900" lvl="1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hu-HU" sz="1800" dirty="0" err="1">
                <a:sym typeface="Wingdings" panose="05000000000000000000" pitchFamily="2" charset="2"/>
              </a:rPr>
              <a:t>Interrelations</a:t>
            </a:r>
            <a:r>
              <a:rPr lang="hu-HU" sz="1800" dirty="0">
                <a:sym typeface="Wingdings" panose="05000000000000000000" pitchFamily="2" charset="2"/>
              </a:rPr>
              <a:t> </a:t>
            </a:r>
            <a:r>
              <a:rPr lang="hu-HU" sz="1800" dirty="0" err="1">
                <a:sym typeface="Wingdings" panose="05000000000000000000" pitchFamily="2" charset="2"/>
              </a:rPr>
              <a:t>among</a:t>
            </a:r>
            <a:r>
              <a:rPr lang="hu-HU" sz="1800" dirty="0">
                <a:sym typeface="Wingdings" panose="05000000000000000000" pitchFamily="2" charset="2"/>
              </a:rPr>
              <a:t> </a:t>
            </a:r>
            <a:r>
              <a:rPr lang="hu-HU" sz="1800" dirty="0" err="1">
                <a:sym typeface="Wingdings" panose="05000000000000000000" pitchFamily="2" charset="2"/>
              </a:rPr>
              <a:t>process</a:t>
            </a:r>
            <a:r>
              <a:rPr lang="hu-HU" sz="1800" dirty="0">
                <a:sym typeface="Wingdings" panose="05000000000000000000" pitchFamily="2" charset="2"/>
              </a:rPr>
              <a:t> </a:t>
            </a:r>
            <a:r>
              <a:rPr lang="hu-HU" sz="1800" dirty="0" err="1">
                <a:sym typeface="Wingdings" panose="05000000000000000000" pitchFamily="2" charset="2"/>
              </a:rPr>
              <a:t>stages</a:t>
            </a:r>
            <a:r>
              <a:rPr lang="hu-HU" sz="1800" dirty="0">
                <a:sym typeface="Wingdings" panose="05000000000000000000" pitchFamily="2" charset="2"/>
              </a:rPr>
              <a:t> and/</a:t>
            </a:r>
            <a:r>
              <a:rPr lang="hu-HU" sz="1800" dirty="0" err="1">
                <a:sym typeface="Wingdings" panose="05000000000000000000" pitchFamily="2" charset="2"/>
              </a:rPr>
              <a:t>or</a:t>
            </a:r>
            <a:r>
              <a:rPr lang="hu-HU" sz="1800" dirty="0">
                <a:sym typeface="Wingdings" panose="05000000000000000000" pitchFamily="2" charset="2"/>
              </a:rPr>
              <a:t> </a:t>
            </a:r>
            <a:r>
              <a:rPr lang="hu-HU" sz="1800" dirty="0"/>
              <a:t>IT </a:t>
            </a:r>
            <a:r>
              <a:rPr lang="hu-HU" sz="1800" dirty="0" err="1"/>
              <a:t>systems</a:t>
            </a:r>
            <a:r>
              <a:rPr lang="hu-HU" sz="1800" dirty="0"/>
              <a:t> </a:t>
            </a:r>
            <a:r>
              <a:rPr lang="hu-HU" sz="1800" dirty="0" err="1">
                <a:sym typeface="Wingdings" panose="05000000000000000000" pitchFamily="2" charset="2"/>
              </a:rPr>
              <a:t>difficult</a:t>
            </a:r>
            <a:r>
              <a:rPr lang="hu-HU" sz="1800" dirty="0">
                <a:sym typeface="Wingdings" panose="05000000000000000000" pitchFamily="2" charset="2"/>
              </a:rPr>
              <a:t> </a:t>
            </a:r>
            <a:r>
              <a:rPr lang="hu-HU" sz="1800" dirty="0" err="1">
                <a:sym typeface="Wingdings" panose="05000000000000000000" pitchFamily="2" charset="2"/>
              </a:rPr>
              <a:t>to</a:t>
            </a:r>
            <a:r>
              <a:rPr lang="hu-HU" sz="1800" dirty="0">
                <a:sym typeface="Wingdings" panose="05000000000000000000" pitchFamily="2" charset="2"/>
              </a:rPr>
              <a:t> </a:t>
            </a:r>
            <a:r>
              <a:rPr lang="hu-HU" sz="1800" dirty="0" err="1">
                <a:sym typeface="Wingdings" panose="05000000000000000000" pitchFamily="2" charset="2"/>
              </a:rPr>
              <a:t>follow</a:t>
            </a:r>
            <a:endParaRPr lang="hu-HU" sz="1800" dirty="0">
              <a:sym typeface="Wingdings" panose="05000000000000000000" pitchFamily="2" charset="2"/>
            </a:endParaRPr>
          </a:p>
          <a:p>
            <a:pPr marL="342900" lvl="1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hu-HU" sz="1800" dirty="0" err="1">
                <a:sym typeface="Wingdings" panose="05000000000000000000" pitchFamily="2" charset="2"/>
              </a:rPr>
              <a:t>Lacking</a:t>
            </a:r>
            <a:r>
              <a:rPr lang="hu-HU" sz="1800" dirty="0">
                <a:sym typeface="Wingdings" panose="05000000000000000000" pitchFamily="2" charset="2"/>
              </a:rPr>
              <a:t> </a:t>
            </a:r>
            <a:r>
              <a:rPr lang="hu-HU" sz="1800" dirty="0" err="1">
                <a:sym typeface="Wingdings" panose="05000000000000000000" pitchFamily="2" charset="2"/>
              </a:rPr>
              <a:t>concrete</a:t>
            </a:r>
            <a:r>
              <a:rPr lang="hu-HU" sz="1800" dirty="0">
                <a:sym typeface="Wingdings" panose="05000000000000000000" pitchFamily="2" charset="2"/>
              </a:rPr>
              <a:t> </a:t>
            </a:r>
            <a:r>
              <a:rPr lang="hu-HU" sz="1800" dirty="0" err="1">
                <a:sym typeface="Wingdings" panose="05000000000000000000" pitchFamily="2" charset="2"/>
              </a:rPr>
              <a:t>measurement</a:t>
            </a:r>
            <a:r>
              <a:rPr lang="hu-HU" sz="1800" dirty="0">
                <a:sym typeface="Wingdings" panose="05000000000000000000" pitchFamily="2" charset="2"/>
              </a:rPr>
              <a:t> </a:t>
            </a:r>
            <a:r>
              <a:rPr lang="hu-HU" sz="1800" dirty="0" err="1">
                <a:sym typeface="Wingdings" panose="05000000000000000000" pitchFamily="2" charset="2"/>
              </a:rPr>
              <a:t>tools</a:t>
            </a:r>
            <a:r>
              <a:rPr lang="hu-HU" sz="1800" dirty="0">
                <a:sym typeface="Wingdings" panose="05000000000000000000" pitchFamily="2" charset="2"/>
              </a:rPr>
              <a:t>, </a:t>
            </a:r>
            <a:r>
              <a:rPr lang="hu-HU" sz="1800" dirty="0" err="1">
                <a:sym typeface="Wingdings" panose="05000000000000000000" pitchFamily="2" charset="2"/>
              </a:rPr>
              <a:t>process</a:t>
            </a:r>
            <a:r>
              <a:rPr lang="hu-HU" sz="1800" dirty="0">
                <a:sym typeface="Wingdings" panose="05000000000000000000" pitchFamily="2" charset="2"/>
              </a:rPr>
              <a:t> </a:t>
            </a:r>
            <a:r>
              <a:rPr lang="hu-HU" sz="1800" dirty="0" err="1">
                <a:sym typeface="Wingdings" panose="05000000000000000000" pitchFamily="2" charset="2"/>
              </a:rPr>
              <a:t>quality</a:t>
            </a:r>
            <a:r>
              <a:rPr lang="hu-HU" sz="1800" dirty="0">
                <a:sym typeface="Wingdings" panose="05000000000000000000" pitchFamily="2" charset="2"/>
              </a:rPr>
              <a:t> </a:t>
            </a:r>
            <a:r>
              <a:rPr lang="hu-HU" sz="1800" dirty="0" err="1">
                <a:sym typeface="Wingdings" panose="05000000000000000000" pitchFamily="2" charset="2"/>
              </a:rPr>
              <a:t>indicators</a:t>
            </a:r>
            <a:r>
              <a:rPr lang="hu-HU" sz="1800" dirty="0">
                <a:sym typeface="Wingdings" panose="05000000000000000000" pitchFamily="2" charset="2"/>
              </a:rPr>
              <a:t> </a:t>
            </a:r>
            <a:r>
              <a:rPr lang="hu-HU" sz="1800" dirty="0" err="1">
                <a:sym typeface="Wingdings" panose="05000000000000000000" pitchFamily="2" charset="2"/>
              </a:rPr>
              <a:t>were</a:t>
            </a:r>
            <a:r>
              <a:rPr lang="hu-HU" sz="1800" dirty="0">
                <a:sym typeface="Wingdings" panose="05000000000000000000" pitchFamily="2" charset="2"/>
              </a:rPr>
              <a:t> </a:t>
            </a:r>
            <a:r>
              <a:rPr lang="hu-HU" sz="1800" dirty="0" err="1">
                <a:sym typeface="Wingdings" panose="05000000000000000000" pitchFamily="2" charset="2"/>
              </a:rPr>
              <a:t>in</a:t>
            </a:r>
            <a:r>
              <a:rPr lang="hu-HU" sz="1800" dirty="0">
                <a:sym typeface="Wingdings" panose="05000000000000000000" pitchFamily="2" charset="2"/>
              </a:rPr>
              <a:t> a </a:t>
            </a:r>
            <a:r>
              <a:rPr lang="hu-HU" sz="1800" dirty="0" err="1">
                <a:sym typeface="Wingdings" panose="05000000000000000000" pitchFamily="2" charset="2"/>
              </a:rPr>
              <a:t>separete</a:t>
            </a:r>
            <a:r>
              <a:rPr lang="hu-HU" sz="1800" dirty="0">
                <a:sym typeface="Wingdings" panose="05000000000000000000" pitchFamily="2" charset="2"/>
              </a:rPr>
              <a:t> </a:t>
            </a:r>
            <a:r>
              <a:rPr lang="hu-HU" sz="1800" dirty="0" err="1">
                <a:sym typeface="Wingdings" panose="05000000000000000000" pitchFamily="2" charset="2"/>
              </a:rPr>
              <a:t>document</a:t>
            </a:r>
            <a:endParaRPr lang="hu-HU" sz="1800" dirty="0">
              <a:sym typeface="Wingdings" panose="05000000000000000000" pitchFamily="2" charset="2"/>
            </a:endParaRPr>
          </a:p>
          <a:p>
            <a:pPr marL="342900" lvl="1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hu-HU" sz="1800" dirty="0" err="1">
                <a:sym typeface="Wingdings" panose="05000000000000000000" pitchFamily="2" charset="2"/>
              </a:rPr>
              <a:t>G</a:t>
            </a:r>
            <a:r>
              <a:rPr lang="hu-HU" sz="1800" dirty="0" err="1"/>
              <a:t>uidelines</a:t>
            </a:r>
            <a:r>
              <a:rPr lang="hu-HU" sz="1800" dirty="0"/>
              <a:t> </a:t>
            </a:r>
            <a:r>
              <a:rPr lang="hu-HU" sz="1800" dirty="0" err="1"/>
              <a:t>not</a:t>
            </a:r>
            <a:r>
              <a:rPr lang="hu-HU" sz="1800" dirty="0"/>
              <a:t> </a:t>
            </a:r>
            <a:r>
              <a:rPr lang="hu-HU" sz="1800" dirty="0" err="1"/>
              <a:t>conrete</a:t>
            </a:r>
            <a:r>
              <a:rPr lang="hu-HU" sz="1800" dirty="0"/>
              <a:t>/</a:t>
            </a:r>
            <a:r>
              <a:rPr lang="hu-HU" sz="1800" dirty="0" err="1"/>
              <a:t>detailed</a:t>
            </a:r>
            <a:r>
              <a:rPr lang="hu-HU" sz="1800" dirty="0"/>
              <a:t> </a:t>
            </a:r>
            <a:r>
              <a:rPr lang="hu-HU" sz="1800" dirty="0" err="1"/>
              <a:t>enough</a:t>
            </a:r>
            <a:r>
              <a:rPr lang="hu-HU" sz="1800" dirty="0"/>
              <a:t> </a:t>
            </a:r>
            <a:r>
              <a:rPr lang="hu-HU" sz="1800" dirty="0" err="1"/>
              <a:t>to</a:t>
            </a:r>
            <a:r>
              <a:rPr lang="hu-HU" sz="1800" dirty="0"/>
              <a:t> </a:t>
            </a:r>
            <a:r>
              <a:rPr lang="hu-HU" sz="1800" dirty="0" err="1"/>
              <a:t>check</a:t>
            </a:r>
            <a:r>
              <a:rPr lang="hu-HU" sz="1800" dirty="0"/>
              <a:t> </a:t>
            </a:r>
            <a:r>
              <a:rPr lang="hu-HU" sz="1800" dirty="0" err="1"/>
              <a:t>the</a:t>
            </a:r>
            <a:r>
              <a:rPr lang="hu-HU" sz="1800" dirty="0"/>
              <a:t> </a:t>
            </a:r>
            <a:r>
              <a:rPr lang="hu-HU" sz="1800" dirty="0" err="1" smtClean="0"/>
              <a:t>realization</a:t>
            </a:r>
            <a:endParaRPr lang="hu-HU" sz="1800" dirty="0" smtClean="0"/>
          </a:p>
          <a:p>
            <a:pPr marL="342900" lvl="1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hu-HU" sz="1800" dirty="0" err="1">
                <a:sym typeface="Wingdings" panose="05000000000000000000" pitchFamily="2" charset="2"/>
              </a:rPr>
              <a:t>Only</a:t>
            </a:r>
            <a:r>
              <a:rPr lang="hu-HU" sz="1800" dirty="0">
                <a:sym typeface="Wingdings" panose="05000000000000000000" pitchFamily="2" charset="2"/>
              </a:rPr>
              <a:t> </a:t>
            </a:r>
            <a:r>
              <a:rPr lang="hu-HU" sz="1800" dirty="0" err="1">
                <a:sym typeface="Wingdings" panose="05000000000000000000" pitchFamily="2" charset="2"/>
              </a:rPr>
              <a:t>Hungarian</a:t>
            </a:r>
            <a:r>
              <a:rPr lang="hu-HU" sz="1800" dirty="0">
                <a:sym typeface="Wingdings" panose="05000000000000000000" pitchFamily="2" charset="2"/>
              </a:rPr>
              <a:t> </a:t>
            </a:r>
            <a:r>
              <a:rPr lang="hu-HU" sz="1800" dirty="0" smtClean="0">
                <a:sym typeface="Wingdings" panose="05000000000000000000" pitchFamily="2" charset="2"/>
              </a:rPr>
              <a:t>version</a:t>
            </a:r>
            <a:endParaRPr lang="hu-HU" sz="1800" dirty="0">
              <a:sym typeface="Wingdings" panose="05000000000000000000" pitchFamily="2" charset="2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116632"/>
            <a:ext cx="6202362" cy="684213"/>
          </a:xfrm>
        </p:spPr>
        <p:txBody>
          <a:bodyPr/>
          <a:lstStyle/>
          <a:p>
            <a:pPr algn="l" eaLnBrk="1" hangingPunct="1"/>
            <a:r>
              <a:rPr lang="hu-HU" altLang="hu-HU" sz="2400" b="1" dirty="0" err="1" smtClean="0">
                <a:solidFill>
                  <a:srgbClr val="000066"/>
                </a:solidFill>
              </a:rPr>
              <a:t>Former</a:t>
            </a:r>
            <a:r>
              <a:rPr lang="hu-HU" altLang="hu-HU" sz="2400" b="1" dirty="0" smtClean="0">
                <a:solidFill>
                  <a:srgbClr val="000066"/>
                </a:solidFill>
              </a:rPr>
              <a:t> </a:t>
            </a:r>
            <a:r>
              <a:rPr lang="hu-HU" altLang="hu-HU" sz="2400" b="1" dirty="0" err="1" smtClean="0">
                <a:solidFill>
                  <a:srgbClr val="000066"/>
                </a:solidFill>
              </a:rPr>
              <a:t>quality</a:t>
            </a:r>
            <a:r>
              <a:rPr lang="hu-HU" altLang="hu-HU" sz="2400" b="1" dirty="0" smtClean="0">
                <a:solidFill>
                  <a:srgbClr val="000066"/>
                </a:solidFill>
              </a:rPr>
              <a:t> </a:t>
            </a:r>
            <a:r>
              <a:rPr lang="hu-HU" altLang="hu-HU" sz="2400" b="1" dirty="0" err="1" smtClean="0">
                <a:solidFill>
                  <a:srgbClr val="000066"/>
                </a:solidFill>
              </a:rPr>
              <a:t>guidelines</a:t>
            </a:r>
            <a:endParaRPr lang="hu-HU" altLang="hu-HU" sz="2400" b="1" dirty="0" smtClean="0">
              <a:solidFill>
                <a:srgbClr val="000066"/>
              </a:solidFill>
            </a:endParaRPr>
          </a:p>
        </p:txBody>
      </p:sp>
      <p:sp>
        <p:nvSpPr>
          <p:cNvPr id="19460" name="Dia számának hely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6FB928-5505-4958-BA95-C2CED2920FB1}" type="slidenum">
              <a:rPr lang="hu-HU" altLang="hu-HU" sz="1400" b="1" smtClean="0">
                <a:solidFill>
                  <a:srgbClr val="000066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hu-HU" altLang="hu-HU" sz="1400" b="1" smtClean="0">
              <a:solidFill>
                <a:srgbClr val="000066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546771579"/>
              </p:ext>
            </p:extLst>
          </p:nvPr>
        </p:nvGraphicFramePr>
        <p:xfrm>
          <a:off x="179512" y="6669360"/>
          <a:ext cx="3511277" cy="84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Lekerekített téglalap 8"/>
          <p:cNvSpPr/>
          <p:nvPr/>
        </p:nvSpPr>
        <p:spPr>
          <a:xfrm>
            <a:off x="7760232" y="165151"/>
            <a:ext cx="1260648" cy="529010"/>
          </a:xfrm>
          <a:prstGeom prst="roundRect">
            <a:avLst/>
          </a:prstGeom>
          <a:solidFill>
            <a:srgbClr val="65FFB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err="1" smtClean="0">
                <a:solidFill>
                  <a:schemeClr val="tx1"/>
                </a:solidFill>
              </a:rPr>
              <a:t>Quality</a:t>
            </a:r>
            <a:r>
              <a:rPr lang="hu-HU" sz="1600" b="1" dirty="0" smtClean="0">
                <a:solidFill>
                  <a:schemeClr val="tx1"/>
                </a:solidFill>
              </a:rPr>
              <a:t> </a:t>
            </a:r>
            <a:r>
              <a:rPr lang="hu-HU" sz="1600" b="1" dirty="0" err="1" smtClean="0">
                <a:solidFill>
                  <a:schemeClr val="tx1"/>
                </a:solidFill>
              </a:rPr>
              <a:t>guidelines</a:t>
            </a:r>
            <a:endParaRPr lang="hu-HU" sz="16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0164" y="1458862"/>
            <a:ext cx="6959079" cy="43402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hu-HU" dirty="0" err="1" smtClean="0"/>
              <a:t>Quality</a:t>
            </a:r>
            <a:r>
              <a:rPr lang="hu-HU" dirty="0" smtClean="0"/>
              <a:t> </a:t>
            </a:r>
            <a:r>
              <a:rPr lang="hu-HU" dirty="0" err="1" smtClean="0"/>
              <a:t>guidelines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each</a:t>
            </a:r>
            <a:r>
              <a:rPr lang="hu-HU" dirty="0" smtClean="0"/>
              <a:t> ESTFM </a:t>
            </a:r>
            <a:r>
              <a:rPr lang="hu-HU" dirty="0" err="1" smtClean="0"/>
              <a:t>model</a:t>
            </a:r>
            <a:r>
              <a:rPr lang="hu-HU" dirty="0" smtClean="0"/>
              <a:t> </a:t>
            </a:r>
            <a:r>
              <a:rPr lang="hu-HU" dirty="0" err="1" smtClean="0"/>
              <a:t>process</a:t>
            </a:r>
            <a:r>
              <a:rPr lang="hu-HU" dirty="0" smtClean="0"/>
              <a:t> + </a:t>
            </a:r>
            <a:r>
              <a:rPr lang="hu-HU" dirty="0" err="1" smtClean="0"/>
              <a:t>sub-process</a:t>
            </a:r>
            <a:r>
              <a:rPr lang="hu-HU" dirty="0" smtClean="0"/>
              <a:t> </a:t>
            </a:r>
            <a:r>
              <a:rPr lang="hu-HU" dirty="0" err="1" smtClean="0"/>
              <a:t>phase</a:t>
            </a:r>
            <a:r>
              <a:rPr lang="hu-HU" dirty="0" smtClean="0"/>
              <a:t> (</a:t>
            </a:r>
            <a:r>
              <a:rPr lang="hu-HU" dirty="0" err="1" smtClean="0"/>
              <a:t>overarching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well</a:t>
            </a:r>
            <a:r>
              <a:rPr lang="hu-HU" dirty="0"/>
              <a:t>)</a:t>
            </a:r>
            <a:endParaRPr lang="hu-HU" dirty="0" smtClean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hu-HU" dirty="0" err="1">
                <a:sym typeface="Wingdings" panose="05000000000000000000" pitchFamily="2" charset="2"/>
              </a:rPr>
              <a:t>Chapters</a:t>
            </a:r>
            <a:r>
              <a:rPr lang="hu-HU" dirty="0">
                <a:sym typeface="Wingdings" panose="05000000000000000000" pitchFamily="2" charset="2"/>
              </a:rPr>
              <a:t>’ </a:t>
            </a:r>
            <a:r>
              <a:rPr lang="hu-HU" dirty="0" err="1" smtClean="0">
                <a:sym typeface="Wingdings" panose="05000000000000000000" pitchFamily="2" charset="2"/>
              </a:rPr>
              <a:t>i</a:t>
            </a:r>
            <a:r>
              <a:rPr lang="hu-HU" dirty="0" err="1" smtClean="0"/>
              <a:t>nternal</a:t>
            </a:r>
            <a:r>
              <a:rPr lang="hu-HU" dirty="0" smtClean="0"/>
              <a:t> </a:t>
            </a:r>
            <a:r>
              <a:rPr lang="hu-HU" dirty="0" err="1" smtClean="0"/>
              <a:t>structure</a:t>
            </a:r>
            <a:r>
              <a:rPr lang="hu-HU" dirty="0" smtClean="0"/>
              <a:t>: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hu-HU" sz="2200" dirty="0" err="1" smtClean="0"/>
              <a:t>Short</a:t>
            </a:r>
            <a:r>
              <a:rPr lang="hu-HU" sz="2200" dirty="0" smtClean="0"/>
              <a:t> </a:t>
            </a:r>
            <a:r>
              <a:rPr lang="hu-HU" sz="2200" dirty="0" err="1" smtClean="0"/>
              <a:t>process</a:t>
            </a:r>
            <a:r>
              <a:rPr lang="hu-HU" sz="2200" dirty="0" smtClean="0"/>
              <a:t> </a:t>
            </a:r>
            <a:r>
              <a:rPr lang="hu-HU" sz="2200" dirty="0" err="1" smtClean="0"/>
              <a:t>description</a:t>
            </a:r>
            <a:r>
              <a:rPr lang="hu-HU" sz="2200" dirty="0" smtClean="0"/>
              <a:t> </a:t>
            </a:r>
            <a:r>
              <a:rPr lang="hu-HU" sz="2200" dirty="0" err="1" smtClean="0"/>
              <a:t>from</a:t>
            </a:r>
            <a:r>
              <a:rPr lang="hu-HU" sz="2200" dirty="0" smtClean="0"/>
              <a:t> ESTFM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hu-HU" sz="2200" dirty="0" err="1" smtClean="0"/>
              <a:t>Quality</a:t>
            </a:r>
            <a:r>
              <a:rPr lang="hu-HU" sz="2200" dirty="0" smtClean="0"/>
              <a:t> </a:t>
            </a:r>
            <a:r>
              <a:rPr lang="hu-HU" sz="2200" dirty="0" err="1" smtClean="0"/>
              <a:t>guidelines</a:t>
            </a:r>
            <a:r>
              <a:rPr lang="hu-HU" sz="2200" dirty="0" smtClean="0"/>
              <a:t>: </a:t>
            </a:r>
            <a:r>
              <a:rPr lang="hu-HU" sz="2200" dirty="0" err="1" smtClean="0"/>
              <a:t>like</a:t>
            </a:r>
            <a:r>
              <a:rPr lang="hu-HU" sz="2200" dirty="0" smtClean="0"/>
              <a:t> a </a:t>
            </a:r>
            <a:r>
              <a:rPr lang="hu-HU" sz="2200" dirty="0" err="1" smtClean="0"/>
              <a:t>checklist</a:t>
            </a:r>
            <a:endParaRPr lang="hu-HU" sz="2200" dirty="0" smtClean="0"/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hu-HU" sz="2200" dirty="0" err="1" smtClean="0"/>
              <a:t>Possible</a:t>
            </a:r>
            <a:r>
              <a:rPr lang="hu-HU" sz="2200" dirty="0" smtClean="0"/>
              <a:t> </a:t>
            </a:r>
            <a:r>
              <a:rPr lang="hu-HU" sz="2200" dirty="0" err="1" smtClean="0"/>
              <a:t>process</a:t>
            </a:r>
            <a:r>
              <a:rPr lang="hu-HU" sz="2200" dirty="0" smtClean="0"/>
              <a:t> </a:t>
            </a:r>
            <a:r>
              <a:rPr lang="hu-HU" sz="2200" dirty="0" err="1" smtClean="0"/>
              <a:t>quality</a:t>
            </a:r>
            <a:r>
              <a:rPr lang="hu-HU" sz="2200" dirty="0" smtClean="0"/>
              <a:t> </a:t>
            </a:r>
            <a:r>
              <a:rPr lang="hu-HU" sz="2200" dirty="0" err="1" smtClean="0"/>
              <a:t>indicators</a:t>
            </a:r>
            <a:endParaRPr lang="hu-HU" sz="2200" dirty="0" smtClean="0"/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hu-HU" sz="2200" dirty="0" err="1" smtClean="0"/>
              <a:t>Related</a:t>
            </a:r>
            <a:r>
              <a:rPr lang="hu-HU" sz="2200" dirty="0" smtClean="0"/>
              <a:t> </a:t>
            </a:r>
            <a:r>
              <a:rPr lang="hu-HU" sz="2200" dirty="0" err="1" smtClean="0"/>
              <a:t>sub-processes</a:t>
            </a:r>
            <a:endParaRPr lang="hu-HU" sz="2200" dirty="0" smtClean="0"/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hu-HU" sz="2200" dirty="0" smtClean="0"/>
              <a:t>IT </a:t>
            </a:r>
            <a:r>
              <a:rPr lang="hu-HU" sz="2200" dirty="0" err="1" smtClean="0"/>
              <a:t>system</a:t>
            </a:r>
            <a:r>
              <a:rPr lang="hu-HU" sz="2200" dirty="0" smtClean="0"/>
              <a:t> </a:t>
            </a:r>
            <a:r>
              <a:rPr lang="hu-HU" sz="2200" dirty="0" err="1" smtClean="0"/>
              <a:t>linkages</a:t>
            </a:r>
            <a:endParaRPr lang="hu-HU" sz="2200" dirty="0" smtClean="0"/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hu-HU" sz="2200" dirty="0" err="1" smtClean="0"/>
              <a:t>References</a:t>
            </a:r>
            <a:endParaRPr lang="hu-HU" sz="2200" dirty="0" smtClean="0"/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hu-HU" sz="2200" dirty="0" smtClean="0"/>
              <a:t>List of </a:t>
            </a:r>
            <a:r>
              <a:rPr lang="hu-HU" sz="2200" dirty="0" err="1" smtClean="0"/>
              <a:t>related</a:t>
            </a:r>
            <a:r>
              <a:rPr lang="hu-HU" sz="2200" dirty="0" smtClean="0"/>
              <a:t> </a:t>
            </a:r>
            <a:r>
              <a:rPr lang="hu-HU" sz="2200" dirty="0" err="1" smtClean="0"/>
              <a:t>concepts</a:t>
            </a:r>
            <a:endParaRPr lang="hu-HU" sz="2200" dirty="0" smtClean="0"/>
          </a:p>
          <a:p>
            <a:pPr lvl="1" eaLnBrk="1" hangingPunct="1">
              <a:buFont typeface="Wingdings" panose="05000000000000000000" pitchFamily="2" charset="2"/>
              <a:buChar char="q"/>
              <a:defRPr/>
            </a:pPr>
            <a:endParaRPr lang="hu-HU" dirty="0" smtClean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endParaRPr lang="hu-HU" dirty="0" smtClean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endParaRPr lang="hu-HU" dirty="0" smtClean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endParaRPr lang="hu-HU" dirty="0" smtClean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endParaRPr lang="hu-HU" dirty="0" smtClean="0"/>
          </a:p>
          <a:p>
            <a:pPr marL="0" indent="0" eaLnBrk="1" hangingPunct="1">
              <a:buFontTx/>
              <a:buNone/>
              <a:defRPr/>
            </a:pPr>
            <a:endParaRPr lang="hu-HU" altLang="hu-HU" dirty="0" smtClean="0"/>
          </a:p>
          <a:p>
            <a:pPr marL="0" indent="0" eaLnBrk="1" hangingPunct="1">
              <a:buFontTx/>
              <a:buNone/>
              <a:defRPr/>
            </a:pPr>
            <a:endParaRPr lang="hu-HU" altLang="hu-HU" dirty="0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116632"/>
            <a:ext cx="5276464" cy="684213"/>
          </a:xfrm>
        </p:spPr>
        <p:txBody>
          <a:bodyPr/>
          <a:lstStyle/>
          <a:p>
            <a:pPr algn="l" eaLnBrk="1" hangingPunct="1"/>
            <a:r>
              <a:rPr lang="hu-HU" altLang="hu-HU" sz="2400" b="1" dirty="0" err="1" smtClean="0">
                <a:solidFill>
                  <a:srgbClr val="000066"/>
                </a:solidFill>
              </a:rPr>
              <a:t>Principles</a:t>
            </a:r>
            <a:r>
              <a:rPr lang="hu-HU" altLang="hu-HU" sz="2400" b="1" dirty="0" smtClean="0">
                <a:solidFill>
                  <a:srgbClr val="000066"/>
                </a:solidFill>
              </a:rPr>
              <a:t> of </a:t>
            </a:r>
            <a:r>
              <a:rPr lang="hu-HU" altLang="hu-HU" sz="2400" b="1" dirty="0" err="1" smtClean="0">
                <a:solidFill>
                  <a:srgbClr val="000066"/>
                </a:solidFill>
              </a:rPr>
              <a:t>the</a:t>
            </a:r>
            <a:r>
              <a:rPr lang="hu-HU" altLang="hu-HU" sz="2400" b="1" dirty="0" smtClean="0">
                <a:solidFill>
                  <a:srgbClr val="000066"/>
                </a:solidFill>
              </a:rPr>
              <a:t> </a:t>
            </a:r>
            <a:r>
              <a:rPr lang="hu-HU" altLang="hu-HU" sz="2400" b="1" dirty="0" err="1" smtClean="0">
                <a:solidFill>
                  <a:srgbClr val="000066"/>
                </a:solidFill>
              </a:rPr>
              <a:t>new</a:t>
            </a:r>
            <a:r>
              <a:rPr lang="hu-HU" altLang="hu-HU" sz="2400" b="1" dirty="0" smtClean="0">
                <a:solidFill>
                  <a:srgbClr val="000066"/>
                </a:solidFill>
              </a:rPr>
              <a:t> </a:t>
            </a:r>
            <a:r>
              <a:rPr lang="hu-HU" altLang="hu-HU" sz="2400" b="1" dirty="0" err="1" smtClean="0">
                <a:solidFill>
                  <a:srgbClr val="000066"/>
                </a:solidFill>
              </a:rPr>
              <a:t>quality</a:t>
            </a:r>
            <a:r>
              <a:rPr lang="hu-HU" altLang="hu-HU" sz="2400" b="1" dirty="0" smtClean="0">
                <a:solidFill>
                  <a:srgbClr val="000066"/>
                </a:solidFill>
              </a:rPr>
              <a:t> </a:t>
            </a:r>
            <a:r>
              <a:rPr lang="hu-HU" altLang="hu-HU" sz="2400" b="1" dirty="0" err="1" smtClean="0">
                <a:solidFill>
                  <a:srgbClr val="000066"/>
                </a:solidFill>
              </a:rPr>
              <a:t>guidelines</a:t>
            </a:r>
            <a:endParaRPr lang="hu-HU" altLang="hu-HU" sz="2400" b="1" dirty="0" smtClean="0">
              <a:solidFill>
                <a:srgbClr val="000066"/>
              </a:solidFill>
            </a:endParaRPr>
          </a:p>
        </p:txBody>
      </p:sp>
      <p:sp>
        <p:nvSpPr>
          <p:cNvPr id="21508" name="Dia számának hely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0E82CA-3B7D-469C-ADAB-CFCB9D4C0AA8}" type="slidenum">
              <a:rPr lang="hu-HU" altLang="hu-HU" sz="1400" b="1" smtClean="0">
                <a:solidFill>
                  <a:srgbClr val="000066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hu-HU" altLang="hu-HU" sz="1400" b="1" smtClean="0">
              <a:solidFill>
                <a:srgbClr val="000066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546771579"/>
              </p:ext>
            </p:extLst>
          </p:nvPr>
        </p:nvGraphicFramePr>
        <p:xfrm>
          <a:off x="179512" y="6669360"/>
          <a:ext cx="3511277" cy="84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Lekerekített téglalap 8"/>
          <p:cNvSpPr/>
          <p:nvPr/>
        </p:nvSpPr>
        <p:spPr>
          <a:xfrm>
            <a:off x="7760232" y="165151"/>
            <a:ext cx="1260648" cy="529010"/>
          </a:xfrm>
          <a:prstGeom prst="roundRect">
            <a:avLst/>
          </a:prstGeom>
          <a:solidFill>
            <a:srgbClr val="65FFB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err="1" smtClean="0">
                <a:solidFill>
                  <a:schemeClr val="tx1"/>
                </a:solidFill>
              </a:rPr>
              <a:t>Quality</a:t>
            </a:r>
            <a:r>
              <a:rPr lang="hu-HU" sz="1600" b="1" dirty="0" smtClean="0">
                <a:solidFill>
                  <a:schemeClr val="tx1"/>
                </a:solidFill>
              </a:rPr>
              <a:t> </a:t>
            </a:r>
            <a:r>
              <a:rPr lang="hu-HU" sz="1600" b="1" dirty="0" err="1" smtClean="0">
                <a:solidFill>
                  <a:schemeClr val="tx1"/>
                </a:solidFill>
              </a:rPr>
              <a:t>guidelines</a:t>
            </a:r>
            <a:endParaRPr lang="hu-HU" sz="1600" b="1" dirty="0" smtClean="0">
              <a:solidFill>
                <a:schemeClr val="tx1"/>
              </a:solidFill>
            </a:endParaRPr>
          </a:p>
        </p:txBody>
      </p:sp>
      <p:pic>
        <p:nvPicPr>
          <p:cNvPr id="10" name="Tartalom helye 3" descr="post-it-note-l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50791"/>
            <a:ext cx="1727721" cy="172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4"/>
          <p:cNvSpPr>
            <a:spLocks noGrp="1"/>
          </p:cNvSpPr>
          <p:nvPr/>
        </p:nvSpPr>
        <p:spPr bwMode="auto">
          <a:xfrm rot="21413659">
            <a:off x="306962" y="2031105"/>
            <a:ext cx="1226239" cy="56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 indent="-1809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lnSpc>
                <a:spcPct val="110000"/>
              </a:lnSpc>
              <a:spcBef>
                <a:spcPct val="35000"/>
              </a:spcBef>
              <a:spcAft>
                <a:spcPts val="1200"/>
              </a:spcAft>
              <a:buSzPct val="90000"/>
              <a:buNone/>
            </a:pPr>
            <a:r>
              <a:rPr lang="hu-HU" altLang="hu-HU" sz="13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ill Sans"/>
              </a:rPr>
              <a:t>New </a:t>
            </a:r>
            <a:r>
              <a:rPr lang="hu-HU" altLang="hu-HU" sz="1300" dirty="0" err="1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Gill Sans"/>
              </a:rPr>
              <a:t>structures</a:t>
            </a:r>
            <a:endParaRPr lang="hu-HU" altLang="hu-HU" sz="1400" dirty="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  <a:sym typeface="Gill Sans"/>
            </a:endParaRPr>
          </a:p>
          <a:p>
            <a:pPr algn="ctr" eaLnBrk="1" hangingPunct="1">
              <a:lnSpc>
                <a:spcPct val="110000"/>
              </a:lnSpc>
              <a:spcBef>
                <a:spcPct val="35000"/>
              </a:spcBef>
              <a:spcAft>
                <a:spcPts val="1200"/>
              </a:spcAft>
              <a:buSzPct val="90000"/>
              <a:buFont typeface="Wingdings" panose="05000000000000000000" pitchFamily="2" charset="2"/>
              <a:buChar char="q"/>
            </a:pPr>
            <a:endParaRPr lang="hu-HU" altLang="hu-HU" sz="1400" dirty="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TC104033925[[fn=Cseppecske]]</Template>
  <TotalTime>3564</TotalTime>
  <Words>1021</Words>
  <Application>Microsoft Office PowerPoint</Application>
  <PresentationFormat>Diavetítés a képernyőre (4:3 oldalarány)</PresentationFormat>
  <Paragraphs>329</Paragraphs>
  <Slides>14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4" baseType="lpstr">
      <vt:lpstr>ＭＳ Ｐゴシック</vt:lpstr>
      <vt:lpstr>Arial</vt:lpstr>
      <vt:lpstr>Arial Bold</vt:lpstr>
      <vt:lpstr>Century Schoolbook</vt:lpstr>
      <vt:lpstr>Comic Sans MS</vt:lpstr>
      <vt:lpstr>Gill Sans</vt:lpstr>
      <vt:lpstr>Times New Roman</vt:lpstr>
      <vt:lpstr>Wingdings</vt:lpstr>
      <vt:lpstr>Wingdings 2</vt:lpstr>
      <vt:lpstr>Alapértelmezett terv</vt:lpstr>
      <vt:lpstr>Improving the Quality Management System: Projects at Hungarian Central Statistical Office</vt:lpstr>
      <vt:lpstr>Outline</vt:lpstr>
      <vt:lpstr>Quality-related internal development programme of HCSO</vt:lpstr>
      <vt:lpstr>3 related projects</vt:lpstr>
      <vt:lpstr>ESTFM project: 3 stages</vt:lpstr>
      <vt:lpstr>ESTFM process model</vt:lpstr>
      <vt:lpstr>Revision of process quality guidelines project</vt:lpstr>
      <vt:lpstr>Former quality guidelines</vt:lpstr>
      <vt:lpstr>Principles of the new quality guidelines</vt:lpstr>
      <vt:lpstr>Outlook:  former vs. current guidelines</vt:lpstr>
      <vt:lpstr>Lessons learned and the way forward</vt:lpstr>
      <vt:lpstr>Methodology Handbook project …foreseen for 2015-2016</vt:lpstr>
      <vt:lpstr>Conclusions + future plans for further developments</vt:lpstr>
      <vt:lpstr>Bernadett Szekeres Quality management, Methodology Department Hungarian Central Statistical Office http://www.ksh.hu/?lang=en   </vt:lpstr>
    </vt:vector>
  </TitlesOfParts>
  <Company>Központi Statisztikai Hivatal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Sablon angol nyelvű prezentációkhoz</dc:title>
  <dc:creator>Kovács Marcell</dc:creator>
  <cp:lastModifiedBy>Szekeres Bernadett</cp:lastModifiedBy>
  <cp:revision>330</cp:revision>
  <dcterms:created xsi:type="dcterms:W3CDTF">2012-04-16T14:52:45Z</dcterms:created>
  <dcterms:modified xsi:type="dcterms:W3CDTF">2014-06-02T08:47:21Z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Sablon angol nyelvű prezentációkhoz </vt:lpwstr>
  </property>
  <property fmtid="{D5CDD505-2E9C-101B-9397-08002B2CF9AE}" pid="3" name="Megjelenés">
    <vt:lpwstr>2013-11-07T00:00:00Z</vt:lpwstr>
  </property>
  <property fmtid="{D5CDD505-2E9C-101B-9397-08002B2CF9AE}" pid="4" name="Owner">
    <vt:lpwstr/>
  </property>
  <property fmtid="{D5CDD505-2E9C-101B-9397-08002B2CF9AE}" pid="5" name="Status">
    <vt:lpwstr/>
  </property>
</Properties>
</file>