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1" r:id="rId2"/>
    <p:sldId id="262" r:id="rId3"/>
    <p:sldId id="264" r:id="rId4"/>
    <p:sldId id="265" r:id="rId5"/>
    <p:sldId id="266" r:id="rId6"/>
    <p:sldId id="268" r:id="rId7"/>
    <p:sldId id="267" r:id="rId8"/>
    <p:sldId id="272" r:id="rId9"/>
    <p:sldId id="271" r:id="rId10"/>
    <p:sldId id="269" r:id="rId11"/>
    <p:sldId id="270" r:id="rId1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AFITEI Mihaela (ESTAT)" initials="A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176"/>
    <a:srgbClr val="0F5494"/>
    <a:srgbClr val="FFD624"/>
    <a:srgbClr val="3166CF"/>
    <a:srgbClr val="3E6FD2"/>
    <a:srgbClr val="2D5EC1"/>
    <a:srgbClr val="BDD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222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C35D00-3DE9-4EA1-B508-BAC57682A700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AC6773E-4034-4AC7-B4FE-713F9174326C}">
      <dgm:prSet phldrT="[Text]" custT="1"/>
      <dgm:spPr/>
      <dgm:t>
        <a:bodyPr/>
        <a:lstStyle/>
        <a:p>
          <a:r>
            <a:rPr lang="en-GB" sz="2000" dirty="0" smtClean="0"/>
            <a:t>Challenges</a:t>
          </a:r>
          <a:endParaRPr lang="en-GB" sz="2000" dirty="0"/>
        </a:p>
      </dgm:t>
    </dgm:pt>
    <dgm:pt modelId="{B7744C20-0C75-4E26-97F2-76DB002E35AE}" type="parTrans" cxnId="{D3310AAC-C4A4-4AFD-8F2E-30B148373042}">
      <dgm:prSet/>
      <dgm:spPr/>
      <dgm:t>
        <a:bodyPr/>
        <a:lstStyle/>
        <a:p>
          <a:endParaRPr lang="en-GB"/>
        </a:p>
      </dgm:t>
    </dgm:pt>
    <dgm:pt modelId="{490F5121-7110-4EDA-B82F-38A1AB52C3FD}" type="sibTrans" cxnId="{D3310AAC-C4A4-4AFD-8F2E-30B148373042}">
      <dgm:prSet/>
      <dgm:spPr/>
      <dgm:t>
        <a:bodyPr/>
        <a:lstStyle/>
        <a:p>
          <a:endParaRPr lang="en-GB"/>
        </a:p>
      </dgm:t>
    </dgm:pt>
    <dgm:pt modelId="{4E404A32-FE47-4C7A-8B45-E986ECF9FE83}">
      <dgm:prSet phldrT="[Text]" custT="1"/>
      <dgm:spPr/>
      <dgm:t>
        <a:bodyPr/>
        <a:lstStyle/>
        <a:p>
          <a:r>
            <a:rPr lang="en-GB" sz="1400" dirty="0" smtClean="0"/>
            <a:t>Reduce response burden</a:t>
          </a:r>
          <a:endParaRPr lang="en-GB" sz="1400" dirty="0"/>
        </a:p>
      </dgm:t>
    </dgm:pt>
    <dgm:pt modelId="{3C5DBF12-5890-4DDC-81D8-8E7459B4ED82}" type="parTrans" cxnId="{591B47B4-92A3-4EA1-9C5F-1132B1024C63}">
      <dgm:prSet/>
      <dgm:spPr/>
      <dgm:t>
        <a:bodyPr/>
        <a:lstStyle/>
        <a:p>
          <a:endParaRPr lang="en-GB"/>
        </a:p>
      </dgm:t>
    </dgm:pt>
    <dgm:pt modelId="{0353E59F-B5E9-460E-8020-513A6E97733A}" type="sibTrans" cxnId="{591B47B4-92A3-4EA1-9C5F-1132B1024C63}">
      <dgm:prSet/>
      <dgm:spPr/>
      <dgm:t>
        <a:bodyPr/>
        <a:lstStyle/>
        <a:p>
          <a:endParaRPr lang="en-GB"/>
        </a:p>
      </dgm:t>
    </dgm:pt>
    <dgm:pt modelId="{BA3308D1-BC3A-49AC-A3AC-C2BE8BCB47FB}">
      <dgm:prSet phldrT="[Text]" custT="1"/>
      <dgm:spPr/>
      <dgm:t>
        <a:bodyPr/>
        <a:lstStyle/>
        <a:p>
          <a:r>
            <a:rPr lang="en-GB" sz="2000" dirty="0" smtClean="0"/>
            <a:t>Increase use of administrative data sources</a:t>
          </a:r>
          <a:endParaRPr lang="en-GB" sz="2000" dirty="0"/>
        </a:p>
      </dgm:t>
    </dgm:pt>
    <dgm:pt modelId="{C5A7F8CF-8A19-4BE9-BDE4-364439D96BDD}" type="parTrans" cxnId="{967D401A-8CB5-43CC-9866-EF24FF870BCD}">
      <dgm:prSet/>
      <dgm:spPr/>
      <dgm:t>
        <a:bodyPr/>
        <a:lstStyle/>
        <a:p>
          <a:endParaRPr lang="en-GB"/>
        </a:p>
      </dgm:t>
    </dgm:pt>
    <dgm:pt modelId="{197E330B-A0BA-4C18-8852-0B4FC604AE58}" type="sibTrans" cxnId="{967D401A-8CB5-43CC-9866-EF24FF870BCD}">
      <dgm:prSet/>
      <dgm:spPr/>
      <dgm:t>
        <a:bodyPr/>
        <a:lstStyle/>
        <a:p>
          <a:endParaRPr lang="en-GB"/>
        </a:p>
      </dgm:t>
    </dgm:pt>
    <dgm:pt modelId="{062DA058-5D3D-4F18-86F1-1C0D11C49699}">
      <dgm:prSet phldrT="[Text]" custT="1"/>
      <dgm:spPr/>
      <dgm:t>
        <a:bodyPr/>
        <a:lstStyle/>
        <a:p>
          <a:r>
            <a:rPr lang="en-GB" sz="2000" dirty="0" smtClean="0"/>
            <a:t>Output quality assessment</a:t>
          </a:r>
          <a:endParaRPr lang="en-GB" sz="2000" dirty="0"/>
        </a:p>
      </dgm:t>
    </dgm:pt>
    <dgm:pt modelId="{F14E85B7-7E08-4BFB-AEFB-969FBDB87352}" type="parTrans" cxnId="{7F0A521B-373F-45AA-B949-FA9F9C7219EC}">
      <dgm:prSet/>
      <dgm:spPr/>
      <dgm:t>
        <a:bodyPr/>
        <a:lstStyle/>
        <a:p>
          <a:endParaRPr lang="en-GB"/>
        </a:p>
      </dgm:t>
    </dgm:pt>
    <dgm:pt modelId="{84FFEA72-25C2-4620-AC5D-FC79BABEFAB5}" type="sibTrans" cxnId="{7F0A521B-373F-45AA-B949-FA9F9C7219EC}">
      <dgm:prSet/>
      <dgm:spPr/>
      <dgm:t>
        <a:bodyPr/>
        <a:lstStyle/>
        <a:p>
          <a:endParaRPr lang="en-GB"/>
        </a:p>
      </dgm:t>
    </dgm:pt>
    <dgm:pt modelId="{4A6991F8-E0E8-4E6D-9F45-71023BA9B8C7}">
      <dgm:prSet phldrT="[Text]" custT="1"/>
      <dgm:spPr/>
      <dgm:t>
        <a:bodyPr/>
        <a:lstStyle/>
        <a:p>
          <a:r>
            <a:rPr lang="en-GB" sz="1400" dirty="0" smtClean="0"/>
            <a:t>Reduce cost of raw data collection</a:t>
          </a:r>
          <a:endParaRPr lang="en-GB" sz="1400" dirty="0"/>
        </a:p>
      </dgm:t>
    </dgm:pt>
    <dgm:pt modelId="{0FEEF9F7-4D71-4203-A025-B9A556B8B6F0}" type="parTrans" cxnId="{B889C7B4-77CD-439C-94D1-0E4C16D01792}">
      <dgm:prSet/>
      <dgm:spPr/>
      <dgm:t>
        <a:bodyPr/>
        <a:lstStyle/>
        <a:p>
          <a:endParaRPr lang="en-GB"/>
        </a:p>
      </dgm:t>
    </dgm:pt>
    <dgm:pt modelId="{ADBB4BE6-FB87-47C2-A9F0-A7C928D0B15E}" type="sibTrans" cxnId="{B889C7B4-77CD-439C-94D1-0E4C16D01792}">
      <dgm:prSet/>
      <dgm:spPr/>
      <dgm:t>
        <a:bodyPr/>
        <a:lstStyle/>
        <a:p>
          <a:endParaRPr lang="en-GB"/>
        </a:p>
      </dgm:t>
    </dgm:pt>
    <dgm:pt modelId="{7009B150-73A5-4B24-82EA-C6A44B1667FD}">
      <dgm:prSet phldrT="[Text]" custT="1"/>
      <dgm:spPr/>
      <dgm:t>
        <a:bodyPr/>
        <a:lstStyle/>
        <a:p>
          <a:r>
            <a:rPr lang="en-GB" sz="1400" dirty="0" smtClean="0"/>
            <a:t>Increase ability to face new demands</a:t>
          </a:r>
          <a:endParaRPr lang="en-GB" sz="1400" dirty="0"/>
        </a:p>
      </dgm:t>
    </dgm:pt>
    <dgm:pt modelId="{382E7731-39FB-4FB1-A518-3FE4E3C847AF}" type="parTrans" cxnId="{EADD9EDB-9836-4F5B-9E7B-6BC26AA92EEB}">
      <dgm:prSet/>
      <dgm:spPr/>
      <dgm:t>
        <a:bodyPr/>
        <a:lstStyle/>
        <a:p>
          <a:endParaRPr lang="en-GB"/>
        </a:p>
      </dgm:t>
    </dgm:pt>
    <dgm:pt modelId="{7DEED955-DCB9-4A09-9BFC-4D643BC4B575}" type="sibTrans" cxnId="{EADD9EDB-9836-4F5B-9E7B-6BC26AA92EEB}">
      <dgm:prSet/>
      <dgm:spPr/>
      <dgm:t>
        <a:bodyPr/>
        <a:lstStyle/>
        <a:p>
          <a:endParaRPr lang="en-GB"/>
        </a:p>
      </dgm:t>
    </dgm:pt>
    <dgm:pt modelId="{FD889E4B-5058-42E8-95E5-680CAA597B8C}">
      <dgm:prSet phldrT="[Text]" custT="1"/>
      <dgm:spPr/>
      <dgm:t>
        <a:bodyPr/>
        <a:lstStyle/>
        <a:p>
          <a:r>
            <a:rPr lang="en-GB" sz="1400" dirty="0" smtClean="0"/>
            <a:t>Increase ability to produce more detailed statistics</a:t>
          </a:r>
          <a:endParaRPr lang="en-GB" sz="1400" dirty="0"/>
        </a:p>
      </dgm:t>
    </dgm:pt>
    <dgm:pt modelId="{76A1B682-CE41-4DF6-BD4C-8965D335A6F1}" type="parTrans" cxnId="{005EDB91-CAB3-4212-94F7-ACBB90EB16BD}">
      <dgm:prSet/>
      <dgm:spPr/>
      <dgm:t>
        <a:bodyPr/>
        <a:lstStyle/>
        <a:p>
          <a:endParaRPr lang="en-GB"/>
        </a:p>
      </dgm:t>
    </dgm:pt>
    <dgm:pt modelId="{72BED0A8-A7B0-43CB-8902-D98D2655B311}" type="sibTrans" cxnId="{005EDB91-CAB3-4212-94F7-ACBB90EB16BD}">
      <dgm:prSet/>
      <dgm:spPr/>
      <dgm:t>
        <a:bodyPr/>
        <a:lstStyle/>
        <a:p>
          <a:endParaRPr lang="en-GB"/>
        </a:p>
      </dgm:t>
    </dgm:pt>
    <dgm:pt modelId="{2D2B9187-D0D8-4B9C-9E97-F207A108975F}">
      <dgm:prSet phldrT="[Text]" custT="1"/>
      <dgm:spPr/>
      <dgm:t>
        <a:bodyPr/>
        <a:lstStyle/>
        <a:p>
          <a:r>
            <a:rPr lang="en-GB" sz="1400" dirty="0" smtClean="0"/>
            <a:t>Can advantages be offset by possible decreases in the quality?</a:t>
          </a:r>
          <a:endParaRPr lang="en-GB" sz="1400" dirty="0"/>
        </a:p>
      </dgm:t>
    </dgm:pt>
    <dgm:pt modelId="{DDB1844A-5675-465A-9029-CBD3F288C04D}" type="parTrans" cxnId="{53E1BD01-D11E-4641-B3DC-E02A59F1DD83}">
      <dgm:prSet/>
      <dgm:spPr/>
      <dgm:t>
        <a:bodyPr/>
        <a:lstStyle/>
        <a:p>
          <a:endParaRPr lang="en-GB"/>
        </a:p>
      </dgm:t>
    </dgm:pt>
    <dgm:pt modelId="{0BBCBCC2-FA55-4BEB-A6D5-B0BED47153D8}" type="sibTrans" cxnId="{53E1BD01-D11E-4641-B3DC-E02A59F1DD83}">
      <dgm:prSet/>
      <dgm:spPr/>
      <dgm:t>
        <a:bodyPr/>
        <a:lstStyle/>
        <a:p>
          <a:endParaRPr lang="en-GB"/>
        </a:p>
      </dgm:t>
    </dgm:pt>
    <dgm:pt modelId="{E0AC013E-86AE-4FBF-A6FA-3BFE1BE547C9}">
      <dgm:prSet phldrT="[Text]" custT="1"/>
      <dgm:spPr/>
      <dgm:t>
        <a:bodyPr/>
        <a:lstStyle/>
        <a:p>
          <a:r>
            <a:rPr lang="en-GB" sz="1400" dirty="0" smtClean="0"/>
            <a:t>Can consider the integration effect?</a:t>
          </a:r>
          <a:endParaRPr lang="en-GB" sz="1400" dirty="0"/>
        </a:p>
      </dgm:t>
    </dgm:pt>
    <dgm:pt modelId="{0DECD1F0-68F0-4499-8E79-14475DA14DC2}" type="parTrans" cxnId="{DCA69564-820B-46AA-8D86-C865DBA2BA20}">
      <dgm:prSet/>
      <dgm:spPr/>
      <dgm:t>
        <a:bodyPr/>
        <a:lstStyle/>
        <a:p>
          <a:endParaRPr lang="en-GB"/>
        </a:p>
      </dgm:t>
    </dgm:pt>
    <dgm:pt modelId="{E6BE518B-7872-4C6B-A801-FE6D992A7AD7}" type="sibTrans" cxnId="{DCA69564-820B-46AA-8D86-C865DBA2BA20}">
      <dgm:prSet/>
      <dgm:spPr/>
      <dgm:t>
        <a:bodyPr/>
        <a:lstStyle/>
        <a:p>
          <a:endParaRPr lang="en-GB"/>
        </a:p>
      </dgm:t>
    </dgm:pt>
    <dgm:pt modelId="{41F9B12F-92B2-4B0C-AC2B-75CE6467E642}">
      <dgm:prSet phldrT="[Text]" custT="1"/>
      <dgm:spPr/>
      <dgm:t>
        <a:bodyPr/>
        <a:lstStyle/>
        <a:p>
          <a:r>
            <a:rPr lang="en-GB" sz="1400" dirty="0" smtClean="0"/>
            <a:t>Can consider the variety of statistical approaches</a:t>
          </a:r>
          <a:endParaRPr lang="en-GB" sz="1400" dirty="0"/>
        </a:p>
      </dgm:t>
    </dgm:pt>
    <dgm:pt modelId="{A390EF10-46D6-4972-9561-7A3A95036C4B}" type="parTrans" cxnId="{FEA9CF05-0395-41E5-9E83-18AC882E670F}">
      <dgm:prSet/>
      <dgm:spPr/>
      <dgm:t>
        <a:bodyPr/>
        <a:lstStyle/>
        <a:p>
          <a:endParaRPr lang="en-GB"/>
        </a:p>
      </dgm:t>
    </dgm:pt>
    <dgm:pt modelId="{99D717E7-1C3F-487D-B0BC-21F6B51077EE}" type="sibTrans" cxnId="{FEA9CF05-0395-41E5-9E83-18AC882E670F}">
      <dgm:prSet/>
      <dgm:spPr/>
      <dgm:t>
        <a:bodyPr/>
        <a:lstStyle/>
        <a:p>
          <a:endParaRPr lang="en-GB"/>
        </a:p>
      </dgm:t>
    </dgm:pt>
    <dgm:pt modelId="{5980474D-A6DA-46B3-8C3B-5D71667EF14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/>
            <a:t>Direct use</a:t>
          </a:r>
          <a:endParaRPr lang="en-GB" sz="1400" dirty="0"/>
        </a:p>
      </dgm:t>
    </dgm:pt>
    <dgm:pt modelId="{08642FCF-3FFD-4507-B94F-192AB3AF837D}" type="parTrans" cxnId="{6173B835-EB50-4129-BBC4-F383B4B85A32}">
      <dgm:prSet/>
      <dgm:spPr/>
      <dgm:t>
        <a:bodyPr/>
        <a:lstStyle/>
        <a:p>
          <a:endParaRPr lang="en-GB"/>
        </a:p>
      </dgm:t>
    </dgm:pt>
    <dgm:pt modelId="{486884C7-8A9B-4186-BD0D-F4929D6F5E04}" type="sibTrans" cxnId="{6173B835-EB50-4129-BBC4-F383B4B85A32}">
      <dgm:prSet/>
      <dgm:spPr/>
      <dgm:t>
        <a:bodyPr/>
        <a:lstStyle/>
        <a:p>
          <a:endParaRPr lang="en-GB"/>
        </a:p>
      </dgm:t>
    </dgm:pt>
    <dgm:pt modelId="{BF4BBB99-D9BA-4F4A-9753-81402332623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/>
            <a:t>Use in sampling frame</a:t>
          </a:r>
          <a:endParaRPr lang="en-GB" sz="1400" dirty="0"/>
        </a:p>
      </dgm:t>
    </dgm:pt>
    <dgm:pt modelId="{7D6DFC87-D51A-426B-99CA-5AA33C04F420}" type="parTrans" cxnId="{6858F00E-818F-4DFB-91CD-7B3E8BE5EE48}">
      <dgm:prSet/>
      <dgm:spPr/>
    </dgm:pt>
    <dgm:pt modelId="{65B32D36-197E-4D28-A65F-63EB67110CAA}" type="sibTrans" cxnId="{6858F00E-818F-4DFB-91CD-7B3E8BE5EE48}">
      <dgm:prSet/>
      <dgm:spPr/>
    </dgm:pt>
    <dgm:pt modelId="{EA874D12-6AF9-4521-A8A3-0ECFDAB10029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/>
            <a:t>Auxiliary information</a:t>
          </a:r>
          <a:endParaRPr lang="en-GB" sz="1400" dirty="0"/>
        </a:p>
      </dgm:t>
    </dgm:pt>
    <dgm:pt modelId="{0F9082BF-9426-4B66-886C-DB2713534E24}" type="parTrans" cxnId="{58962922-F950-4811-9AA9-A466A8880B4A}">
      <dgm:prSet/>
      <dgm:spPr/>
    </dgm:pt>
    <dgm:pt modelId="{99D90E54-8D2F-40EE-8C5E-E9F52FCD0E51}" type="sibTrans" cxnId="{58962922-F950-4811-9AA9-A466A8880B4A}">
      <dgm:prSet/>
      <dgm:spPr/>
    </dgm:pt>
    <dgm:pt modelId="{4DCCEC83-0BA2-4A8F-A920-A918F462B3D0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/>
            <a:t>Calibration</a:t>
          </a:r>
          <a:endParaRPr lang="en-GB" sz="1400" dirty="0"/>
        </a:p>
      </dgm:t>
    </dgm:pt>
    <dgm:pt modelId="{F16E0F51-42B9-4D65-A823-2A39AE551C81}" type="parTrans" cxnId="{0DEB471E-603D-4437-8EAF-0B4545AB1A0E}">
      <dgm:prSet/>
      <dgm:spPr/>
    </dgm:pt>
    <dgm:pt modelId="{7F4F23B3-FFD5-41DB-8605-3B0EF46B8808}" type="sibTrans" cxnId="{0DEB471E-603D-4437-8EAF-0B4545AB1A0E}">
      <dgm:prSet/>
      <dgm:spPr/>
    </dgm:pt>
    <dgm:pt modelId="{C28DCF5F-0053-47BA-B79D-119E8B675F0A}" type="pres">
      <dgm:prSet presAssocID="{34C35D00-3DE9-4EA1-B508-BAC57682A700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BAD99FC3-4D56-4E11-8DB3-94DA3050AFD5}" type="pres">
      <dgm:prSet presAssocID="{5AC6773E-4034-4AC7-B4FE-713F9174326C}" presName="chaos" presStyleCnt="0"/>
      <dgm:spPr/>
    </dgm:pt>
    <dgm:pt modelId="{E0005CE6-77F9-4418-B45B-4D24DC4EDEE5}" type="pres">
      <dgm:prSet presAssocID="{5AC6773E-4034-4AC7-B4FE-713F9174326C}" presName="parTx1" presStyleLbl="revTx" presStyleIdx="0" presStyleCnt="5"/>
      <dgm:spPr/>
      <dgm:t>
        <a:bodyPr/>
        <a:lstStyle/>
        <a:p>
          <a:endParaRPr lang="en-GB"/>
        </a:p>
      </dgm:t>
    </dgm:pt>
    <dgm:pt modelId="{8C40CB1C-4693-4C74-A7CF-DCE1E5E166BF}" type="pres">
      <dgm:prSet presAssocID="{5AC6773E-4034-4AC7-B4FE-713F9174326C}" presName="desTx1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608A74-4500-4D17-9917-0FCCFEAE4D94}" type="pres">
      <dgm:prSet presAssocID="{5AC6773E-4034-4AC7-B4FE-713F9174326C}" presName="c1" presStyleLbl="node1" presStyleIdx="0" presStyleCnt="19"/>
      <dgm:spPr/>
    </dgm:pt>
    <dgm:pt modelId="{CC3BE5DC-D15E-4E20-820E-638A3EEB19DC}" type="pres">
      <dgm:prSet presAssocID="{5AC6773E-4034-4AC7-B4FE-713F9174326C}" presName="c2" presStyleLbl="node1" presStyleIdx="1" presStyleCnt="19"/>
      <dgm:spPr/>
    </dgm:pt>
    <dgm:pt modelId="{9B3DF2EC-0C32-40E4-A05C-31E89E9CE369}" type="pres">
      <dgm:prSet presAssocID="{5AC6773E-4034-4AC7-B4FE-713F9174326C}" presName="c3" presStyleLbl="node1" presStyleIdx="2" presStyleCnt="19"/>
      <dgm:spPr/>
    </dgm:pt>
    <dgm:pt modelId="{0ECB8C80-FC09-4D5F-AF46-708D9D54DF4E}" type="pres">
      <dgm:prSet presAssocID="{5AC6773E-4034-4AC7-B4FE-713F9174326C}" presName="c4" presStyleLbl="node1" presStyleIdx="3" presStyleCnt="19"/>
      <dgm:spPr/>
    </dgm:pt>
    <dgm:pt modelId="{F278A42F-99DD-4788-8901-B7F8D6EDFAB4}" type="pres">
      <dgm:prSet presAssocID="{5AC6773E-4034-4AC7-B4FE-713F9174326C}" presName="c5" presStyleLbl="node1" presStyleIdx="4" presStyleCnt="19"/>
      <dgm:spPr/>
    </dgm:pt>
    <dgm:pt modelId="{7D9C7F93-2EC8-46AA-A2B6-F24D090D1BEB}" type="pres">
      <dgm:prSet presAssocID="{5AC6773E-4034-4AC7-B4FE-713F9174326C}" presName="c6" presStyleLbl="node1" presStyleIdx="5" presStyleCnt="19"/>
      <dgm:spPr/>
    </dgm:pt>
    <dgm:pt modelId="{3891359E-0D11-4E2F-8FBD-925B98F477A0}" type="pres">
      <dgm:prSet presAssocID="{5AC6773E-4034-4AC7-B4FE-713F9174326C}" presName="c7" presStyleLbl="node1" presStyleIdx="6" presStyleCnt="19"/>
      <dgm:spPr/>
    </dgm:pt>
    <dgm:pt modelId="{CB15F3FA-6F05-4DB2-BBC7-C53D8E1BFDD8}" type="pres">
      <dgm:prSet presAssocID="{5AC6773E-4034-4AC7-B4FE-713F9174326C}" presName="c8" presStyleLbl="node1" presStyleIdx="7" presStyleCnt="19"/>
      <dgm:spPr/>
    </dgm:pt>
    <dgm:pt modelId="{FF9B00B3-55BB-4ABC-ADB3-4C78B7794C02}" type="pres">
      <dgm:prSet presAssocID="{5AC6773E-4034-4AC7-B4FE-713F9174326C}" presName="c9" presStyleLbl="node1" presStyleIdx="8" presStyleCnt="19"/>
      <dgm:spPr/>
    </dgm:pt>
    <dgm:pt modelId="{041C153E-AED9-460E-966D-67C3C01E52D7}" type="pres">
      <dgm:prSet presAssocID="{5AC6773E-4034-4AC7-B4FE-713F9174326C}" presName="c10" presStyleLbl="node1" presStyleIdx="9" presStyleCnt="19"/>
      <dgm:spPr/>
    </dgm:pt>
    <dgm:pt modelId="{6420959A-6F61-4EE3-9458-657707B5946E}" type="pres">
      <dgm:prSet presAssocID="{5AC6773E-4034-4AC7-B4FE-713F9174326C}" presName="c11" presStyleLbl="node1" presStyleIdx="10" presStyleCnt="19"/>
      <dgm:spPr/>
    </dgm:pt>
    <dgm:pt modelId="{6BBEA3E7-789B-4908-B73C-F03D1D4E1F5A}" type="pres">
      <dgm:prSet presAssocID="{5AC6773E-4034-4AC7-B4FE-713F9174326C}" presName="c12" presStyleLbl="node1" presStyleIdx="11" presStyleCnt="19"/>
      <dgm:spPr/>
    </dgm:pt>
    <dgm:pt modelId="{BEA4106C-4FA1-434C-B2DC-116F654B65D9}" type="pres">
      <dgm:prSet presAssocID="{5AC6773E-4034-4AC7-B4FE-713F9174326C}" presName="c13" presStyleLbl="node1" presStyleIdx="12" presStyleCnt="19"/>
      <dgm:spPr/>
    </dgm:pt>
    <dgm:pt modelId="{0D7FD6BC-A5AE-40DD-BFAC-2233300892FE}" type="pres">
      <dgm:prSet presAssocID="{5AC6773E-4034-4AC7-B4FE-713F9174326C}" presName="c14" presStyleLbl="node1" presStyleIdx="13" presStyleCnt="19"/>
      <dgm:spPr/>
    </dgm:pt>
    <dgm:pt modelId="{60FACEAC-284E-4FCB-9435-9825952027A9}" type="pres">
      <dgm:prSet presAssocID="{5AC6773E-4034-4AC7-B4FE-713F9174326C}" presName="c15" presStyleLbl="node1" presStyleIdx="14" presStyleCnt="19"/>
      <dgm:spPr/>
    </dgm:pt>
    <dgm:pt modelId="{38844ABF-AE85-4D0F-B0EE-4BA395F44673}" type="pres">
      <dgm:prSet presAssocID="{5AC6773E-4034-4AC7-B4FE-713F9174326C}" presName="c16" presStyleLbl="node1" presStyleIdx="15" presStyleCnt="19"/>
      <dgm:spPr/>
    </dgm:pt>
    <dgm:pt modelId="{A5393890-0ED3-4B1F-97B1-E832047366A0}" type="pres">
      <dgm:prSet presAssocID="{5AC6773E-4034-4AC7-B4FE-713F9174326C}" presName="c17" presStyleLbl="node1" presStyleIdx="16" presStyleCnt="19"/>
      <dgm:spPr/>
    </dgm:pt>
    <dgm:pt modelId="{7F5C2E2E-70F9-4C8B-B526-06AF7E610EC4}" type="pres">
      <dgm:prSet presAssocID="{5AC6773E-4034-4AC7-B4FE-713F9174326C}" presName="c18" presStyleLbl="node1" presStyleIdx="17" presStyleCnt="19"/>
      <dgm:spPr/>
    </dgm:pt>
    <dgm:pt modelId="{F27B4375-CA62-42CD-A7A3-0DCE0D5C5E38}" type="pres">
      <dgm:prSet presAssocID="{490F5121-7110-4EDA-B82F-38A1AB52C3FD}" presName="chevronComposite1" presStyleCnt="0"/>
      <dgm:spPr/>
    </dgm:pt>
    <dgm:pt modelId="{81BB52D0-0578-4035-988D-E97F35673F13}" type="pres">
      <dgm:prSet presAssocID="{490F5121-7110-4EDA-B82F-38A1AB52C3FD}" presName="chevron1" presStyleLbl="sibTrans2D1" presStyleIdx="0" presStyleCnt="2"/>
      <dgm:spPr/>
    </dgm:pt>
    <dgm:pt modelId="{C4132BFF-F573-493C-8B44-B6B71D8A89D2}" type="pres">
      <dgm:prSet presAssocID="{490F5121-7110-4EDA-B82F-38A1AB52C3FD}" presName="spChevron1" presStyleCnt="0"/>
      <dgm:spPr/>
    </dgm:pt>
    <dgm:pt modelId="{24DA7AF4-270C-4B82-87E8-020FE3EE9CDB}" type="pres">
      <dgm:prSet presAssocID="{BA3308D1-BC3A-49AC-A3AC-C2BE8BCB47FB}" presName="middle" presStyleCnt="0"/>
      <dgm:spPr/>
    </dgm:pt>
    <dgm:pt modelId="{982D058E-6FD8-429F-B81F-FFE47A31D2BA}" type="pres">
      <dgm:prSet presAssocID="{BA3308D1-BC3A-49AC-A3AC-C2BE8BCB47FB}" presName="parTxMid" presStyleLbl="revTx" presStyleIdx="2" presStyleCnt="5"/>
      <dgm:spPr/>
      <dgm:t>
        <a:bodyPr/>
        <a:lstStyle/>
        <a:p>
          <a:endParaRPr lang="en-GB"/>
        </a:p>
      </dgm:t>
    </dgm:pt>
    <dgm:pt modelId="{75A6E7D9-D3B4-43C2-93B4-7D03CB3A0FD2}" type="pres">
      <dgm:prSet presAssocID="{BA3308D1-BC3A-49AC-A3AC-C2BE8BCB47FB}" presName="desTxMi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9F3DF1-622F-49F0-854B-1C767DF316F9}" type="pres">
      <dgm:prSet presAssocID="{BA3308D1-BC3A-49AC-A3AC-C2BE8BCB47FB}" presName="spMid" presStyleCnt="0"/>
      <dgm:spPr/>
    </dgm:pt>
    <dgm:pt modelId="{104F8AC5-3DF1-493E-8988-5AD76EB19F48}" type="pres">
      <dgm:prSet presAssocID="{197E330B-A0BA-4C18-8852-0B4FC604AE58}" presName="chevronComposite1" presStyleCnt="0"/>
      <dgm:spPr/>
    </dgm:pt>
    <dgm:pt modelId="{780C9CDD-1662-4FAF-BD9A-100D73D8EE50}" type="pres">
      <dgm:prSet presAssocID="{197E330B-A0BA-4C18-8852-0B4FC604AE58}" presName="chevron1" presStyleLbl="sibTrans2D1" presStyleIdx="1" presStyleCnt="2"/>
      <dgm:spPr/>
    </dgm:pt>
    <dgm:pt modelId="{60F69157-DB22-46E1-98E3-36540C9D5EE8}" type="pres">
      <dgm:prSet presAssocID="{197E330B-A0BA-4C18-8852-0B4FC604AE58}" presName="spChevron1" presStyleCnt="0"/>
      <dgm:spPr/>
    </dgm:pt>
    <dgm:pt modelId="{3B8902D0-A2C8-40D4-8347-10DE54B0E516}" type="pres">
      <dgm:prSet presAssocID="{062DA058-5D3D-4F18-86F1-1C0D11C49699}" presName="last" presStyleCnt="0"/>
      <dgm:spPr/>
    </dgm:pt>
    <dgm:pt modelId="{4B7FD838-4A50-4743-AB21-CDFC58814176}" type="pres">
      <dgm:prSet presAssocID="{062DA058-5D3D-4F18-86F1-1C0D11C49699}" presName="circleTx" presStyleLbl="node1" presStyleIdx="18" presStyleCnt="19" custScaleX="109781"/>
      <dgm:spPr/>
      <dgm:t>
        <a:bodyPr/>
        <a:lstStyle/>
        <a:p>
          <a:endParaRPr lang="en-GB"/>
        </a:p>
      </dgm:t>
    </dgm:pt>
    <dgm:pt modelId="{C4F0B20C-FE73-4037-AA79-75DF2C11B325}" type="pres">
      <dgm:prSet presAssocID="{062DA058-5D3D-4F18-86F1-1C0D11C49699}" presName="desTxN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58EF07-3F8D-4412-A8F7-375B748DD50E}" type="pres">
      <dgm:prSet presAssocID="{062DA058-5D3D-4F18-86F1-1C0D11C49699}" presName="spN" presStyleCnt="0"/>
      <dgm:spPr/>
    </dgm:pt>
  </dgm:ptLst>
  <dgm:cxnLst>
    <dgm:cxn modelId="{005EDB91-CAB3-4212-94F7-ACBB90EB16BD}" srcId="{5AC6773E-4034-4AC7-B4FE-713F9174326C}" destId="{FD889E4B-5058-42E8-95E5-680CAA597B8C}" srcOrd="3" destOrd="0" parTransId="{76A1B682-CE41-4DF6-BD4C-8965D335A6F1}" sibTransId="{72BED0A8-A7B0-43CB-8902-D98D2655B311}"/>
    <dgm:cxn modelId="{B889C7B4-77CD-439C-94D1-0E4C16D01792}" srcId="{5AC6773E-4034-4AC7-B4FE-713F9174326C}" destId="{4A6991F8-E0E8-4E6D-9F45-71023BA9B8C7}" srcOrd="1" destOrd="0" parTransId="{0FEEF9F7-4D71-4203-A025-B9A556B8B6F0}" sibTransId="{ADBB4BE6-FB87-47C2-A9F0-A7C928D0B15E}"/>
    <dgm:cxn modelId="{D3310AAC-C4A4-4AFD-8F2E-30B148373042}" srcId="{34C35D00-3DE9-4EA1-B508-BAC57682A700}" destId="{5AC6773E-4034-4AC7-B4FE-713F9174326C}" srcOrd="0" destOrd="0" parTransId="{B7744C20-0C75-4E26-97F2-76DB002E35AE}" sibTransId="{490F5121-7110-4EDA-B82F-38A1AB52C3FD}"/>
    <dgm:cxn modelId="{8003ABDA-B4A6-48D8-9307-4C772283B952}" type="presOf" srcId="{4A6991F8-E0E8-4E6D-9F45-71023BA9B8C7}" destId="{8C40CB1C-4693-4C74-A7CF-DCE1E5E166BF}" srcOrd="0" destOrd="1" presId="urn:microsoft.com/office/officeart/2009/3/layout/RandomtoResultProcess"/>
    <dgm:cxn modelId="{591B47B4-92A3-4EA1-9C5F-1132B1024C63}" srcId="{5AC6773E-4034-4AC7-B4FE-713F9174326C}" destId="{4E404A32-FE47-4C7A-8B45-E986ECF9FE83}" srcOrd="0" destOrd="0" parTransId="{3C5DBF12-5890-4DDC-81D8-8E7459B4ED82}" sibTransId="{0353E59F-B5E9-460E-8020-513A6E97733A}"/>
    <dgm:cxn modelId="{50045A7D-E38C-4E9B-8BCD-C6041789384D}" type="presOf" srcId="{4E404A32-FE47-4C7A-8B45-E986ECF9FE83}" destId="{8C40CB1C-4693-4C74-A7CF-DCE1E5E166BF}" srcOrd="0" destOrd="0" presId="urn:microsoft.com/office/officeart/2009/3/layout/RandomtoResultProcess"/>
    <dgm:cxn modelId="{798BEB57-D680-4730-87C6-E018588BECA7}" type="presOf" srcId="{5980474D-A6DA-46B3-8C3B-5D71667EF14B}" destId="{75A6E7D9-D3B4-43C2-93B4-7D03CB3A0FD2}" srcOrd="0" destOrd="0" presId="urn:microsoft.com/office/officeart/2009/3/layout/RandomtoResultProcess"/>
    <dgm:cxn modelId="{12DF38B2-A5FF-4387-9AF0-21DCD97CB910}" type="presOf" srcId="{2D2B9187-D0D8-4B9C-9E97-F207A108975F}" destId="{C4F0B20C-FE73-4037-AA79-75DF2C11B325}" srcOrd="0" destOrd="2" presId="urn:microsoft.com/office/officeart/2009/3/layout/RandomtoResultProcess"/>
    <dgm:cxn modelId="{06DFB5A9-34CE-476E-9B4F-8FC3CEDDC747}" type="presOf" srcId="{4DCCEC83-0BA2-4A8F-A920-A918F462B3D0}" destId="{75A6E7D9-D3B4-43C2-93B4-7D03CB3A0FD2}" srcOrd="0" destOrd="3" presId="urn:microsoft.com/office/officeart/2009/3/layout/RandomtoResultProcess"/>
    <dgm:cxn modelId="{6173B835-EB50-4129-BBC4-F383B4B85A32}" srcId="{BA3308D1-BC3A-49AC-A3AC-C2BE8BCB47FB}" destId="{5980474D-A6DA-46B3-8C3B-5D71667EF14B}" srcOrd="0" destOrd="0" parTransId="{08642FCF-3FFD-4507-B94F-192AB3AF837D}" sibTransId="{486884C7-8A9B-4186-BD0D-F4929D6F5E04}"/>
    <dgm:cxn modelId="{58962922-F950-4811-9AA9-A466A8880B4A}" srcId="{BA3308D1-BC3A-49AC-A3AC-C2BE8BCB47FB}" destId="{EA874D12-6AF9-4521-A8A3-0ECFDAB10029}" srcOrd="2" destOrd="0" parTransId="{0F9082BF-9426-4B66-886C-DB2713534E24}" sibTransId="{99D90E54-8D2F-40EE-8C5E-E9F52FCD0E51}"/>
    <dgm:cxn modelId="{7F0A521B-373F-45AA-B949-FA9F9C7219EC}" srcId="{34C35D00-3DE9-4EA1-B508-BAC57682A700}" destId="{062DA058-5D3D-4F18-86F1-1C0D11C49699}" srcOrd="2" destOrd="0" parTransId="{F14E85B7-7E08-4BFB-AEFB-969FBDB87352}" sibTransId="{84FFEA72-25C2-4620-AC5D-FC79BABEFAB5}"/>
    <dgm:cxn modelId="{DCA69564-820B-46AA-8D86-C865DBA2BA20}" srcId="{062DA058-5D3D-4F18-86F1-1C0D11C49699}" destId="{E0AC013E-86AE-4FBF-A6FA-3BFE1BE547C9}" srcOrd="0" destOrd="0" parTransId="{0DECD1F0-68F0-4499-8E79-14475DA14DC2}" sibTransId="{E6BE518B-7872-4C6B-A801-FE6D992A7AD7}"/>
    <dgm:cxn modelId="{49DBAD89-E876-4CD1-AB52-BCE31B1254CA}" type="presOf" srcId="{34C35D00-3DE9-4EA1-B508-BAC57682A700}" destId="{C28DCF5F-0053-47BA-B79D-119E8B675F0A}" srcOrd="0" destOrd="0" presId="urn:microsoft.com/office/officeart/2009/3/layout/RandomtoResultProcess"/>
    <dgm:cxn modelId="{53E1BD01-D11E-4641-B3DC-E02A59F1DD83}" srcId="{062DA058-5D3D-4F18-86F1-1C0D11C49699}" destId="{2D2B9187-D0D8-4B9C-9E97-F207A108975F}" srcOrd="2" destOrd="0" parTransId="{DDB1844A-5675-465A-9029-CBD3F288C04D}" sibTransId="{0BBCBCC2-FA55-4BEB-A6D5-B0BED47153D8}"/>
    <dgm:cxn modelId="{33F42903-1505-4B29-87C4-E5406CD2539A}" type="presOf" srcId="{E0AC013E-86AE-4FBF-A6FA-3BFE1BE547C9}" destId="{C4F0B20C-FE73-4037-AA79-75DF2C11B325}" srcOrd="0" destOrd="0" presId="urn:microsoft.com/office/officeart/2009/3/layout/RandomtoResultProcess"/>
    <dgm:cxn modelId="{EADD9EDB-9836-4F5B-9E7B-6BC26AA92EEB}" srcId="{5AC6773E-4034-4AC7-B4FE-713F9174326C}" destId="{7009B150-73A5-4B24-82EA-C6A44B1667FD}" srcOrd="2" destOrd="0" parTransId="{382E7731-39FB-4FB1-A518-3FE4E3C847AF}" sibTransId="{7DEED955-DCB9-4A09-9BFC-4D643BC4B575}"/>
    <dgm:cxn modelId="{0DEB471E-603D-4437-8EAF-0B4545AB1A0E}" srcId="{BA3308D1-BC3A-49AC-A3AC-C2BE8BCB47FB}" destId="{4DCCEC83-0BA2-4A8F-A920-A918F462B3D0}" srcOrd="3" destOrd="0" parTransId="{F16E0F51-42B9-4D65-A823-2A39AE551C81}" sibTransId="{7F4F23B3-FFD5-41DB-8605-3B0EF46B8808}"/>
    <dgm:cxn modelId="{8C6F0F94-1EF5-440E-BD18-8DD9A6D74935}" type="presOf" srcId="{FD889E4B-5058-42E8-95E5-680CAA597B8C}" destId="{8C40CB1C-4693-4C74-A7CF-DCE1E5E166BF}" srcOrd="0" destOrd="3" presId="urn:microsoft.com/office/officeart/2009/3/layout/RandomtoResultProcess"/>
    <dgm:cxn modelId="{8CD80735-E875-429A-A69C-1EBA8D2CA278}" type="presOf" srcId="{7009B150-73A5-4B24-82EA-C6A44B1667FD}" destId="{8C40CB1C-4693-4C74-A7CF-DCE1E5E166BF}" srcOrd="0" destOrd="2" presId="urn:microsoft.com/office/officeart/2009/3/layout/RandomtoResultProcess"/>
    <dgm:cxn modelId="{A8827A45-4E5D-431F-A590-D9BE4F7AE744}" type="presOf" srcId="{41F9B12F-92B2-4B0C-AC2B-75CE6467E642}" destId="{C4F0B20C-FE73-4037-AA79-75DF2C11B325}" srcOrd="0" destOrd="1" presId="urn:microsoft.com/office/officeart/2009/3/layout/RandomtoResultProcess"/>
    <dgm:cxn modelId="{967D401A-8CB5-43CC-9866-EF24FF870BCD}" srcId="{34C35D00-3DE9-4EA1-B508-BAC57682A700}" destId="{BA3308D1-BC3A-49AC-A3AC-C2BE8BCB47FB}" srcOrd="1" destOrd="0" parTransId="{C5A7F8CF-8A19-4BE9-BDE4-364439D96BDD}" sibTransId="{197E330B-A0BA-4C18-8852-0B4FC604AE58}"/>
    <dgm:cxn modelId="{74141363-417E-4B9E-A34B-EFC4502A434E}" type="presOf" srcId="{062DA058-5D3D-4F18-86F1-1C0D11C49699}" destId="{4B7FD838-4A50-4743-AB21-CDFC58814176}" srcOrd="0" destOrd="0" presId="urn:microsoft.com/office/officeart/2009/3/layout/RandomtoResultProcess"/>
    <dgm:cxn modelId="{6858F00E-818F-4DFB-91CD-7B3E8BE5EE48}" srcId="{BA3308D1-BC3A-49AC-A3AC-C2BE8BCB47FB}" destId="{BF4BBB99-D9BA-4F4A-9753-814023326233}" srcOrd="1" destOrd="0" parTransId="{7D6DFC87-D51A-426B-99CA-5AA33C04F420}" sibTransId="{65B32D36-197E-4D28-A65F-63EB67110CAA}"/>
    <dgm:cxn modelId="{FEA9CF05-0395-41E5-9E83-18AC882E670F}" srcId="{062DA058-5D3D-4F18-86F1-1C0D11C49699}" destId="{41F9B12F-92B2-4B0C-AC2B-75CE6467E642}" srcOrd="1" destOrd="0" parTransId="{A390EF10-46D6-4972-9561-7A3A95036C4B}" sibTransId="{99D717E7-1C3F-487D-B0BC-21F6B51077EE}"/>
    <dgm:cxn modelId="{0369EE1A-E758-46E9-A204-028091500252}" type="presOf" srcId="{BA3308D1-BC3A-49AC-A3AC-C2BE8BCB47FB}" destId="{982D058E-6FD8-429F-B81F-FFE47A31D2BA}" srcOrd="0" destOrd="0" presId="urn:microsoft.com/office/officeart/2009/3/layout/RandomtoResultProcess"/>
    <dgm:cxn modelId="{18CB53C4-1A1E-4A43-A366-D433577FB0F5}" type="presOf" srcId="{BF4BBB99-D9BA-4F4A-9753-814023326233}" destId="{75A6E7D9-D3B4-43C2-93B4-7D03CB3A0FD2}" srcOrd="0" destOrd="1" presId="urn:microsoft.com/office/officeart/2009/3/layout/RandomtoResultProcess"/>
    <dgm:cxn modelId="{DAE15756-9180-427E-B615-3B5B117FDB8A}" type="presOf" srcId="{EA874D12-6AF9-4521-A8A3-0ECFDAB10029}" destId="{75A6E7D9-D3B4-43C2-93B4-7D03CB3A0FD2}" srcOrd="0" destOrd="2" presId="urn:microsoft.com/office/officeart/2009/3/layout/RandomtoResultProcess"/>
    <dgm:cxn modelId="{C3834356-A620-479C-A9A9-69377909ACED}" type="presOf" srcId="{5AC6773E-4034-4AC7-B4FE-713F9174326C}" destId="{E0005CE6-77F9-4418-B45B-4D24DC4EDEE5}" srcOrd="0" destOrd="0" presId="urn:microsoft.com/office/officeart/2009/3/layout/RandomtoResultProcess"/>
    <dgm:cxn modelId="{5B0188D0-6BE7-49A6-8713-AE7B39046671}" type="presParOf" srcId="{C28DCF5F-0053-47BA-B79D-119E8B675F0A}" destId="{BAD99FC3-4D56-4E11-8DB3-94DA3050AFD5}" srcOrd="0" destOrd="0" presId="urn:microsoft.com/office/officeart/2009/3/layout/RandomtoResultProcess"/>
    <dgm:cxn modelId="{9FE117D3-3F0B-472D-9298-244652013B08}" type="presParOf" srcId="{BAD99FC3-4D56-4E11-8DB3-94DA3050AFD5}" destId="{E0005CE6-77F9-4418-B45B-4D24DC4EDEE5}" srcOrd="0" destOrd="0" presId="urn:microsoft.com/office/officeart/2009/3/layout/RandomtoResultProcess"/>
    <dgm:cxn modelId="{91A18772-CA40-4CAA-95A6-F44B5B1D0177}" type="presParOf" srcId="{BAD99FC3-4D56-4E11-8DB3-94DA3050AFD5}" destId="{8C40CB1C-4693-4C74-A7CF-DCE1E5E166BF}" srcOrd="1" destOrd="0" presId="urn:microsoft.com/office/officeart/2009/3/layout/RandomtoResultProcess"/>
    <dgm:cxn modelId="{60C58AB3-97C8-4712-BBF1-4041E0E55DD4}" type="presParOf" srcId="{BAD99FC3-4D56-4E11-8DB3-94DA3050AFD5}" destId="{07608A74-4500-4D17-9917-0FCCFEAE4D94}" srcOrd="2" destOrd="0" presId="urn:microsoft.com/office/officeart/2009/3/layout/RandomtoResultProcess"/>
    <dgm:cxn modelId="{7B7AE09F-9E96-4FA8-8D35-10C1E2F2064B}" type="presParOf" srcId="{BAD99FC3-4D56-4E11-8DB3-94DA3050AFD5}" destId="{CC3BE5DC-D15E-4E20-820E-638A3EEB19DC}" srcOrd="3" destOrd="0" presId="urn:microsoft.com/office/officeart/2009/3/layout/RandomtoResultProcess"/>
    <dgm:cxn modelId="{90B4D5A4-663C-4C0E-A3BE-F8398EC32DB6}" type="presParOf" srcId="{BAD99FC3-4D56-4E11-8DB3-94DA3050AFD5}" destId="{9B3DF2EC-0C32-40E4-A05C-31E89E9CE369}" srcOrd="4" destOrd="0" presId="urn:microsoft.com/office/officeart/2009/3/layout/RandomtoResultProcess"/>
    <dgm:cxn modelId="{738AD5D5-DF5E-42B7-ABF5-11EC1EAA5D64}" type="presParOf" srcId="{BAD99FC3-4D56-4E11-8DB3-94DA3050AFD5}" destId="{0ECB8C80-FC09-4D5F-AF46-708D9D54DF4E}" srcOrd="5" destOrd="0" presId="urn:microsoft.com/office/officeart/2009/3/layout/RandomtoResultProcess"/>
    <dgm:cxn modelId="{647D5F9F-40AB-4400-B906-2C1B32A0FE14}" type="presParOf" srcId="{BAD99FC3-4D56-4E11-8DB3-94DA3050AFD5}" destId="{F278A42F-99DD-4788-8901-B7F8D6EDFAB4}" srcOrd="6" destOrd="0" presId="urn:microsoft.com/office/officeart/2009/3/layout/RandomtoResultProcess"/>
    <dgm:cxn modelId="{5D73CD2B-F4F6-45AA-8255-6608340D8D94}" type="presParOf" srcId="{BAD99FC3-4D56-4E11-8DB3-94DA3050AFD5}" destId="{7D9C7F93-2EC8-46AA-A2B6-F24D090D1BEB}" srcOrd="7" destOrd="0" presId="urn:microsoft.com/office/officeart/2009/3/layout/RandomtoResultProcess"/>
    <dgm:cxn modelId="{533F3400-5E50-4743-B0A3-32BF81E30248}" type="presParOf" srcId="{BAD99FC3-4D56-4E11-8DB3-94DA3050AFD5}" destId="{3891359E-0D11-4E2F-8FBD-925B98F477A0}" srcOrd="8" destOrd="0" presId="urn:microsoft.com/office/officeart/2009/3/layout/RandomtoResultProcess"/>
    <dgm:cxn modelId="{DF400B43-6599-4900-B712-764CFFCA2C8C}" type="presParOf" srcId="{BAD99FC3-4D56-4E11-8DB3-94DA3050AFD5}" destId="{CB15F3FA-6F05-4DB2-BBC7-C53D8E1BFDD8}" srcOrd="9" destOrd="0" presId="urn:microsoft.com/office/officeart/2009/3/layout/RandomtoResultProcess"/>
    <dgm:cxn modelId="{0EB81509-8B55-4C2A-8083-B3E2486A3ACB}" type="presParOf" srcId="{BAD99FC3-4D56-4E11-8DB3-94DA3050AFD5}" destId="{FF9B00B3-55BB-4ABC-ADB3-4C78B7794C02}" srcOrd="10" destOrd="0" presId="urn:microsoft.com/office/officeart/2009/3/layout/RandomtoResultProcess"/>
    <dgm:cxn modelId="{E58A0E86-EF99-4178-883B-EB5BE09F988B}" type="presParOf" srcId="{BAD99FC3-4D56-4E11-8DB3-94DA3050AFD5}" destId="{041C153E-AED9-460E-966D-67C3C01E52D7}" srcOrd="11" destOrd="0" presId="urn:microsoft.com/office/officeart/2009/3/layout/RandomtoResultProcess"/>
    <dgm:cxn modelId="{0772C477-A913-4E1F-91CD-86A0EFBFD1F7}" type="presParOf" srcId="{BAD99FC3-4D56-4E11-8DB3-94DA3050AFD5}" destId="{6420959A-6F61-4EE3-9458-657707B5946E}" srcOrd="12" destOrd="0" presId="urn:microsoft.com/office/officeart/2009/3/layout/RandomtoResultProcess"/>
    <dgm:cxn modelId="{2C5D42DF-56CE-497E-BC4A-11BD098DA752}" type="presParOf" srcId="{BAD99FC3-4D56-4E11-8DB3-94DA3050AFD5}" destId="{6BBEA3E7-789B-4908-B73C-F03D1D4E1F5A}" srcOrd="13" destOrd="0" presId="urn:microsoft.com/office/officeart/2009/3/layout/RandomtoResultProcess"/>
    <dgm:cxn modelId="{DEE28C30-FA6A-4F96-B2D0-938B42A07ACB}" type="presParOf" srcId="{BAD99FC3-4D56-4E11-8DB3-94DA3050AFD5}" destId="{BEA4106C-4FA1-434C-B2DC-116F654B65D9}" srcOrd="14" destOrd="0" presId="urn:microsoft.com/office/officeart/2009/3/layout/RandomtoResultProcess"/>
    <dgm:cxn modelId="{0763B08A-D421-4BD0-861C-F240F72A949D}" type="presParOf" srcId="{BAD99FC3-4D56-4E11-8DB3-94DA3050AFD5}" destId="{0D7FD6BC-A5AE-40DD-BFAC-2233300892FE}" srcOrd="15" destOrd="0" presId="urn:microsoft.com/office/officeart/2009/3/layout/RandomtoResultProcess"/>
    <dgm:cxn modelId="{BFA0561C-AA40-47B9-B8F6-8001A04BE997}" type="presParOf" srcId="{BAD99FC3-4D56-4E11-8DB3-94DA3050AFD5}" destId="{60FACEAC-284E-4FCB-9435-9825952027A9}" srcOrd="16" destOrd="0" presId="urn:microsoft.com/office/officeart/2009/3/layout/RandomtoResultProcess"/>
    <dgm:cxn modelId="{5F465EE8-62B0-4386-BE43-3C58C43F12BB}" type="presParOf" srcId="{BAD99FC3-4D56-4E11-8DB3-94DA3050AFD5}" destId="{38844ABF-AE85-4D0F-B0EE-4BA395F44673}" srcOrd="17" destOrd="0" presId="urn:microsoft.com/office/officeart/2009/3/layout/RandomtoResultProcess"/>
    <dgm:cxn modelId="{45BCFCD2-1DE7-476F-A624-EC4DE93E74E9}" type="presParOf" srcId="{BAD99FC3-4D56-4E11-8DB3-94DA3050AFD5}" destId="{A5393890-0ED3-4B1F-97B1-E832047366A0}" srcOrd="18" destOrd="0" presId="urn:microsoft.com/office/officeart/2009/3/layout/RandomtoResultProcess"/>
    <dgm:cxn modelId="{AA03DD2A-FDF1-46E8-AE70-8B651C9D95D4}" type="presParOf" srcId="{BAD99FC3-4D56-4E11-8DB3-94DA3050AFD5}" destId="{7F5C2E2E-70F9-4C8B-B526-06AF7E610EC4}" srcOrd="19" destOrd="0" presId="urn:microsoft.com/office/officeart/2009/3/layout/RandomtoResultProcess"/>
    <dgm:cxn modelId="{DC74E749-5E89-45D3-AB70-202BAE1B40B4}" type="presParOf" srcId="{C28DCF5F-0053-47BA-B79D-119E8B675F0A}" destId="{F27B4375-CA62-42CD-A7A3-0DCE0D5C5E38}" srcOrd="1" destOrd="0" presId="urn:microsoft.com/office/officeart/2009/3/layout/RandomtoResultProcess"/>
    <dgm:cxn modelId="{5E0C247A-F47F-40EC-B9D5-94EF34FD1E22}" type="presParOf" srcId="{F27B4375-CA62-42CD-A7A3-0DCE0D5C5E38}" destId="{81BB52D0-0578-4035-988D-E97F35673F13}" srcOrd="0" destOrd="0" presId="urn:microsoft.com/office/officeart/2009/3/layout/RandomtoResultProcess"/>
    <dgm:cxn modelId="{249A9215-46A8-4E7B-9E0C-8E53344C2BC9}" type="presParOf" srcId="{F27B4375-CA62-42CD-A7A3-0DCE0D5C5E38}" destId="{C4132BFF-F573-493C-8B44-B6B71D8A89D2}" srcOrd="1" destOrd="0" presId="urn:microsoft.com/office/officeart/2009/3/layout/RandomtoResultProcess"/>
    <dgm:cxn modelId="{493956A3-059D-4982-AA44-EFE3ADFBE885}" type="presParOf" srcId="{C28DCF5F-0053-47BA-B79D-119E8B675F0A}" destId="{24DA7AF4-270C-4B82-87E8-020FE3EE9CDB}" srcOrd="2" destOrd="0" presId="urn:microsoft.com/office/officeart/2009/3/layout/RandomtoResultProcess"/>
    <dgm:cxn modelId="{3F2B3447-A7EB-4CD4-A5BF-FF4FEDFDA43B}" type="presParOf" srcId="{24DA7AF4-270C-4B82-87E8-020FE3EE9CDB}" destId="{982D058E-6FD8-429F-B81F-FFE47A31D2BA}" srcOrd="0" destOrd="0" presId="urn:microsoft.com/office/officeart/2009/3/layout/RandomtoResultProcess"/>
    <dgm:cxn modelId="{554686E5-2065-427D-B02D-77F5CCD1A510}" type="presParOf" srcId="{24DA7AF4-270C-4B82-87E8-020FE3EE9CDB}" destId="{75A6E7D9-D3B4-43C2-93B4-7D03CB3A0FD2}" srcOrd="1" destOrd="0" presId="urn:microsoft.com/office/officeart/2009/3/layout/RandomtoResultProcess"/>
    <dgm:cxn modelId="{7371E2CD-0E1F-4769-A3E2-84A882D7913E}" type="presParOf" srcId="{24DA7AF4-270C-4B82-87E8-020FE3EE9CDB}" destId="{D79F3DF1-622F-49F0-854B-1C767DF316F9}" srcOrd="2" destOrd="0" presId="urn:microsoft.com/office/officeart/2009/3/layout/RandomtoResultProcess"/>
    <dgm:cxn modelId="{001AD348-38FB-49DC-ABFB-665AC3BC587A}" type="presParOf" srcId="{C28DCF5F-0053-47BA-B79D-119E8B675F0A}" destId="{104F8AC5-3DF1-493E-8988-5AD76EB19F48}" srcOrd="3" destOrd="0" presId="urn:microsoft.com/office/officeart/2009/3/layout/RandomtoResultProcess"/>
    <dgm:cxn modelId="{0B7EDC30-96BC-4A1D-9F9B-07D48A757F49}" type="presParOf" srcId="{104F8AC5-3DF1-493E-8988-5AD76EB19F48}" destId="{780C9CDD-1662-4FAF-BD9A-100D73D8EE50}" srcOrd="0" destOrd="0" presId="urn:microsoft.com/office/officeart/2009/3/layout/RandomtoResultProcess"/>
    <dgm:cxn modelId="{6B12D686-6426-4423-8DD6-48043E2C36E0}" type="presParOf" srcId="{104F8AC5-3DF1-493E-8988-5AD76EB19F48}" destId="{60F69157-DB22-46E1-98E3-36540C9D5EE8}" srcOrd="1" destOrd="0" presId="urn:microsoft.com/office/officeart/2009/3/layout/RandomtoResultProcess"/>
    <dgm:cxn modelId="{B076A1F7-2FC8-4601-9205-A7B933CF7DE2}" type="presParOf" srcId="{C28DCF5F-0053-47BA-B79D-119E8B675F0A}" destId="{3B8902D0-A2C8-40D4-8347-10DE54B0E516}" srcOrd="4" destOrd="0" presId="urn:microsoft.com/office/officeart/2009/3/layout/RandomtoResultProcess"/>
    <dgm:cxn modelId="{4162DE1B-90DB-403F-A483-5DF4EA4E735C}" type="presParOf" srcId="{3B8902D0-A2C8-40D4-8347-10DE54B0E516}" destId="{4B7FD838-4A50-4743-AB21-CDFC58814176}" srcOrd="0" destOrd="0" presId="urn:microsoft.com/office/officeart/2009/3/layout/RandomtoResultProcess"/>
    <dgm:cxn modelId="{F4EE1213-B713-406C-8DB7-68AFEFF57618}" type="presParOf" srcId="{3B8902D0-A2C8-40D4-8347-10DE54B0E516}" destId="{C4F0B20C-FE73-4037-AA79-75DF2C11B325}" srcOrd="1" destOrd="0" presId="urn:microsoft.com/office/officeart/2009/3/layout/RandomtoResultProcess"/>
    <dgm:cxn modelId="{A28ADCAE-5B5F-4089-B640-A846BED528EF}" type="presParOf" srcId="{3B8902D0-A2C8-40D4-8347-10DE54B0E516}" destId="{8C58EF07-3F8D-4412-A8F7-375B748DD50E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F523A-18CB-464E-8C76-0AC30958701E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627A1CF-5B0B-4E21-AEDC-E03F6A806C21}">
      <dgm:prSet phldrT="[Text]" custT="1"/>
      <dgm:spPr/>
      <dgm:t>
        <a:bodyPr/>
        <a:lstStyle/>
        <a:p>
          <a:r>
            <a:rPr lang="en-GB" sz="3200" dirty="0" smtClean="0"/>
            <a:t>Input</a:t>
          </a:r>
          <a:endParaRPr lang="en-GB" sz="3200" dirty="0"/>
        </a:p>
      </dgm:t>
    </dgm:pt>
    <dgm:pt modelId="{C5A26D10-C21C-4993-9DD5-DE3CB25687BF}" type="parTrans" cxnId="{F11B2012-4D93-4839-9286-D4CCC6C5EA40}">
      <dgm:prSet/>
      <dgm:spPr/>
      <dgm:t>
        <a:bodyPr/>
        <a:lstStyle/>
        <a:p>
          <a:endParaRPr lang="en-GB"/>
        </a:p>
      </dgm:t>
    </dgm:pt>
    <dgm:pt modelId="{427F5E58-EC73-42A5-B6B7-FCEC92228176}" type="sibTrans" cxnId="{F11B2012-4D93-4839-9286-D4CCC6C5EA40}">
      <dgm:prSet/>
      <dgm:spPr/>
      <dgm:t>
        <a:bodyPr/>
        <a:lstStyle/>
        <a:p>
          <a:endParaRPr lang="en-GB"/>
        </a:p>
      </dgm:t>
    </dgm:pt>
    <dgm:pt modelId="{D901CB6F-2203-477C-B535-E171F13DCF23}">
      <dgm:prSet phldrT="[Text]" custT="1"/>
      <dgm:spPr/>
      <dgm:t>
        <a:bodyPr/>
        <a:lstStyle/>
        <a:p>
          <a:r>
            <a:rPr lang="en-GB" sz="1600" dirty="0" smtClean="0"/>
            <a:t>Q</a:t>
          </a:r>
          <a:r>
            <a:rPr lang="x-none" sz="1600" smtClean="0"/>
            <a:t>uality of raw data</a:t>
          </a:r>
          <a:endParaRPr lang="en-GB" sz="1600" dirty="0"/>
        </a:p>
      </dgm:t>
    </dgm:pt>
    <dgm:pt modelId="{C6B593F1-1AA1-4201-9AED-E9EE16E347C8}" type="parTrans" cxnId="{85FD238E-2F45-473B-9632-43666B644C0C}">
      <dgm:prSet/>
      <dgm:spPr/>
      <dgm:t>
        <a:bodyPr/>
        <a:lstStyle/>
        <a:p>
          <a:endParaRPr lang="en-GB"/>
        </a:p>
      </dgm:t>
    </dgm:pt>
    <dgm:pt modelId="{011F6531-8151-4BCA-8B02-9E5851CABD91}" type="sibTrans" cxnId="{85FD238E-2F45-473B-9632-43666B644C0C}">
      <dgm:prSet/>
      <dgm:spPr/>
      <dgm:t>
        <a:bodyPr/>
        <a:lstStyle/>
        <a:p>
          <a:endParaRPr lang="en-GB"/>
        </a:p>
      </dgm:t>
    </dgm:pt>
    <dgm:pt modelId="{4F3A599B-56C1-41C0-9DD9-F7A2BFF96E6E}">
      <dgm:prSet phldrT="[Text]" custT="1"/>
      <dgm:spPr/>
      <dgm:t>
        <a:bodyPr/>
        <a:lstStyle/>
        <a:p>
          <a:r>
            <a:rPr lang="en-GB" sz="3200" dirty="0" smtClean="0"/>
            <a:t>Process</a:t>
          </a:r>
          <a:endParaRPr lang="en-GB" sz="3200" dirty="0"/>
        </a:p>
      </dgm:t>
    </dgm:pt>
    <dgm:pt modelId="{E4DE018D-DE54-4B8C-9266-74148DDA21D3}" type="parTrans" cxnId="{4A8FF4D7-03F8-43CD-A0C9-FAC9E5592849}">
      <dgm:prSet/>
      <dgm:spPr/>
      <dgm:t>
        <a:bodyPr/>
        <a:lstStyle/>
        <a:p>
          <a:endParaRPr lang="en-GB"/>
        </a:p>
      </dgm:t>
    </dgm:pt>
    <dgm:pt modelId="{578B8698-72A6-4423-90DD-DE611CA640A6}" type="sibTrans" cxnId="{4A8FF4D7-03F8-43CD-A0C9-FAC9E5592849}">
      <dgm:prSet/>
      <dgm:spPr/>
      <dgm:t>
        <a:bodyPr/>
        <a:lstStyle/>
        <a:p>
          <a:endParaRPr lang="en-GB"/>
        </a:p>
      </dgm:t>
    </dgm:pt>
    <dgm:pt modelId="{A69290D4-C4AD-48C4-98AA-6338312BDDF7}">
      <dgm:prSet phldrT="[Text]" custT="1"/>
      <dgm:spPr/>
      <dgm:t>
        <a:bodyPr/>
        <a:lstStyle/>
        <a:p>
          <a:r>
            <a:rPr lang="en-GB" sz="1600" dirty="0" smtClean="0"/>
            <a:t>Whether final data is “real”</a:t>
          </a:r>
          <a:endParaRPr lang="en-GB" sz="1600" dirty="0"/>
        </a:p>
      </dgm:t>
    </dgm:pt>
    <dgm:pt modelId="{D4A61FE3-F110-452B-8045-AC767E5925C3}" type="parTrans" cxnId="{735E773B-8CE7-4F37-BD72-632125522DEB}">
      <dgm:prSet/>
      <dgm:spPr/>
      <dgm:t>
        <a:bodyPr/>
        <a:lstStyle/>
        <a:p>
          <a:endParaRPr lang="en-GB"/>
        </a:p>
      </dgm:t>
    </dgm:pt>
    <dgm:pt modelId="{0FF10A3B-9C3E-43A1-AEB8-49E3C00686C9}" type="sibTrans" cxnId="{735E773B-8CE7-4F37-BD72-632125522DEB}">
      <dgm:prSet/>
      <dgm:spPr/>
      <dgm:t>
        <a:bodyPr/>
        <a:lstStyle/>
        <a:p>
          <a:endParaRPr lang="en-GB"/>
        </a:p>
      </dgm:t>
    </dgm:pt>
    <dgm:pt modelId="{E8ECABB9-42E9-432F-AC69-30614755053C}">
      <dgm:prSet phldrT="[Text]" custT="1"/>
      <dgm:spPr/>
      <dgm:t>
        <a:bodyPr/>
        <a:lstStyle/>
        <a:p>
          <a:r>
            <a:rPr lang="en-GB" sz="1600" dirty="0" smtClean="0"/>
            <a:t>W</a:t>
          </a:r>
          <a:r>
            <a:rPr lang="x-none" sz="1600" smtClean="0"/>
            <a:t>hether and how a given data source can be used on a regular basis to produce statistics</a:t>
          </a:r>
          <a:endParaRPr lang="en-GB" sz="1600" dirty="0"/>
        </a:p>
      </dgm:t>
    </dgm:pt>
    <dgm:pt modelId="{CE279117-B180-42C4-9B0B-2E972667602C}" type="parTrans" cxnId="{92FB033D-DB98-4121-ADA8-B9ACC5013FF5}">
      <dgm:prSet/>
      <dgm:spPr/>
      <dgm:t>
        <a:bodyPr/>
        <a:lstStyle/>
        <a:p>
          <a:endParaRPr lang="en-GB"/>
        </a:p>
      </dgm:t>
    </dgm:pt>
    <dgm:pt modelId="{8A30DD8A-9221-4485-BB76-F45446F3A453}" type="sibTrans" cxnId="{92FB033D-DB98-4121-ADA8-B9ACC5013FF5}">
      <dgm:prSet/>
      <dgm:spPr/>
      <dgm:t>
        <a:bodyPr/>
        <a:lstStyle/>
        <a:p>
          <a:endParaRPr lang="en-GB"/>
        </a:p>
      </dgm:t>
    </dgm:pt>
    <dgm:pt modelId="{7FB9CE50-C4FA-4FBB-A596-9298468FEAA7}">
      <dgm:prSet phldrT="[Text]"/>
      <dgm:spPr/>
      <dgm:t>
        <a:bodyPr/>
        <a:lstStyle/>
        <a:p>
          <a:r>
            <a:rPr lang="en-GB" dirty="0" smtClean="0"/>
            <a:t>Magnitude of errors introduced in processing stage</a:t>
          </a:r>
          <a:endParaRPr lang="en-GB" dirty="0"/>
        </a:p>
      </dgm:t>
    </dgm:pt>
    <dgm:pt modelId="{2AA89B2F-6D36-4FD3-8658-91EC3D351910}" type="parTrans" cxnId="{723040C3-7A2F-4BB0-94E2-F2661926369D}">
      <dgm:prSet/>
      <dgm:spPr/>
      <dgm:t>
        <a:bodyPr/>
        <a:lstStyle/>
        <a:p>
          <a:endParaRPr lang="en-GB"/>
        </a:p>
      </dgm:t>
    </dgm:pt>
    <dgm:pt modelId="{B56E0C0D-F518-46C7-ABBD-1804E3A024AF}" type="sibTrans" cxnId="{723040C3-7A2F-4BB0-94E2-F2661926369D}">
      <dgm:prSet/>
      <dgm:spPr/>
      <dgm:t>
        <a:bodyPr/>
        <a:lstStyle/>
        <a:p>
          <a:endParaRPr lang="en-GB"/>
        </a:p>
      </dgm:t>
    </dgm:pt>
    <dgm:pt modelId="{CBD453ED-DABE-49DB-85FC-273E0E2506A8}">
      <dgm:prSet phldrT="[Text]" custT="1"/>
      <dgm:spPr/>
      <dgm:t>
        <a:bodyPr/>
        <a:lstStyle/>
        <a:p>
          <a:r>
            <a:rPr lang="en-GB" sz="3200" dirty="0" smtClean="0"/>
            <a:t>Output</a:t>
          </a:r>
          <a:endParaRPr lang="en-GB" sz="3200" dirty="0"/>
        </a:p>
      </dgm:t>
    </dgm:pt>
    <dgm:pt modelId="{045D9732-B49A-4B0C-BAB9-06F535C2ECF1}" type="parTrans" cxnId="{4BA61ECB-442D-464B-9815-32FD51F743EA}">
      <dgm:prSet/>
      <dgm:spPr/>
      <dgm:t>
        <a:bodyPr/>
        <a:lstStyle/>
        <a:p>
          <a:endParaRPr lang="en-GB"/>
        </a:p>
      </dgm:t>
    </dgm:pt>
    <dgm:pt modelId="{6A2EEA72-E3EE-43E2-A054-ACCDED46BB9B}" type="sibTrans" cxnId="{4BA61ECB-442D-464B-9815-32FD51F743EA}">
      <dgm:prSet/>
      <dgm:spPr/>
      <dgm:t>
        <a:bodyPr/>
        <a:lstStyle/>
        <a:p>
          <a:endParaRPr lang="en-GB"/>
        </a:p>
      </dgm:t>
    </dgm:pt>
    <dgm:pt modelId="{EF775C5C-021F-4AC5-B49C-1B117A9F648D}">
      <dgm:prSet phldrT="[Text]"/>
      <dgm:spPr/>
      <dgm:t>
        <a:bodyPr/>
        <a:lstStyle/>
        <a:p>
          <a:r>
            <a:rPr lang="en-GB" dirty="0" smtClean="0"/>
            <a:t>Analyse of statistical process</a:t>
          </a:r>
          <a:endParaRPr lang="en-GB" dirty="0"/>
        </a:p>
      </dgm:t>
    </dgm:pt>
    <dgm:pt modelId="{75D5C7BD-9A65-47A3-AA98-1E4BF0F742CA}" type="parTrans" cxnId="{2708694D-229E-4F48-B00C-B032429FA4AF}">
      <dgm:prSet/>
      <dgm:spPr/>
      <dgm:t>
        <a:bodyPr/>
        <a:lstStyle/>
        <a:p>
          <a:endParaRPr lang="en-GB"/>
        </a:p>
      </dgm:t>
    </dgm:pt>
    <dgm:pt modelId="{E54A04BC-CAAD-41D7-958B-63163E2F9EB8}" type="sibTrans" cxnId="{2708694D-229E-4F48-B00C-B032429FA4AF}">
      <dgm:prSet/>
      <dgm:spPr/>
      <dgm:t>
        <a:bodyPr/>
        <a:lstStyle/>
        <a:p>
          <a:endParaRPr lang="en-GB"/>
        </a:p>
      </dgm:t>
    </dgm:pt>
    <dgm:pt modelId="{CC80F024-A97D-4B3D-86C2-4C0F0224AB8A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tx1"/>
              </a:solidFill>
            </a:rPr>
            <a:t>User easy to understand information on the quality of the final data</a:t>
          </a:r>
          <a:endParaRPr lang="en-GB" sz="1600" b="1" dirty="0">
            <a:solidFill>
              <a:schemeClr val="tx1"/>
            </a:solidFill>
          </a:endParaRPr>
        </a:p>
      </dgm:t>
    </dgm:pt>
    <dgm:pt modelId="{270F58EC-70B0-4DE0-86C8-64BCEBD7A1B0}" type="parTrans" cxnId="{27CE7C09-58D2-47F4-B764-F749766AF870}">
      <dgm:prSet/>
      <dgm:spPr/>
      <dgm:t>
        <a:bodyPr/>
        <a:lstStyle/>
        <a:p>
          <a:endParaRPr lang="en-GB"/>
        </a:p>
      </dgm:t>
    </dgm:pt>
    <dgm:pt modelId="{7A9E207E-83D7-4360-A128-AC7495F9EB14}" type="sibTrans" cxnId="{27CE7C09-58D2-47F4-B764-F749766AF870}">
      <dgm:prSet/>
      <dgm:spPr/>
      <dgm:t>
        <a:bodyPr/>
        <a:lstStyle/>
        <a:p>
          <a:endParaRPr lang="en-GB"/>
        </a:p>
      </dgm:t>
    </dgm:pt>
    <dgm:pt modelId="{8194125C-9E73-43B3-A4FB-6E5F32698029}" type="pres">
      <dgm:prSet presAssocID="{CB6F523A-18CB-464E-8C76-0AC30958701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C4D304C2-B2AF-49A2-9B79-3199336DFE45}" type="pres">
      <dgm:prSet presAssocID="{2627A1CF-5B0B-4E21-AEDC-E03F6A806C21}" presName="root" presStyleCnt="0">
        <dgm:presLayoutVars>
          <dgm:chMax/>
          <dgm:chPref/>
        </dgm:presLayoutVars>
      </dgm:prSet>
      <dgm:spPr/>
    </dgm:pt>
    <dgm:pt modelId="{A4D349D9-0324-4381-97CC-4711867145A8}" type="pres">
      <dgm:prSet presAssocID="{2627A1CF-5B0B-4E21-AEDC-E03F6A806C21}" presName="rootComposite" presStyleCnt="0">
        <dgm:presLayoutVars/>
      </dgm:prSet>
      <dgm:spPr/>
    </dgm:pt>
    <dgm:pt modelId="{F050F550-02D5-4D01-B36A-725447E9D32C}" type="pres">
      <dgm:prSet presAssocID="{2627A1CF-5B0B-4E21-AEDC-E03F6A806C21}" presName="ParentAccent" presStyleLbl="alignNode1" presStyleIdx="0" presStyleCnt="3"/>
      <dgm:spPr/>
    </dgm:pt>
    <dgm:pt modelId="{FC66B806-1A55-4D34-8B75-330CAFC69108}" type="pres">
      <dgm:prSet presAssocID="{2627A1CF-5B0B-4E21-AEDC-E03F6A806C21}" presName="ParentSmallAccent" presStyleLbl="fgAcc1" presStyleIdx="0" presStyleCnt="3"/>
      <dgm:spPr>
        <a:noFill/>
        <a:ln>
          <a:noFill/>
        </a:ln>
      </dgm:spPr>
    </dgm:pt>
    <dgm:pt modelId="{FD8E79D1-9453-4E44-86E0-A4244FFB222E}" type="pres">
      <dgm:prSet presAssocID="{2627A1CF-5B0B-4E21-AEDC-E03F6A806C21}" presName="Parent" presStyleLbl="revTx" presStyleIdx="0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8C9869-DC85-495F-A71B-53F3855C17EA}" type="pres">
      <dgm:prSet presAssocID="{2627A1CF-5B0B-4E21-AEDC-E03F6A806C21}" presName="childShape" presStyleCnt="0">
        <dgm:presLayoutVars>
          <dgm:chMax val="0"/>
          <dgm:chPref val="0"/>
        </dgm:presLayoutVars>
      </dgm:prSet>
      <dgm:spPr/>
    </dgm:pt>
    <dgm:pt modelId="{F6243A3F-35B0-46CD-B4D5-7E7BE05EB292}" type="pres">
      <dgm:prSet presAssocID="{D901CB6F-2203-477C-B535-E171F13DCF23}" presName="childComposite" presStyleCnt="0">
        <dgm:presLayoutVars>
          <dgm:chMax val="0"/>
          <dgm:chPref val="0"/>
        </dgm:presLayoutVars>
      </dgm:prSet>
      <dgm:spPr/>
    </dgm:pt>
    <dgm:pt modelId="{01E0B062-345B-4EC3-8EBA-13413A458EBD}" type="pres">
      <dgm:prSet presAssocID="{D901CB6F-2203-477C-B535-E171F13DCF23}" presName="ChildAccent" presStyleLbl="solidFgAcc1" presStyleIdx="0" presStyleCnt="6"/>
      <dgm:spPr/>
    </dgm:pt>
    <dgm:pt modelId="{74B8FC86-CFC0-4628-8839-613E77B4A54A}" type="pres">
      <dgm:prSet presAssocID="{D901CB6F-2203-477C-B535-E171F13DCF23}" presName="Child" presStyleLbl="revTx" presStyleIdx="1" presStyleCnt="9" custScaleY="198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A6F544-1465-4DCE-BBF7-A57146D10E34}" type="pres">
      <dgm:prSet presAssocID="{E8ECABB9-42E9-432F-AC69-30614755053C}" presName="childComposite" presStyleCnt="0">
        <dgm:presLayoutVars>
          <dgm:chMax val="0"/>
          <dgm:chPref val="0"/>
        </dgm:presLayoutVars>
      </dgm:prSet>
      <dgm:spPr/>
    </dgm:pt>
    <dgm:pt modelId="{9E9D67DB-B549-43D9-86C5-6FF9953B97E2}" type="pres">
      <dgm:prSet presAssocID="{E8ECABB9-42E9-432F-AC69-30614755053C}" presName="ChildAccent" presStyleLbl="solidFgAcc1" presStyleIdx="1" presStyleCnt="6"/>
      <dgm:spPr/>
    </dgm:pt>
    <dgm:pt modelId="{0283B5D5-A2F8-4A8F-AEF5-F6129C871B4C}" type="pres">
      <dgm:prSet presAssocID="{E8ECABB9-42E9-432F-AC69-30614755053C}" presName="Child" presStyleLbl="revTx" presStyleIdx="2" presStyleCnt="9" custScaleY="2542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DE593B-666F-47DD-8F60-595817B82CA7}" type="pres">
      <dgm:prSet presAssocID="{4F3A599B-56C1-41C0-9DD9-F7A2BFF96E6E}" presName="root" presStyleCnt="0">
        <dgm:presLayoutVars>
          <dgm:chMax/>
          <dgm:chPref/>
        </dgm:presLayoutVars>
      </dgm:prSet>
      <dgm:spPr/>
    </dgm:pt>
    <dgm:pt modelId="{2589E7FE-A66C-46E3-B912-F6139670A687}" type="pres">
      <dgm:prSet presAssocID="{4F3A599B-56C1-41C0-9DD9-F7A2BFF96E6E}" presName="rootComposite" presStyleCnt="0">
        <dgm:presLayoutVars/>
      </dgm:prSet>
      <dgm:spPr/>
    </dgm:pt>
    <dgm:pt modelId="{F4B1F562-10FA-4EC9-88F4-809398652899}" type="pres">
      <dgm:prSet presAssocID="{4F3A599B-56C1-41C0-9DD9-F7A2BFF96E6E}" presName="ParentAccent" presStyleLbl="alignNode1" presStyleIdx="1" presStyleCnt="3"/>
      <dgm:spPr/>
    </dgm:pt>
    <dgm:pt modelId="{42318654-11FF-487E-996A-E4F328D0BA3A}" type="pres">
      <dgm:prSet presAssocID="{4F3A599B-56C1-41C0-9DD9-F7A2BFF96E6E}" presName="ParentSmallAccent" presStyleLbl="fgAcc1" presStyleIdx="1" presStyleCnt="3"/>
      <dgm:spPr>
        <a:noFill/>
        <a:ln>
          <a:noFill/>
        </a:ln>
      </dgm:spPr>
    </dgm:pt>
    <dgm:pt modelId="{FBFF6FCD-7B82-4069-8A36-BAEC0A283C18}" type="pres">
      <dgm:prSet presAssocID="{4F3A599B-56C1-41C0-9DD9-F7A2BFF96E6E}" presName="Parent" presStyleLbl="revTx" presStyleIdx="3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465177-C1BA-408E-9EBF-F476D647E583}" type="pres">
      <dgm:prSet presAssocID="{4F3A599B-56C1-41C0-9DD9-F7A2BFF96E6E}" presName="childShape" presStyleCnt="0">
        <dgm:presLayoutVars>
          <dgm:chMax val="0"/>
          <dgm:chPref val="0"/>
        </dgm:presLayoutVars>
      </dgm:prSet>
      <dgm:spPr/>
    </dgm:pt>
    <dgm:pt modelId="{B6347FD1-2F16-4482-96D1-074770D76ABA}" type="pres">
      <dgm:prSet presAssocID="{A69290D4-C4AD-48C4-98AA-6338312BDDF7}" presName="childComposite" presStyleCnt="0">
        <dgm:presLayoutVars>
          <dgm:chMax val="0"/>
          <dgm:chPref val="0"/>
        </dgm:presLayoutVars>
      </dgm:prSet>
      <dgm:spPr/>
    </dgm:pt>
    <dgm:pt modelId="{EB8FDBD3-FF5A-4F74-8A64-65209749683B}" type="pres">
      <dgm:prSet presAssocID="{A69290D4-C4AD-48C4-98AA-6338312BDDF7}" presName="ChildAccent" presStyleLbl="solidFgAcc1" presStyleIdx="2" presStyleCnt="6"/>
      <dgm:spPr/>
    </dgm:pt>
    <dgm:pt modelId="{63030E65-16DB-45AE-839F-693FC3D64B36}" type="pres">
      <dgm:prSet presAssocID="{A69290D4-C4AD-48C4-98AA-6338312BDDF7}" presName="Child" presStyleLbl="revTx" presStyleIdx="4" presStyleCnt="9" custScaleY="198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F92C4A-77C4-477F-9DDF-F04931529E7A}" type="pres">
      <dgm:prSet presAssocID="{7FB9CE50-C4FA-4FBB-A596-9298468FEAA7}" presName="childComposite" presStyleCnt="0">
        <dgm:presLayoutVars>
          <dgm:chMax val="0"/>
          <dgm:chPref val="0"/>
        </dgm:presLayoutVars>
      </dgm:prSet>
      <dgm:spPr/>
    </dgm:pt>
    <dgm:pt modelId="{DCC5A3EB-C35D-4F45-9E4A-73B560F79984}" type="pres">
      <dgm:prSet presAssocID="{7FB9CE50-C4FA-4FBB-A596-9298468FEAA7}" presName="ChildAccent" presStyleLbl="solidFgAcc1" presStyleIdx="3" presStyleCnt="6"/>
      <dgm:spPr/>
    </dgm:pt>
    <dgm:pt modelId="{C89BA84A-E15B-4F4E-AF5C-29A673A17CE0}" type="pres">
      <dgm:prSet presAssocID="{7FB9CE50-C4FA-4FBB-A596-9298468FEAA7}" presName="Child" presStyleLbl="revTx" presStyleIdx="5" presStyleCnt="9" custScaleY="198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DB209E-E51D-4A69-87A4-0297FC819AA1}" type="pres">
      <dgm:prSet presAssocID="{EF775C5C-021F-4AC5-B49C-1B117A9F648D}" presName="childComposite" presStyleCnt="0">
        <dgm:presLayoutVars>
          <dgm:chMax val="0"/>
          <dgm:chPref val="0"/>
        </dgm:presLayoutVars>
      </dgm:prSet>
      <dgm:spPr/>
    </dgm:pt>
    <dgm:pt modelId="{AE7B3685-D14E-460C-A2A6-03DAD7548014}" type="pres">
      <dgm:prSet presAssocID="{EF775C5C-021F-4AC5-B49C-1B117A9F648D}" presName="ChildAccent" presStyleLbl="solidFgAcc1" presStyleIdx="4" presStyleCnt="6"/>
      <dgm:spPr/>
    </dgm:pt>
    <dgm:pt modelId="{11EBF51D-E781-4C4F-BCEB-5F6496EFD56D}" type="pres">
      <dgm:prSet presAssocID="{EF775C5C-021F-4AC5-B49C-1B117A9F648D}" presName="Child" presStyleLbl="revTx" presStyleIdx="6" presStyleCnt="9" custScaleY="198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15BE2B-AD35-4EEC-9D71-696E5E900258}" type="pres">
      <dgm:prSet presAssocID="{CBD453ED-DABE-49DB-85FC-273E0E2506A8}" presName="root" presStyleCnt="0">
        <dgm:presLayoutVars>
          <dgm:chMax/>
          <dgm:chPref/>
        </dgm:presLayoutVars>
      </dgm:prSet>
      <dgm:spPr/>
    </dgm:pt>
    <dgm:pt modelId="{68BF7ED2-1DBB-40BC-8879-4F673C778976}" type="pres">
      <dgm:prSet presAssocID="{CBD453ED-DABE-49DB-85FC-273E0E2506A8}" presName="rootComposite" presStyleCnt="0">
        <dgm:presLayoutVars/>
      </dgm:prSet>
      <dgm:spPr/>
    </dgm:pt>
    <dgm:pt modelId="{304B2BCA-39D5-4B9B-B9B3-191DC291FA2A}" type="pres">
      <dgm:prSet presAssocID="{CBD453ED-DABE-49DB-85FC-273E0E2506A8}" presName="ParentAccent" presStyleLbl="alignNode1" presStyleIdx="2" presStyleCnt="3"/>
      <dgm:spPr>
        <a:solidFill>
          <a:srgbClr val="FF0000"/>
        </a:solidFill>
        <a:ln>
          <a:solidFill>
            <a:srgbClr val="FF0000"/>
          </a:solidFill>
        </a:ln>
      </dgm:spPr>
    </dgm:pt>
    <dgm:pt modelId="{BD732E0B-74F9-4E84-B8F9-73AEB569467E}" type="pres">
      <dgm:prSet presAssocID="{CBD453ED-DABE-49DB-85FC-273E0E2506A8}" presName="ParentSmallAccent" presStyleLbl="fgAcc1" presStyleIdx="2" presStyleCnt="3"/>
      <dgm:spPr>
        <a:noFill/>
        <a:ln>
          <a:noFill/>
        </a:ln>
      </dgm:spPr>
    </dgm:pt>
    <dgm:pt modelId="{3123D699-8F0A-4C08-A877-96552115DA0D}" type="pres">
      <dgm:prSet presAssocID="{CBD453ED-DABE-49DB-85FC-273E0E2506A8}" presName="Parent" presStyleLbl="revTx" presStyleIdx="7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FDB1E9-0868-4645-98F2-872256550240}" type="pres">
      <dgm:prSet presAssocID="{CBD453ED-DABE-49DB-85FC-273E0E2506A8}" presName="childShape" presStyleCnt="0">
        <dgm:presLayoutVars>
          <dgm:chMax val="0"/>
          <dgm:chPref val="0"/>
        </dgm:presLayoutVars>
      </dgm:prSet>
      <dgm:spPr/>
    </dgm:pt>
    <dgm:pt modelId="{99C7715D-5141-463A-BC79-F9756DB44C2D}" type="pres">
      <dgm:prSet presAssocID="{CC80F024-A97D-4B3D-86C2-4C0F0224AB8A}" presName="childComposite" presStyleCnt="0">
        <dgm:presLayoutVars>
          <dgm:chMax val="0"/>
          <dgm:chPref val="0"/>
        </dgm:presLayoutVars>
      </dgm:prSet>
      <dgm:spPr/>
    </dgm:pt>
    <dgm:pt modelId="{41CA4C87-4C81-4B74-8086-F0C275967EEB}" type="pres">
      <dgm:prSet presAssocID="{CC80F024-A97D-4B3D-86C2-4C0F0224AB8A}" presName="ChildAccent" presStyleLbl="solidFgAcc1" presStyleIdx="5" presStyleCnt="6" custLinFactNeighborX="-7597" custLinFactNeighborY="-82521"/>
      <dgm:spPr/>
    </dgm:pt>
    <dgm:pt modelId="{FE0550DF-8CAB-43AD-A064-B7C32BA11268}" type="pres">
      <dgm:prSet presAssocID="{CC80F024-A97D-4B3D-86C2-4C0F0224AB8A}" presName="Child" presStyleLbl="revTx" presStyleIdx="8" presStyleCnt="9" custScaleY="2700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23040C3-7A2F-4BB0-94E2-F2661926369D}" srcId="{4F3A599B-56C1-41C0-9DD9-F7A2BFF96E6E}" destId="{7FB9CE50-C4FA-4FBB-A596-9298468FEAA7}" srcOrd="1" destOrd="0" parTransId="{2AA89B2F-6D36-4FD3-8658-91EC3D351910}" sibTransId="{B56E0C0D-F518-46C7-ABBD-1804E3A024AF}"/>
    <dgm:cxn modelId="{14C13D4D-C5A1-49F8-AB17-4A63443F4316}" type="presOf" srcId="{4F3A599B-56C1-41C0-9DD9-F7A2BFF96E6E}" destId="{FBFF6FCD-7B82-4069-8A36-BAEC0A283C18}" srcOrd="0" destOrd="0" presId="urn:microsoft.com/office/officeart/2008/layout/SquareAccentList"/>
    <dgm:cxn modelId="{4BA61ECB-442D-464B-9815-32FD51F743EA}" srcId="{CB6F523A-18CB-464E-8C76-0AC30958701E}" destId="{CBD453ED-DABE-49DB-85FC-273E0E2506A8}" srcOrd="2" destOrd="0" parTransId="{045D9732-B49A-4B0C-BAB9-06F535C2ECF1}" sibTransId="{6A2EEA72-E3EE-43E2-A054-ACCDED46BB9B}"/>
    <dgm:cxn modelId="{39109511-364D-4FC2-9852-299179264AFF}" type="presOf" srcId="{CBD453ED-DABE-49DB-85FC-273E0E2506A8}" destId="{3123D699-8F0A-4C08-A877-96552115DA0D}" srcOrd="0" destOrd="0" presId="urn:microsoft.com/office/officeart/2008/layout/SquareAccentList"/>
    <dgm:cxn modelId="{B810B967-C99B-45F2-AAE5-8B937D479F14}" type="presOf" srcId="{D901CB6F-2203-477C-B535-E171F13DCF23}" destId="{74B8FC86-CFC0-4628-8839-613E77B4A54A}" srcOrd="0" destOrd="0" presId="urn:microsoft.com/office/officeart/2008/layout/SquareAccentList"/>
    <dgm:cxn modelId="{27CE7C09-58D2-47F4-B764-F749766AF870}" srcId="{CBD453ED-DABE-49DB-85FC-273E0E2506A8}" destId="{CC80F024-A97D-4B3D-86C2-4C0F0224AB8A}" srcOrd="0" destOrd="0" parTransId="{270F58EC-70B0-4DE0-86C8-64BCEBD7A1B0}" sibTransId="{7A9E207E-83D7-4360-A128-AC7495F9EB14}"/>
    <dgm:cxn modelId="{0B2EED0A-53D9-4215-894F-F7CD5B12800F}" type="presOf" srcId="{E8ECABB9-42E9-432F-AC69-30614755053C}" destId="{0283B5D5-A2F8-4A8F-AEF5-F6129C871B4C}" srcOrd="0" destOrd="0" presId="urn:microsoft.com/office/officeart/2008/layout/SquareAccentList"/>
    <dgm:cxn modelId="{F549B49B-2AEE-4E2A-90AB-925E723A48CC}" type="presOf" srcId="{EF775C5C-021F-4AC5-B49C-1B117A9F648D}" destId="{11EBF51D-E781-4C4F-BCEB-5F6496EFD56D}" srcOrd="0" destOrd="0" presId="urn:microsoft.com/office/officeart/2008/layout/SquareAccentList"/>
    <dgm:cxn modelId="{3BAC1E37-96BA-4462-A78B-A9891693BA7C}" type="presOf" srcId="{CB6F523A-18CB-464E-8C76-0AC30958701E}" destId="{8194125C-9E73-43B3-A4FB-6E5F32698029}" srcOrd="0" destOrd="0" presId="urn:microsoft.com/office/officeart/2008/layout/SquareAccentList"/>
    <dgm:cxn modelId="{393BAE5D-5211-46F1-BB02-E3F5EF92CA85}" type="presOf" srcId="{A69290D4-C4AD-48C4-98AA-6338312BDDF7}" destId="{63030E65-16DB-45AE-839F-693FC3D64B36}" srcOrd="0" destOrd="0" presId="urn:microsoft.com/office/officeart/2008/layout/SquareAccentList"/>
    <dgm:cxn modelId="{735E773B-8CE7-4F37-BD72-632125522DEB}" srcId="{4F3A599B-56C1-41C0-9DD9-F7A2BFF96E6E}" destId="{A69290D4-C4AD-48C4-98AA-6338312BDDF7}" srcOrd="0" destOrd="0" parTransId="{D4A61FE3-F110-452B-8045-AC767E5925C3}" sibTransId="{0FF10A3B-9C3E-43A1-AEB8-49E3C00686C9}"/>
    <dgm:cxn modelId="{92FB033D-DB98-4121-ADA8-B9ACC5013FF5}" srcId="{2627A1CF-5B0B-4E21-AEDC-E03F6A806C21}" destId="{E8ECABB9-42E9-432F-AC69-30614755053C}" srcOrd="1" destOrd="0" parTransId="{CE279117-B180-42C4-9B0B-2E972667602C}" sibTransId="{8A30DD8A-9221-4485-BB76-F45446F3A453}"/>
    <dgm:cxn modelId="{F11B2012-4D93-4839-9286-D4CCC6C5EA40}" srcId="{CB6F523A-18CB-464E-8C76-0AC30958701E}" destId="{2627A1CF-5B0B-4E21-AEDC-E03F6A806C21}" srcOrd="0" destOrd="0" parTransId="{C5A26D10-C21C-4993-9DD5-DE3CB25687BF}" sibTransId="{427F5E58-EC73-42A5-B6B7-FCEC92228176}"/>
    <dgm:cxn modelId="{F5206B55-36B4-48B9-83CC-A7386BA51249}" type="presOf" srcId="{7FB9CE50-C4FA-4FBB-A596-9298468FEAA7}" destId="{C89BA84A-E15B-4F4E-AF5C-29A673A17CE0}" srcOrd="0" destOrd="0" presId="urn:microsoft.com/office/officeart/2008/layout/SquareAccentList"/>
    <dgm:cxn modelId="{2A9BE89F-601A-41EC-9D75-1A819674B745}" type="presOf" srcId="{CC80F024-A97D-4B3D-86C2-4C0F0224AB8A}" destId="{FE0550DF-8CAB-43AD-A064-B7C32BA11268}" srcOrd="0" destOrd="0" presId="urn:microsoft.com/office/officeart/2008/layout/SquareAccentList"/>
    <dgm:cxn modelId="{4A8FF4D7-03F8-43CD-A0C9-FAC9E5592849}" srcId="{CB6F523A-18CB-464E-8C76-0AC30958701E}" destId="{4F3A599B-56C1-41C0-9DD9-F7A2BFF96E6E}" srcOrd="1" destOrd="0" parTransId="{E4DE018D-DE54-4B8C-9266-74148DDA21D3}" sibTransId="{578B8698-72A6-4423-90DD-DE611CA640A6}"/>
    <dgm:cxn modelId="{85FD238E-2F45-473B-9632-43666B644C0C}" srcId="{2627A1CF-5B0B-4E21-AEDC-E03F6A806C21}" destId="{D901CB6F-2203-477C-B535-E171F13DCF23}" srcOrd="0" destOrd="0" parTransId="{C6B593F1-1AA1-4201-9AED-E9EE16E347C8}" sibTransId="{011F6531-8151-4BCA-8B02-9E5851CABD91}"/>
    <dgm:cxn modelId="{2708694D-229E-4F48-B00C-B032429FA4AF}" srcId="{4F3A599B-56C1-41C0-9DD9-F7A2BFF96E6E}" destId="{EF775C5C-021F-4AC5-B49C-1B117A9F648D}" srcOrd="2" destOrd="0" parTransId="{75D5C7BD-9A65-47A3-AA98-1E4BF0F742CA}" sibTransId="{E54A04BC-CAAD-41D7-958B-63163E2F9EB8}"/>
    <dgm:cxn modelId="{A3749ED8-A28B-438F-8455-D23F4A254749}" type="presOf" srcId="{2627A1CF-5B0B-4E21-AEDC-E03F6A806C21}" destId="{FD8E79D1-9453-4E44-86E0-A4244FFB222E}" srcOrd="0" destOrd="0" presId="urn:microsoft.com/office/officeart/2008/layout/SquareAccentList"/>
    <dgm:cxn modelId="{66BBF260-8C02-4B6A-B306-2E9F7239B3F5}" type="presParOf" srcId="{8194125C-9E73-43B3-A4FB-6E5F32698029}" destId="{C4D304C2-B2AF-49A2-9B79-3199336DFE45}" srcOrd="0" destOrd="0" presId="urn:microsoft.com/office/officeart/2008/layout/SquareAccentList"/>
    <dgm:cxn modelId="{811B3E26-A87A-4B8E-88F0-A4F2BFA7EC35}" type="presParOf" srcId="{C4D304C2-B2AF-49A2-9B79-3199336DFE45}" destId="{A4D349D9-0324-4381-97CC-4711867145A8}" srcOrd="0" destOrd="0" presId="urn:microsoft.com/office/officeart/2008/layout/SquareAccentList"/>
    <dgm:cxn modelId="{6B3B94D5-C43A-45E7-A9DA-34F42C0C96EC}" type="presParOf" srcId="{A4D349D9-0324-4381-97CC-4711867145A8}" destId="{F050F550-02D5-4D01-B36A-725447E9D32C}" srcOrd="0" destOrd="0" presId="urn:microsoft.com/office/officeart/2008/layout/SquareAccentList"/>
    <dgm:cxn modelId="{F9148C9C-881C-4A41-8828-342A5F440C7D}" type="presParOf" srcId="{A4D349D9-0324-4381-97CC-4711867145A8}" destId="{FC66B806-1A55-4D34-8B75-330CAFC69108}" srcOrd="1" destOrd="0" presId="urn:microsoft.com/office/officeart/2008/layout/SquareAccentList"/>
    <dgm:cxn modelId="{01A74B06-2F84-4175-AED7-81D108BDB938}" type="presParOf" srcId="{A4D349D9-0324-4381-97CC-4711867145A8}" destId="{FD8E79D1-9453-4E44-86E0-A4244FFB222E}" srcOrd="2" destOrd="0" presId="urn:microsoft.com/office/officeart/2008/layout/SquareAccentList"/>
    <dgm:cxn modelId="{EAAEBAFF-7749-44D5-A161-EAE19B11E018}" type="presParOf" srcId="{C4D304C2-B2AF-49A2-9B79-3199336DFE45}" destId="{188C9869-DC85-495F-A71B-53F3855C17EA}" srcOrd="1" destOrd="0" presId="urn:microsoft.com/office/officeart/2008/layout/SquareAccentList"/>
    <dgm:cxn modelId="{B0CFE0FB-1396-4281-A9F2-4F81AF8E9C0B}" type="presParOf" srcId="{188C9869-DC85-495F-A71B-53F3855C17EA}" destId="{F6243A3F-35B0-46CD-B4D5-7E7BE05EB292}" srcOrd="0" destOrd="0" presId="urn:microsoft.com/office/officeart/2008/layout/SquareAccentList"/>
    <dgm:cxn modelId="{BB3673C3-F6B3-4AE2-8544-7982C81C137A}" type="presParOf" srcId="{F6243A3F-35B0-46CD-B4D5-7E7BE05EB292}" destId="{01E0B062-345B-4EC3-8EBA-13413A458EBD}" srcOrd="0" destOrd="0" presId="urn:microsoft.com/office/officeart/2008/layout/SquareAccentList"/>
    <dgm:cxn modelId="{828D450B-FEE7-4FA7-B2A9-519EE3FF2966}" type="presParOf" srcId="{F6243A3F-35B0-46CD-B4D5-7E7BE05EB292}" destId="{74B8FC86-CFC0-4628-8839-613E77B4A54A}" srcOrd="1" destOrd="0" presId="urn:microsoft.com/office/officeart/2008/layout/SquareAccentList"/>
    <dgm:cxn modelId="{F9B13CD9-DE70-4123-A392-BF03610BD53F}" type="presParOf" srcId="{188C9869-DC85-495F-A71B-53F3855C17EA}" destId="{82A6F544-1465-4DCE-BBF7-A57146D10E34}" srcOrd="1" destOrd="0" presId="urn:microsoft.com/office/officeart/2008/layout/SquareAccentList"/>
    <dgm:cxn modelId="{09761C88-81CE-41F9-96C9-A1D55ADA1BC4}" type="presParOf" srcId="{82A6F544-1465-4DCE-BBF7-A57146D10E34}" destId="{9E9D67DB-B549-43D9-86C5-6FF9953B97E2}" srcOrd="0" destOrd="0" presId="urn:microsoft.com/office/officeart/2008/layout/SquareAccentList"/>
    <dgm:cxn modelId="{40736616-E5C9-48A2-9290-C803F566BAB1}" type="presParOf" srcId="{82A6F544-1465-4DCE-BBF7-A57146D10E34}" destId="{0283B5D5-A2F8-4A8F-AEF5-F6129C871B4C}" srcOrd="1" destOrd="0" presId="urn:microsoft.com/office/officeart/2008/layout/SquareAccentList"/>
    <dgm:cxn modelId="{58D9A1FC-3944-4808-9C0C-E7450D5E1981}" type="presParOf" srcId="{8194125C-9E73-43B3-A4FB-6E5F32698029}" destId="{6DDE593B-666F-47DD-8F60-595817B82CA7}" srcOrd="1" destOrd="0" presId="urn:microsoft.com/office/officeart/2008/layout/SquareAccentList"/>
    <dgm:cxn modelId="{E6373384-F348-4A73-A795-B2E1B16E57DF}" type="presParOf" srcId="{6DDE593B-666F-47DD-8F60-595817B82CA7}" destId="{2589E7FE-A66C-46E3-B912-F6139670A687}" srcOrd="0" destOrd="0" presId="urn:microsoft.com/office/officeart/2008/layout/SquareAccentList"/>
    <dgm:cxn modelId="{DCFC59CC-FCFE-4E39-A326-888BF7477131}" type="presParOf" srcId="{2589E7FE-A66C-46E3-B912-F6139670A687}" destId="{F4B1F562-10FA-4EC9-88F4-809398652899}" srcOrd="0" destOrd="0" presId="urn:microsoft.com/office/officeart/2008/layout/SquareAccentList"/>
    <dgm:cxn modelId="{4CB40EBF-85AF-4C94-B817-3E314DAFEDFF}" type="presParOf" srcId="{2589E7FE-A66C-46E3-B912-F6139670A687}" destId="{42318654-11FF-487E-996A-E4F328D0BA3A}" srcOrd="1" destOrd="0" presId="urn:microsoft.com/office/officeart/2008/layout/SquareAccentList"/>
    <dgm:cxn modelId="{A298B94F-8023-4241-A7C6-DB5DF78370A7}" type="presParOf" srcId="{2589E7FE-A66C-46E3-B912-F6139670A687}" destId="{FBFF6FCD-7B82-4069-8A36-BAEC0A283C18}" srcOrd="2" destOrd="0" presId="urn:microsoft.com/office/officeart/2008/layout/SquareAccentList"/>
    <dgm:cxn modelId="{3BB6EA0D-D24A-474F-BE3F-C9BC02B16457}" type="presParOf" srcId="{6DDE593B-666F-47DD-8F60-595817B82CA7}" destId="{1C465177-C1BA-408E-9EBF-F476D647E583}" srcOrd="1" destOrd="0" presId="urn:microsoft.com/office/officeart/2008/layout/SquareAccentList"/>
    <dgm:cxn modelId="{AC0D3740-F165-4EB4-9AFD-F3E956BFE198}" type="presParOf" srcId="{1C465177-C1BA-408E-9EBF-F476D647E583}" destId="{B6347FD1-2F16-4482-96D1-074770D76ABA}" srcOrd="0" destOrd="0" presId="urn:microsoft.com/office/officeart/2008/layout/SquareAccentList"/>
    <dgm:cxn modelId="{4C623FB3-C37B-47AA-9056-95A6AC5A9C3F}" type="presParOf" srcId="{B6347FD1-2F16-4482-96D1-074770D76ABA}" destId="{EB8FDBD3-FF5A-4F74-8A64-65209749683B}" srcOrd="0" destOrd="0" presId="urn:microsoft.com/office/officeart/2008/layout/SquareAccentList"/>
    <dgm:cxn modelId="{47FFACB0-B767-4683-94EA-AE1ED1356DCD}" type="presParOf" srcId="{B6347FD1-2F16-4482-96D1-074770D76ABA}" destId="{63030E65-16DB-45AE-839F-693FC3D64B36}" srcOrd="1" destOrd="0" presId="urn:microsoft.com/office/officeart/2008/layout/SquareAccentList"/>
    <dgm:cxn modelId="{70C0BA21-0D13-42F9-8C8E-220AC773C27E}" type="presParOf" srcId="{1C465177-C1BA-408E-9EBF-F476D647E583}" destId="{E5F92C4A-77C4-477F-9DDF-F04931529E7A}" srcOrd="1" destOrd="0" presId="urn:microsoft.com/office/officeart/2008/layout/SquareAccentList"/>
    <dgm:cxn modelId="{792AEBF7-CBF7-4106-99C4-066DC7F7C45C}" type="presParOf" srcId="{E5F92C4A-77C4-477F-9DDF-F04931529E7A}" destId="{DCC5A3EB-C35D-4F45-9E4A-73B560F79984}" srcOrd="0" destOrd="0" presId="urn:microsoft.com/office/officeart/2008/layout/SquareAccentList"/>
    <dgm:cxn modelId="{AFB9D99D-02A2-4D03-AA40-A43B48D7CF74}" type="presParOf" srcId="{E5F92C4A-77C4-477F-9DDF-F04931529E7A}" destId="{C89BA84A-E15B-4F4E-AF5C-29A673A17CE0}" srcOrd="1" destOrd="0" presId="urn:microsoft.com/office/officeart/2008/layout/SquareAccentList"/>
    <dgm:cxn modelId="{6CA5228C-3CA9-4788-933E-14D4832B8F67}" type="presParOf" srcId="{1C465177-C1BA-408E-9EBF-F476D647E583}" destId="{B8DB209E-E51D-4A69-87A4-0297FC819AA1}" srcOrd="2" destOrd="0" presId="urn:microsoft.com/office/officeart/2008/layout/SquareAccentList"/>
    <dgm:cxn modelId="{E6721B3A-71E7-4798-AEE1-C7E517C4C990}" type="presParOf" srcId="{B8DB209E-E51D-4A69-87A4-0297FC819AA1}" destId="{AE7B3685-D14E-460C-A2A6-03DAD7548014}" srcOrd="0" destOrd="0" presId="urn:microsoft.com/office/officeart/2008/layout/SquareAccentList"/>
    <dgm:cxn modelId="{2D4BBBD8-7BFE-4506-8975-81BA7C882119}" type="presParOf" srcId="{B8DB209E-E51D-4A69-87A4-0297FC819AA1}" destId="{11EBF51D-E781-4C4F-BCEB-5F6496EFD56D}" srcOrd="1" destOrd="0" presId="urn:microsoft.com/office/officeart/2008/layout/SquareAccentList"/>
    <dgm:cxn modelId="{F60A7BBB-9CA2-439E-A941-3EB21B27C7F1}" type="presParOf" srcId="{8194125C-9E73-43B3-A4FB-6E5F32698029}" destId="{A615BE2B-AD35-4EEC-9D71-696E5E900258}" srcOrd="2" destOrd="0" presId="urn:microsoft.com/office/officeart/2008/layout/SquareAccentList"/>
    <dgm:cxn modelId="{F088B63A-8DEB-4953-8512-C62A2B7CD934}" type="presParOf" srcId="{A615BE2B-AD35-4EEC-9D71-696E5E900258}" destId="{68BF7ED2-1DBB-40BC-8879-4F673C778976}" srcOrd="0" destOrd="0" presId="urn:microsoft.com/office/officeart/2008/layout/SquareAccentList"/>
    <dgm:cxn modelId="{D8C5E154-D7DA-4BC8-B1AA-F88D81092852}" type="presParOf" srcId="{68BF7ED2-1DBB-40BC-8879-4F673C778976}" destId="{304B2BCA-39D5-4B9B-B9B3-191DC291FA2A}" srcOrd="0" destOrd="0" presId="urn:microsoft.com/office/officeart/2008/layout/SquareAccentList"/>
    <dgm:cxn modelId="{41C00D00-4149-4C99-959F-7B7C05A076F2}" type="presParOf" srcId="{68BF7ED2-1DBB-40BC-8879-4F673C778976}" destId="{BD732E0B-74F9-4E84-B8F9-73AEB569467E}" srcOrd="1" destOrd="0" presId="urn:microsoft.com/office/officeart/2008/layout/SquareAccentList"/>
    <dgm:cxn modelId="{CDFE0B48-449F-49A4-AEA8-2CC6F8AFB579}" type="presParOf" srcId="{68BF7ED2-1DBB-40BC-8879-4F673C778976}" destId="{3123D699-8F0A-4C08-A877-96552115DA0D}" srcOrd="2" destOrd="0" presId="urn:microsoft.com/office/officeart/2008/layout/SquareAccentList"/>
    <dgm:cxn modelId="{6C09DF1F-4D7A-4D7F-8A69-66AE02AF0158}" type="presParOf" srcId="{A615BE2B-AD35-4EEC-9D71-696E5E900258}" destId="{B0FDB1E9-0868-4645-98F2-872256550240}" srcOrd="1" destOrd="0" presId="urn:microsoft.com/office/officeart/2008/layout/SquareAccentList"/>
    <dgm:cxn modelId="{7C62FD37-0E83-425E-8178-E9D2FF815567}" type="presParOf" srcId="{B0FDB1E9-0868-4645-98F2-872256550240}" destId="{99C7715D-5141-463A-BC79-F9756DB44C2D}" srcOrd="0" destOrd="0" presId="urn:microsoft.com/office/officeart/2008/layout/SquareAccentList"/>
    <dgm:cxn modelId="{B5635D1D-304F-4463-87F8-4D7E18E963C3}" type="presParOf" srcId="{99C7715D-5141-463A-BC79-F9756DB44C2D}" destId="{41CA4C87-4C81-4B74-8086-F0C275967EEB}" srcOrd="0" destOrd="0" presId="urn:microsoft.com/office/officeart/2008/layout/SquareAccentList"/>
    <dgm:cxn modelId="{2CB6DE81-572D-40B4-87A2-EF70B37943F0}" type="presParOf" srcId="{99C7715D-5141-463A-BC79-F9756DB44C2D}" destId="{FE0550DF-8CAB-43AD-A064-B7C32BA11268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749F77-3F1F-416D-AD0A-8CBE653F9130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C8DC19F-F5F5-442A-A208-601225F357C3}">
      <dgm:prSet phldrT="[Text]" custT="1"/>
      <dgm:spPr/>
      <dgm:t>
        <a:bodyPr/>
        <a:lstStyle/>
        <a:p>
          <a:r>
            <a:rPr lang="en-GB" sz="2000" dirty="0" smtClean="0"/>
            <a:t>The ESS Code of Practice </a:t>
          </a:r>
          <a:br>
            <a:rPr lang="en-GB" sz="2000" dirty="0" smtClean="0"/>
          </a:br>
          <a:endParaRPr lang="en-GB" sz="2000" dirty="0"/>
        </a:p>
      </dgm:t>
    </dgm:pt>
    <dgm:pt modelId="{26E1A9B9-4080-4DB9-BDED-E393CBF7BC9A}" type="parTrans" cxnId="{41601BD4-CA21-4A91-8514-710B8600F0C6}">
      <dgm:prSet/>
      <dgm:spPr/>
      <dgm:t>
        <a:bodyPr/>
        <a:lstStyle/>
        <a:p>
          <a:endParaRPr lang="en-GB" sz="2000"/>
        </a:p>
      </dgm:t>
    </dgm:pt>
    <dgm:pt modelId="{1B918F5C-87C2-4EF0-95BD-B47F232C83BD}" type="sibTrans" cxnId="{41601BD4-CA21-4A91-8514-710B8600F0C6}">
      <dgm:prSet/>
      <dgm:spPr/>
      <dgm:t>
        <a:bodyPr/>
        <a:lstStyle/>
        <a:p>
          <a:endParaRPr lang="en-GB" sz="2000"/>
        </a:p>
      </dgm:t>
    </dgm:pt>
    <dgm:pt modelId="{34DE84F1-1293-4224-94E9-5ABE06C7A12C}">
      <dgm:prSet phldrT="[Text]" custT="1"/>
      <dgm:spPr/>
      <dgm:t>
        <a:bodyPr/>
        <a:lstStyle/>
        <a:p>
          <a:r>
            <a:rPr lang="en-GB" sz="2000" dirty="0" smtClean="0"/>
            <a:t>ESS Handbook</a:t>
          </a:r>
          <a:br>
            <a:rPr lang="en-GB" sz="2000" dirty="0" smtClean="0"/>
          </a:br>
          <a:r>
            <a:rPr lang="en-GB" sz="2000" dirty="0" smtClean="0"/>
            <a:t> for Quality Reports</a:t>
          </a:r>
          <a:endParaRPr lang="en-GB" sz="2000" dirty="0"/>
        </a:p>
      </dgm:t>
    </dgm:pt>
    <dgm:pt modelId="{B5F8C782-9269-499D-B299-A39C7095BB94}" type="parTrans" cxnId="{28D3F9CB-92B0-494C-AB2C-1E7D5C3A46BE}">
      <dgm:prSet/>
      <dgm:spPr/>
      <dgm:t>
        <a:bodyPr/>
        <a:lstStyle/>
        <a:p>
          <a:endParaRPr lang="en-GB" sz="2000"/>
        </a:p>
      </dgm:t>
    </dgm:pt>
    <dgm:pt modelId="{4C64400A-8256-4E41-8A95-B2F711F9E599}" type="sibTrans" cxnId="{28D3F9CB-92B0-494C-AB2C-1E7D5C3A46BE}">
      <dgm:prSet/>
      <dgm:spPr/>
      <dgm:t>
        <a:bodyPr/>
        <a:lstStyle/>
        <a:p>
          <a:endParaRPr lang="en-GB" sz="2000"/>
        </a:p>
      </dgm:t>
    </dgm:pt>
    <dgm:pt modelId="{C9D7D14F-C614-4389-8A9D-204FAE7D26FD}">
      <dgm:prSet phldrT="[Text]" custT="1"/>
      <dgm:spPr/>
      <dgm:t>
        <a:bodyPr/>
        <a:lstStyle/>
        <a:p>
          <a:r>
            <a:rPr lang="en-GB" sz="2000" dirty="0" smtClean="0"/>
            <a:t>The ESS Standard </a:t>
          </a:r>
          <a:br>
            <a:rPr lang="en-GB" sz="2000" dirty="0" smtClean="0"/>
          </a:br>
          <a:r>
            <a:rPr lang="en-GB" sz="2000" dirty="0" smtClean="0"/>
            <a:t>for Quality Reports</a:t>
          </a:r>
          <a:endParaRPr lang="en-GB" sz="2000" dirty="0"/>
        </a:p>
      </dgm:t>
    </dgm:pt>
    <dgm:pt modelId="{9E02E0D1-331B-4FC1-857C-9FB54DD57B5C}" type="parTrans" cxnId="{855C9B8C-58D0-4242-BF07-10F72559BC3E}">
      <dgm:prSet/>
      <dgm:spPr/>
      <dgm:t>
        <a:bodyPr/>
        <a:lstStyle/>
        <a:p>
          <a:endParaRPr lang="en-GB"/>
        </a:p>
      </dgm:t>
    </dgm:pt>
    <dgm:pt modelId="{9DE33633-3AD6-434C-9528-C783FFDB27FB}" type="sibTrans" cxnId="{855C9B8C-58D0-4242-BF07-10F72559BC3E}">
      <dgm:prSet/>
      <dgm:spPr/>
      <dgm:t>
        <a:bodyPr/>
        <a:lstStyle/>
        <a:p>
          <a:endParaRPr lang="en-GB"/>
        </a:p>
      </dgm:t>
    </dgm:pt>
    <dgm:pt modelId="{D45F645C-D40B-4DD1-96E8-309D175664B3}" type="pres">
      <dgm:prSet presAssocID="{17749F77-3F1F-416D-AD0A-8CBE653F91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FF1C2D1-60DF-4442-A26E-A6ECFD655F85}" type="pres">
      <dgm:prSet presAssocID="{1C8DC19F-F5F5-442A-A208-601225F357C3}" presName="boxAndChildren" presStyleCnt="0"/>
      <dgm:spPr/>
    </dgm:pt>
    <dgm:pt modelId="{BA8C7AAF-5F74-414E-A4C7-2B4DC9A51D28}" type="pres">
      <dgm:prSet presAssocID="{1C8DC19F-F5F5-442A-A208-601225F357C3}" presName="parentTextBox" presStyleLbl="node1" presStyleIdx="0" presStyleCnt="1"/>
      <dgm:spPr/>
      <dgm:t>
        <a:bodyPr/>
        <a:lstStyle/>
        <a:p>
          <a:endParaRPr lang="en-GB"/>
        </a:p>
      </dgm:t>
    </dgm:pt>
    <dgm:pt modelId="{4372584C-9209-4456-A11D-0850EA1075FE}" type="pres">
      <dgm:prSet presAssocID="{1C8DC19F-F5F5-442A-A208-601225F357C3}" presName="entireBox" presStyleLbl="node1" presStyleIdx="0" presStyleCnt="1"/>
      <dgm:spPr/>
      <dgm:t>
        <a:bodyPr/>
        <a:lstStyle/>
        <a:p>
          <a:endParaRPr lang="en-GB"/>
        </a:p>
      </dgm:t>
    </dgm:pt>
    <dgm:pt modelId="{CF0EA55E-E61F-4689-9B95-436B2A720968}" type="pres">
      <dgm:prSet presAssocID="{1C8DC19F-F5F5-442A-A208-601225F357C3}" presName="descendantBox" presStyleCnt="0"/>
      <dgm:spPr/>
    </dgm:pt>
    <dgm:pt modelId="{03782888-080B-4843-BDF5-A321193B8C58}" type="pres">
      <dgm:prSet presAssocID="{C9D7D14F-C614-4389-8A9D-204FAE7D26FD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3AF45A-6E18-4BD3-ABE2-B13FFE57FCE1}" type="pres">
      <dgm:prSet presAssocID="{34DE84F1-1293-4224-94E9-5ABE06C7A12C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ED977D1-38F6-4F1C-B8A4-520F3430EDDA}" type="presOf" srcId="{1C8DC19F-F5F5-442A-A208-601225F357C3}" destId="{4372584C-9209-4456-A11D-0850EA1075FE}" srcOrd="1" destOrd="0" presId="urn:microsoft.com/office/officeart/2005/8/layout/process4"/>
    <dgm:cxn modelId="{5A9F42AE-E95D-40FE-B51D-EBAB5E3D3A51}" type="presOf" srcId="{17749F77-3F1F-416D-AD0A-8CBE653F9130}" destId="{D45F645C-D40B-4DD1-96E8-309D175664B3}" srcOrd="0" destOrd="0" presId="urn:microsoft.com/office/officeart/2005/8/layout/process4"/>
    <dgm:cxn modelId="{E8FD21E0-E48C-4095-B349-77C4B46E99B0}" type="presOf" srcId="{34DE84F1-1293-4224-94E9-5ABE06C7A12C}" destId="{473AF45A-6E18-4BD3-ABE2-B13FFE57FCE1}" srcOrd="0" destOrd="0" presId="urn:microsoft.com/office/officeart/2005/8/layout/process4"/>
    <dgm:cxn modelId="{47DF388F-BB2B-4C55-B2F4-0A76588F3FCC}" type="presOf" srcId="{1C8DC19F-F5F5-442A-A208-601225F357C3}" destId="{BA8C7AAF-5F74-414E-A4C7-2B4DC9A51D28}" srcOrd="0" destOrd="0" presId="urn:microsoft.com/office/officeart/2005/8/layout/process4"/>
    <dgm:cxn modelId="{28D3F9CB-92B0-494C-AB2C-1E7D5C3A46BE}" srcId="{1C8DC19F-F5F5-442A-A208-601225F357C3}" destId="{34DE84F1-1293-4224-94E9-5ABE06C7A12C}" srcOrd="1" destOrd="0" parTransId="{B5F8C782-9269-499D-B299-A39C7095BB94}" sibTransId="{4C64400A-8256-4E41-8A95-B2F711F9E599}"/>
    <dgm:cxn modelId="{38570704-18A0-4AB1-9AD0-0C7B42E527FE}" type="presOf" srcId="{C9D7D14F-C614-4389-8A9D-204FAE7D26FD}" destId="{03782888-080B-4843-BDF5-A321193B8C58}" srcOrd="0" destOrd="0" presId="urn:microsoft.com/office/officeart/2005/8/layout/process4"/>
    <dgm:cxn modelId="{41601BD4-CA21-4A91-8514-710B8600F0C6}" srcId="{17749F77-3F1F-416D-AD0A-8CBE653F9130}" destId="{1C8DC19F-F5F5-442A-A208-601225F357C3}" srcOrd="0" destOrd="0" parTransId="{26E1A9B9-4080-4DB9-BDED-E393CBF7BC9A}" sibTransId="{1B918F5C-87C2-4EF0-95BD-B47F232C83BD}"/>
    <dgm:cxn modelId="{855C9B8C-58D0-4242-BF07-10F72559BC3E}" srcId="{1C8DC19F-F5F5-442A-A208-601225F357C3}" destId="{C9D7D14F-C614-4389-8A9D-204FAE7D26FD}" srcOrd="0" destOrd="0" parTransId="{9E02E0D1-331B-4FC1-857C-9FB54DD57B5C}" sibTransId="{9DE33633-3AD6-434C-9528-C783FFDB27FB}"/>
    <dgm:cxn modelId="{3BF92C3C-0C02-467D-A71B-8812A84F1696}" type="presParOf" srcId="{D45F645C-D40B-4DD1-96E8-309D175664B3}" destId="{3FF1C2D1-60DF-4442-A26E-A6ECFD655F85}" srcOrd="0" destOrd="0" presId="urn:microsoft.com/office/officeart/2005/8/layout/process4"/>
    <dgm:cxn modelId="{BDE22032-92BF-4ADC-9F2F-E761265F0D24}" type="presParOf" srcId="{3FF1C2D1-60DF-4442-A26E-A6ECFD655F85}" destId="{BA8C7AAF-5F74-414E-A4C7-2B4DC9A51D28}" srcOrd="0" destOrd="0" presId="urn:microsoft.com/office/officeart/2005/8/layout/process4"/>
    <dgm:cxn modelId="{F5D574A5-0648-40CD-AACD-73E3ED1B7AE4}" type="presParOf" srcId="{3FF1C2D1-60DF-4442-A26E-A6ECFD655F85}" destId="{4372584C-9209-4456-A11D-0850EA1075FE}" srcOrd="1" destOrd="0" presId="urn:microsoft.com/office/officeart/2005/8/layout/process4"/>
    <dgm:cxn modelId="{0B943CEB-C439-46E8-84DC-678B49F17E47}" type="presParOf" srcId="{3FF1C2D1-60DF-4442-A26E-A6ECFD655F85}" destId="{CF0EA55E-E61F-4689-9B95-436B2A720968}" srcOrd="2" destOrd="0" presId="urn:microsoft.com/office/officeart/2005/8/layout/process4"/>
    <dgm:cxn modelId="{D3E2A8ED-D70F-446E-A54C-03FEE0327265}" type="presParOf" srcId="{CF0EA55E-E61F-4689-9B95-436B2A720968}" destId="{03782888-080B-4843-BDF5-A321193B8C58}" srcOrd="0" destOrd="0" presId="urn:microsoft.com/office/officeart/2005/8/layout/process4"/>
    <dgm:cxn modelId="{C7241769-C554-4721-9405-6D92FFE53B45}" type="presParOf" srcId="{CF0EA55E-E61F-4689-9B95-436B2A720968}" destId="{473AF45A-6E18-4BD3-ABE2-B13FFE57FCE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748AB-67AD-43F2-9ECD-03FE98455F9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1D0460-956D-49F7-9618-6C69910A2A87}">
      <dgm:prSet phldrT="[Text]" custT="1"/>
      <dgm:spPr/>
      <dgm:t>
        <a:bodyPr/>
        <a:lstStyle/>
        <a:p>
          <a:r>
            <a:rPr lang="en-GB" sz="1800" b="1" i="1" dirty="0" smtClean="0">
              <a:solidFill>
                <a:schemeClr val="bg1"/>
              </a:solidFill>
            </a:rPr>
            <a:t>Accuracy</a:t>
          </a:r>
          <a:r>
            <a:rPr lang="en-GB" sz="1800" b="0" i="1" dirty="0" smtClean="0">
              <a:solidFill>
                <a:schemeClr val="tx2"/>
              </a:solidFill>
            </a:rPr>
            <a:t> </a:t>
          </a:r>
          <a:br>
            <a:rPr lang="en-GB" sz="1800" b="0" i="1" dirty="0" smtClean="0">
              <a:solidFill>
                <a:schemeClr val="tx2"/>
              </a:solidFill>
            </a:rPr>
          </a:br>
          <a:r>
            <a:rPr lang="en-GB" sz="1800" b="0" i="1" dirty="0" smtClean="0">
              <a:solidFill>
                <a:schemeClr val="tx2"/>
              </a:solidFill>
            </a:rPr>
            <a:t>&amp;</a:t>
          </a:r>
          <a:br>
            <a:rPr lang="en-GB" sz="1800" b="0" i="1" dirty="0" smtClean="0">
              <a:solidFill>
                <a:schemeClr val="tx2"/>
              </a:solidFill>
            </a:rPr>
          </a:br>
          <a:r>
            <a:rPr lang="en-GB" sz="1800" b="0" i="1" dirty="0" smtClean="0">
              <a:solidFill>
                <a:schemeClr val="tx2"/>
              </a:solidFill>
            </a:rPr>
            <a:t>Reliability</a:t>
          </a:r>
          <a:endParaRPr lang="en-GB" sz="1800" b="0" dirty="0">
            <a:solidFill>
              <a:schemeClr val="tx2"/>
            </a:solidFill>
          </a:endParaRPr>
        </a:p>
      </dgm:t>
    </dgm:pt>
    <dgm:pt modelId="{440256AC-1AD4-40AD-A9F3-9EDB51CA50F9}" type="parTrans" cxnId="{E1A50D95-591B-450C-8558-80C5D179A1F9}">
      <dgm:prSet/>
      <dgm:spPr/>
      <dgm:t>
        <a:bodyPr/>
        <a:lstStyle/>
        <a:p>
          <a:endParaRPr lang="en-GB" sz="1800" b="0">
            <a:solidFill>
              <a:schemeClr val="tx2"/>
            </a:solidFill>
          </a:endParaRPr>
        </a:p>
      </dgm:t>
    </dgm:pt>
    <dgm:pt modelId="{BFC9BD72-7CEE-46C0-82A6-053FB4DD51AA}" type="sibTrans" cxnId="{E1A50D95-591B-450C-8558-80C5D179A1F9}">
      <dgm:prSet/>
      <dgm:spPr/>
      <dgm:t>
        <a:bodyPr/>
        <a:lstStyle/>
        <a:p>
          <a:endParaRPr lang="en-GB" sz="1800" b="0">
            <a:solidFill>
              <a:schemeClr val="tx2"/>
            </a:solidFill>
          </a:endParaRPr>
        </a:p>
      </dgm:t>
    </dgm:pt>
    <dgm:pt modelId="{26CA6F96-29DB-40CA-930F-ED1AC44505D5}">
      <dgm:prSet phldrT="[Text]" custT="1"/>
      <dgm:spPr/>
      <dgm:t>
        <a:bodyPr/>
        <a:lstStyle/>
        <a:p>
          <a:r>
            <a:rPr lang="en-GB" sz="1800" b="0" i="1" dirty="0" smtClean="0">
              <a:solidFill>
                <a:schemeClr val="tx2"/>
              </a:solidFill>
            </a:rPr>
            <a:t>Coherence</a:t>
          </a:r>
          <a:r>
            <a:rPr lang="en-GB" sz="1800" b="0" dirty="0" smtClean="0">
              <a:solidFill>
                <a:schemeClr val="tx2"/>
              </a:solidFill>
            </a:rPr>
            <a:t>  </a:t>
          </a:r>
          <a:r>
            <a:rPr lang="en-GB" sz="1800" b="0" i="1" dirty="0" smtClean="0">
              <a:solidFill>
                <a:schemeClr val="tx2"/>
              </a:solidFill>
            </a:rPr>
            <a:t>&amp;</a:t>
          </a:r>
          <a:br>
            <a:rPr lang="en-GB" sz="1800" b="0" i="1" dirty="0" smtClean="0">
              <a:solidFill>
                <a:schemeClr val="tx2"/>
              </a:solidFill>
            </a:rPr>
          </a:br>
          <a:r>
            <a:rPr lang="en-GB" sz="1800" b="1" i="1" dirty="0" smtClean="0">
              <a:solidFill>
                <a:schemeClr val="bg1"/>
              </a:solidFill>
            </a:rPr>
            <a:t>Comparability</a:t>
          </a:r>
          <a:endParaRPr lang="en-GB" sz="1800" b="1" dirty="0">
            <a:solidFill>
              <a:schemeClr val="bg1"/>
            </a:solidFill>
          </a:endParaRPr>
        </a:p>
      </dgm:t>
    </dgm:pt>
    <dgm:pt modelId="{89E49BCF-38DC-48B1-A2A1-399B7FC5FE25}" type="parTrans" cxnId="{2E23C001-4876-41C5-9C30-76B0A4BCA85E}">
      <dgm:prSet/>
      <dgm:spPr/>
      <dgm:t>
        <a:bodyPr/>
        <a:lstStyle/>
        <a:p>
          <a:endParaRPr lang="en-GB" sz="1800" b="0">
            <a:solidFill>
              <a:schemeClr val="tx2"/>
            </a:solidFill>
          </a:endParaRPr>
        </a:p>
      </dgm:t>
    </dgm:pt>
    <dgm:pt modelId="{7ECAFAF7-0950-4899-8DB7-544EBB94FDF8}" type="sibTrans" cxnId="{2E23C001-4876-41C5-9C30-76B0A4BCA85E}">
      <dgm:prSet/>
      <dgm:spPr/>
      <dgm:t>
        <a:bodyPr/>
        <a:lstStyle/>
        <a:p>
          <a:endParaRPr lang="en-GB" sz="1800" b="0">
            <a:solidFill>
              <a:schemeClr val="tx2"/>
            </a:solidFill>
          </a:endParaRPr>
        </a:p>
      </dgm:t>
    </dgm:pt>
    <dgm:pt modelId="{3F95FF73-EDB6-474D-9708-CBB34F1854E4}">
      <dgm:prSet phldrT="[Text]" custT="1"/>
      <dgm:spPr/>
      <dgm:t>
        <a:bodyPr/>
        <a:lstStyle/>
        <a:p>
          <a:r>
            <a:rPr lang="en-GB" sz="1800" b="0" dirty="0" smtClean="0">
              <a:solidFill>
                <a:schemeClr val="tx2"/>
              </a:solidFill>
            </a:rPr>
            <a:t>A</a:t>
          </a:r>
          <a:r>
            <a:rPr lang="en-GB" sz="1800" b="0" i="1" dirty="0" smtClean="0">
              <a:solidFill>
                <a:schemeClr val="tx2"/>
              </a:solidFill>
            </a:rPr>
            <a:t>ccessibility &amp;</a:t>
          </a:r>
          <a:br>
            <a:rPr lang="en-GB" sz="1800" b="0" i="1" dirty="0" smtClean="0">
              <a:solidFill>
                <a:schemeClr val="tx2"/>
              </a:solidFill>
            </a:rPr>
          </a:br>
          <a:r>
            <a:rPr lang="en-GB" sz="1800" b="0" i="1" dirty="0" smtClean="0">
              <a:solidFill>
                <a:schemeClr val="tx2"/>
              </a:solidFill>
            </a:rPr>
            <a:t>Clarity</a:t>
          </a:r>
          <a:endParaRPr lang="en-GB" sz="1800" b="0" dirty="0">
            <a:solidFill>
              <a:schemeClr val="tx2"/>
            </a:solidFill>
          </a:endParaRPr>
        </a:p>
      </dgm:t>
    </dgm:pt>
    <dgm:pt modelId="{002DAAF4-B2F0-4AF4-ABAA-6CEFBF2C670D}" type="parTrans" cxnId="{E67E9F86-CE60-46DF-B00A-D20818BECCA5}">
      <dgm:prSet/>
      <dgm:spPr/>
      <dgm:t>
        <a:bodyPr/>
        <a:lstStyle/>
        <a:p>
          <a:endParaRPr lang="en-GB" sz="1800" b="0">
            <a:solidFill>
              <a:schemeClr val="tx2"/>
            </a:solidFill>
          </a:endParaRPr>
        </a:p>
      </dgm:t>
    </dgm:pt>
    <dgm:pt modelId="{12397E40-81C3-4DDC-8E02-D67361A6E6CE}" type="sibTrans" cxnId="{E67E9F86-CE60-46DF-B00A-D20818BECCA5}">
      <dgm:prSet/>
      <dgm:spPr/>
      <dgm:t>
        <a:bodyPr/>
        <a:lstStyle/>
        <a:p>
          <a:endParaRPr lang="en-GB" sz="1800" b="0">
            <a:solidFill>
              <a:schemeClr val="tx2"/>
            </a:solidFill>
          </a:endParaRPr>
        </a:p>
      </dgm:t>
    </dgm:pt>
    <dgm:pt modelId="{CAF6C972-5F9B-4B89-9EAF-DDCE0FA6D9D1}">
      <dgm:prSet phldrT="[Text]" custT="1"/>
      <dgm:spPr/>
      <dgm:t>
        <a:bodyPr/>
        <a:lstStyle/>
        <a:p>
          <a:r>
            <a:rPr lang="en-GB" sz="1800" b="0" i="1" dirty="0" smtClean="0">
              <a:solidFill>
                <a:schemeClr val="tx2"/>
              </a:solidFill>
            </a:rPr>
            <a:t>Relevance</a:t>
          </a:r>
          <a:endParaRPr lang="en-GB" sz="1800" b="0" dirty="0">
            <a:solidFill>
              <a:schemeClr val="tx2"/>
            </a:solidFill>
          </a:endParaRPr>
        </a:p>
      </dgm:t>
    </dgm:pt>
    <dgm:pt modelId="{AA71E863-FC0E-42C4-A600-D8E8A0F444C6}" type="parTrans" cxnId="{7DAE863F-E8DD-4287-89D0-F4FFE0190DDC}">
      <dgm:prSet/>
      <dgm:spPr/>
      <dgm:t>
        <a:bodyPr/>
        <a:lstStyle/>
        <a:p>
          <a:endParaRPr lang="en-GB" sz="1800" b="0">
            <a:solidFill>
              <a:schemeClr val="tx2"/>
            </a:solidFill>
          </a:endParaRPr>
        </a:p>
      </dgm:t>
    </dgm:pt>
    <dgm:pt modelId="{098D9E7F-609A-403D-B67C-CA27F15D3384}" type="sibTrans" cxnId="{7DAE863F-E8DD-4287-89D0-F4FFE0190DDC}">
      <dgm:prSet/>
      <dgm:spPr/>
      <dgm:t>
        <a:bodyPr/>
        <a:lstStyle/>
        <a:p>
          <a:endParaRPr lang="en-GB" sz="1800" b="0">
            <a:solidFill>
              <a:schemeClr val="tx2"/>
            </a:solidFill>
          </a:endParaRPr>
        </a:p>
      </dgm:t>
    </dgm:pt>
    <dgm:pt modelId="{D5E6FB38-D6D2-4CC8-85B9-181CCAA3C608}">
      <dgm:prSet phldrT="[Text]" custT="1"/>
      <dgm:spPr/>
      <dgm:t>
        <a:bodyPr/>
        <a:lstStyle/>
        <a:p>
          <a:r>
            <a:rPr lang="en-GB" sz="1800" b="0" i="1" dirty="0" smtClean="0">
              <a:solidFill>
                <a:schemeClr val="tx2"/>
              </a:solidFill>
            </a:rPr>
            <a:t>Timeliness </a:t>
          </a:r>
          <a:br>
            <a:rPr lang="en-GB" sz="1800" b="0" i="1" dirty="0" smtClean="0">
              <a:solidFill>
                <a:schemeClr val="tx2"/>
              </a:solidFill>
            </a:rPr>
          </a:br>
          <a:r>
            <a:rPr lang="en-GB" sz="1800" b="0" i="1" dirty="0" smtClean="0">
              <a:solidFill>
                <a:schemeClr val="tx2"/>
              </a:solidFill>
            </a:rPr>
            <a:t>&amp; Punctuality</a:t>
          </a:r>
          <a:endParaRPr lang="en-GB" sz="1800" b="0" dirty="0">
            <a:solidFill>
              <a:schemeClr val="tx2"/>
            </a:solidFill>
          </a:endParaRPr>
        </a:p>
      </dgm:t>
    </dgm:pt>
    <dgm:pt modelId="{EFADD146-FE1B-4AA4-955F-F295A5937062}" type="parTrans" cxnId="{785779B5-B6A3-4EAD-9E69-05922FFEA544}">
      <dgm:prSet/>
      <dgm:spPr/>
      <dgm:t>
        <a:bodyPr/>
        <a:lstStyle/>
        <a:p>
          <a:endParaRPr lang="en-GB" sz="1800" b="0">
            <a:solidFill>
              <a:schemeClr val="tx2"/>
            </a:solidFill>
          </a:endParaRPr>
        </a:p>
      </dgm:t>
    </dgm:pt>
    <dgm:pt modelId="{026C7866-2BEE-4EF9-B7C5-DF314262D1C2}" type="sibTrans" cxnId="{785779B5-B6A3-4EAD-9E69-05922FFEA544}">
      <dgm:prSet/>
      <dgm:spPr/>
      <dgm:t>
        <a:bodyPr/>
        <a:lstStyle/>
        <a:p>
          <a:endParaRPr lang="en-GB" sz="1800" b="0">
            <a:solidFill>
              <a:schemeClr val="tx2"/>
            </a:solidFill>
          </a:endParaRPr>
        </a:p>
      </dgm:t>
    </dgm:pt>
    <dgm:pt modelId="{9B622F49-8862-4F9E-8655-D39F22343D6E}" type="pres">
      <dgm:prSet presAssocID="{3C3748AB-67AD-43F2-9ECD-03FE98455F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109860E-6905-4B66-A4F1-5A52F863F8D7}" type="pres">
      <dgm:prSet presAssocID="{CAF6C972-5F9B-4B89-9EAF-DDCE0FA6D9D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1F5FE6-1CAB-44FE-9C51-824B9FA30668}" type="pres">
      <dgm:prSet presAssocID="{098D9E7F-609A-403D-B67C-CA27F15D3384}" presName="sibTrans" presStyleCnt="0"/>
      <dgm:spPr/>
    </dgm:pt>
    <dgm:pt modelId="{1511292C-7A83-4C7C-B7FC-778DF97C21F3}" type="pres">
      <dgm:prSet presAssocID="{671D0460-956D-49F7-9618-6C69910A2A8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761C98-990A-4FC4-8D16-CF56CA361B10}" type="pres">
      <dgm:prSet presAssocID="{BFC9BD72-7CEE-46C0-82A6-053FB4DD51AA}" presName="sibTrans" presStyleCnt="0"/>
      <dgm:spPr/>
    </dgm:pt>
    <dgm:pt modelId="{6BA57712-7CC2-4673-AB32-2850123CD51D}" type="pres">
      <dgm:prSet presAssocID="{D5E6FB38-D6D2-4CC8-85B9-181CCAA3C60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731188-CB46-442F-BA7E-B8F5B34353FC}" type="pres">
      <dgm:prSet presAssocID="{026C7866-2BEE-4EF9-B7C5-DF314262D1C2}" presName="sibTrans" presStyleCnt="0"/>
      <dgm:spPr/>
    </dgm:pt>
    <dgm:pt modelId="{CB2320DC-E122-4681-9563-6D6F08914C82}" type="pres">
      <dgm:prSet presAssocID="{26CA6F96-29DB-40CA-930F-ED1AC44505D5}" presName="node" presStyleLbl="node1" presStyleIdx="3" presStyleCnt="5" custScaleX="1255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D35802-E39E-4E3B-A448-85F3AEB1781F}" type="pres">
      <dgm:prSet presAssocID="{7ECAFAF7-0950-4899-8DB7-544EBB94FDF8}" presName="sibTrans" presStyleCnt="0"/>
      <dgm:spPr/>
    </dgm:pt>
    <dgm:pt modelId="{BA0DF330-6236-4E91-9CC9-DB7DB4B15890}" type="pres">
      <dgm:prSet presAssocID="{3F95FF73-EDB6-474D-9708-CBB34F1854E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DAE863F-E8DD-4287-89D0-F4FFE0190DDC}" srcId="{3C3748AB-67AD-43F2-9ECD-03FE98455F9D}" destId="{CAF6C972-5F9B-4B89-9EAF-DDCE0FA6D9D1}" srcOrd="0" destOrd="0" parTransId="{AA71E863-FC0E-42C4-A600-D8E8A0F444C6}" sibTransId="{098D9E7F-609A-403D-B67C-CA27F15D3384}"/>
    <dgm:cxn modelId="{785779B5-B6A3-4EAD-9E69-05922FFEA544}" srcId="{3C3748AB-67AD-43F2-9ECD-03FE98455F9D}" destId="{D5E6FB38-D6D2-4CC8-85B9-181CCAA3C608}" srcOrd="2" destOrd="0" parTransId="{EFADD146-FE1B-4AA4-955F-F295A5937062}" sibTransId="{026C7866-2BEE-4EF9-B7C5-DF314262D1C2}"/>
    <dgm:cxn modelId="{E1A50D95-591B-450C-8558-80C5D179A1F9}" srcId="{3C3748AB-67AD-43F2-9ECD-03FE98455F9D}" destId="{671D0460-956D-49F7-9618-6C69910A2A87}" srcOrd="1" destOrd="0" parTransId="{440256AC-1AD4-40AD-A9F3-9EDB51CA50F9}" sibTransId="{BFC9BD72-7CEE-46C0-82A6-053FB4DD51AA}"/>
    <dgm:cxn modelId="{71ECCAFB-E21D-4090-A7A9-BB80F5CF8A67}" type="presOf" srcId="{D5E6FB38-D6D2-4CC8-85B9-181CCAA3C608}" destId="{6BA57712-7CC2-4673-AB32-2850123CD51D}" srcOrd="0" destOrd="0" presId="urn:microsoft.com/office/officeart/2005/8/layout/default"/>
    <dgm:cxn modelId="{341B0853-DFE0-4B41-8B85-9939DBA899D9}" type="presOf" srcId="{CAF6C972-5F9B-4B89-9EAF-DDCE0FA6D9D1}" destId="{6109860E-6905-4B66-A4F1-5A52F863F8D7}" srcOrd="0" destOrd="0" presId="urn:microsoft.com/office/officeart/2005/8/layout/default"/>
    <dgm:cxn modelId="{C4502508-C009-4744-B5B5-60D2072C227D}" type="presOf" srcId="{3C3748AB-67AD-43F2-9ECD-03FE98455F9D}" destId="{9B622F49-8862-4F9E-8655-D39F22343D6E}" srcOrd="0" destOrd="0" presId="urn:microsoft.com/office/officeart/2005/8/layout/default"/>
    <dgm:cxn modelId="{E67E9F86-CE60-46DF-B00A-D20818BECCA5}" srcId="{3C3748AB-67AD-43F2-9ECD-03FE98455F9D}" destId="{3F95FF73-EDB6-474D-9708-CBB34F1854E4}" srcOrd="4" destOrd="0" parTransId="{002DAAF4-B2F0-4AF4-ABAA-6CEFBF2C670D}" sibTransId="{12397E40-81C3-4DDC-8E02-D67361A6E6CE}"/>
    <dgm:cxn modelId="{A4E96790-8EEC-484C-A5C8-1660CC9BB9D5}" type="presOf" srcId="{26CA6F96-29DB-40CA-930F-ED1AC44505D5}" destId="{CB2320DC-E122-4681-9563-6D6F08914C82}" srcOrd="0" destOrd="0" presId="urn:microsoft.com/office/officeart/2005/8/layout/default"/>
    <dgm:cxn modelId="{98ECEAAB-589C-4864-A76E-8643FB3303BE}" type="presOf" srcId="{3F95FF73-EDB6-474D-9708-CBB34F1854E4}" destId="{BA0DF330-6236-4E91-9CC9-DB7DB4B15890}" srcOrd="0" destOrd="0" presId="urn:microsoft.com/office/officeart/2005/8/layout/default"/>
    <dgm:cxn modelId="{2E23C001-4876-41C5-9C30-76B0A4BCA85E}" srcId="{3C3748AB-67AD-43F2-9ECD-03FE98455F9D}" destId="{26CA6F96-29DB-40CA-930F-ED1AC44505D5}" srcOrd="3" destOrd="0" parTransId="{89E49BCF-38DC-48B1-A2A1-399B7FC5FE25}" sibTransId="{7ECAFAF7-0950-4899-8DB7-544EBB94FDF8}"/>
    <dgm:cxn modelId="{C41D174B-184F-4E30-A51D-A5886F81093F}" type="presOf" srcId="{671D0460-956D-49F7-9618-6C69910A2A87}" destId="{1511292C-7A83-4C7C-B7FC-778DF97C21F3}" srcOrd="0" destOrd="0" presId="urn:microsoft.com/office/officeart/2005/8/layout/default"/>
    <dgm:cxn modelId="{65DCC38D-D5E6-4BE5-9200-CF383F63AAD3}" type="presParOf" srcId="{9B622F49-8862-4F9E-8655-D39F22343D6E}" destId="{6109860E-6905-4B66-A4F1-5A52F863F8D7}" srcOrd="0" destOrd="0" presId="urn:microsoft.com/office/officeart/2005/8/layout/default"/>
    <dgm:cxn modelId="{02161245-32DD-40B4-9D43-C95EAC3D1F08}" type="presParOf" srcId="{9B622F49-8862-4F9E-8655-D39F22343D6E}" destId="{071F5FE6-1CAB-44FE-9C51-824B9FA30668}" srcOrd="1" destOrd="0" presId="urn:microsoft.com/office/officeart/2005/8/layout/default"/>
    <dgm:cxn modelId="{D82001C9-7A65-419D-B01E-C43230B72B61}" type="presParOf" srcId="{9B622F49-8862-4F9E-8655-D39F22343D6E}" destId="{1511292C-7A83-4C7C-B7FC-778DF97C21F3}" srcOrd="2" destOrd="0" presId="urn:microsoft.com/office/officeart/2005/8/layout/default"/>
    <dgm:cxn modelId="{845167A0-C2A6-46E5-B272-5B7FF58A3E1F}" type="presParOf" srcId="{9B622F49-8862-4F9E-8655-D39F22343D6E}" destId="{8F761C98-990A-4FC4-8D16-CF56CA361B10}" srcOrd="3" destOrd="0" presId="urn:microsoft.com/office/officeart/2005/8/layout/default"/>
    <dgm:cxn modelId="{48D62D51-F448-429A-8D53-73F9B3B6F176}" type="presParOf" srcId="{9B622F49-8862-4F9E-8655-D39F22343D6E}" destId="{6BA57712-7CC2-4673-AB32-2850123CD51D}" srcOrd="4" destOrd="0" presId="urn:microsoft.com/office/officeart/2005/8/layout/default"/>
    <dgm:cxn modelId="{6D6FEAAB-7D65-4D63-AE47-2BCF09FBEA69}" type="presParOf" srcId="{9B622F49-8862-4F9E-8655-D39F22343D6E}" destId="{21731188-CB46-442F-BA7E-B8F5B34353FC}" srcOrd="5" destOrd="0" presId="urn:microsoft.com/office/officeart/2005/8/layout/default"/>
    <dgm:cxn modelId="{86A4D946-5088-403A-9F92-4ABFC12D3C6A}" type="presParOf" srcId="{9B622F49-8862-4F9E-8655-D39F22343D6E}" destId="{CB2320DC-E122-4681-9563-6D6F08914C82}" srcOrd="6" destOrd="0" presId="urn:microsoft.com/office/officeart/2005/8/layout/default"/>
    <dgm:cxn modelId="{503DC771-5255-4C4E-90C7-F64F8CE5051F}" type="presParOf" srcId="{9B622F49-8862-4F9E-8655-D39F22343D6E}" destId="{1DD35802-E39E-4E3B-A448-85F3AEB1781F}" srcOrd="7" destOrd="0" presId="urn:microsoft.com/office/officeart/2005/8/layout/default"/>
    <dgm:cxn modelId="{F1602584-7190-45EE-A18D-DDBAC8C79372}" type="presParOf" srcId="{9B622F49-8862-4F9E-8655-D39F22343D6E}" destId="{BA0DF330-6236-4E91-9CC9-DB7DB4B1589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05CE6-77F9-4418-B45B-4D24DC4EDEE5}">
      <dsp:nvSpPr>
        <dsp:cNvPr id="0" name=""/>
        <dsp:cNvSpPr/>
      </dsp:nvSpPr>
      <dsp:spPr>
        <a:xfrm>
          <a:off x="162686" y="1240420"/>
          <a:ext cx="2363618" cy="778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Challenges</a:t>
          </a:r>
          <a:endParaRPr lang="en-GB" sz="2000" kern="1200" dirty="0"/>
        </a:p>
      </dsp:txBody>
      <dsp:txXfrm>
        <a:off x="162686" y="1240420"/>
        <a:ext cx="2363618" cy="778919"/>
      </dsp:txXfrm>
    </dsp:sp>
    <dsp:sp modelId="{8C40CB1C-4693-4C74-A7CF-DCE1E5E166BF}">
      <dsp:nvSpPr>
        <dsp:cNvPr id="0" name=""/>
        <dsp:cNvSpPr/>
      </dsp:nvSpPr>
      <dsp:spPr>
        <a:xfrm>
          <a:off x="162686" y="2882894"/>
          <a:ext cx="2363618" cy="1459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Reduce response burden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Reduce cost of raw data collection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Increase ability to face new demands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Increase ability to produce more detailed statistics</a:t>
          </a:r>
          <a:endParaRPr lang="en-GB" sz="1400" kern="1200" dirty="0"/>
        </a:p>
      </dsp:txBody>
      <dsp:txXfrm>
        <a:off x="162686" y="2882894"/>
        <a:ext cx="2363618" cy="1459315"/>
      </dsp:txXfrm>
    </dsp:sp>
    <dsp:sp modelId="{07608A74-4500-4D17-9917-0FCCFEAE4D94}">
      <dsp:nvSpPr>
        <dsp:cNvPr id="0" name=""/>
        <dsp:cNvSpPr/>
      </dsp:nvSpPr>
      <dsp:spPr>
        <a:xfrm>
          <a:off x="160001" y="1003521"/>
          <a:ext cx="188015" cy="188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BE5DC-D15E-4E20-820E-638A3EEB19DC}">
      <dsp:nvSpPr>
        <dsp:cNvPr id="0" name=""/>
        <dsp:cNvSpPr/>
      </dsp:nvSpPr>
      <dsp:spPr>
        <a:xfrm>
          <a:off x="291611" y="740300"/>
          <a:ext cx="188015" cy="188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DF2EC-0C32-40E4-A05C-31E89E9CE369}">
      <dsp:nvSpPr>
        <dsp:cNvPr id="0" name=""/>
        <dsp:cNvSpPr/>
      </dsp:nvSpPr>
      <dsp:spPr>
        <a:xfrm>
          <a:off x="607476" y="792944"/>
          <a:ext cx="295452" cy="2954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B8C80-FC09-4D5F-AF46-708D9D54DF4E}">
      <dsp:nvSpPr>
        <dsp:cNvPr id="0" name=""/>
        <dsp:cNvSpPr/>
      </dsp:nvSpPr>
      <dsp:spPr>
        <a:xfrm>
          <a:off x="870698" y="503401"/>
          <a:ext cx="188015" cy="188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8A42F-99DD-4788-8901-B7F8D6EDFAB4}">
      <dsp:nvSpPr>
        <dsp:cNvPr id="0" name=""/>
        <dsp:cNvSpPr/>
      </dsp:nvSpPr>
      <dsp:spPr>
        <a:xfrm>
          <a:off x="1212885" y="398113"/>
          <a:ext cx="188015" cy="188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C7F93-2EC8-46AA-A2B6-F24D090D1BEB}">
      <dsp:nvSpPr>
        <dsp:cNvPr id="0" name=""/>
        <dsp:cNvSpPr/>
      </dsp:nvSpPr>
      <dsp:spPr>
        <a:xfrm>
          <a:off x="1634039" y="582367"/>
          <a:ext cx="188015" cy="188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1359E-0D11-4E2F-8FBD-925B98F477A0}">
      <dsp:nvSpPr>
        <dsp:cNvPr id="0" name=""/>
        <dsp:cNvSpPr/>
      </dsp:nvSpPr>
      <dsp:spPr>
        <a:xfrm>
          <a:off x="1897260" y="713978"/>
          <a:ext cx="295452" cy="2954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5F3FA-6F05-4DB2-BBC7-C53D8E1BFDD8}">
      <dsp:nvSpPr>
        <dsp:cNvPr id="0" name=""/>
        <dsp:cNvSpPr/>
      </dsp:nvSpPr>
      <dsp:spPr>
        <a:xfrm>
          <a:off x="2265770" y="1003521"/>
          <a:ext cx="188015" cy="188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B00B3-55BB-4ABC-ADB3-4C78B7794C02}">
      <dsp:nvSpPr>
        <dsp:cNvPr id="0" name=""/>
        <dsp:cNvSpPr/>
      </dsp:nvSpPr>
      <dsp:spPr>
        <a:xfrm>
          <a:off x="2423702" y="1293064"/>
          <a:ext cx="188015" cy="188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C153E-AED9-460E-966D-67C3C01E52D7}">
      <dsp:nvSpPr>
        <dsp:cNvPr id="0" name=""/>
        <dsp:cNvSpPr/>
      </dsp:nvSpPr>
      <dsp:spPr>
        <a:xfrm>
          <a:off x="1054952" y="740300"/>
          <a:ext cx="483467" cy="483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0959A-6F61-4EE3-9458-657707B5946E}">
      <dsp:nvSpPr>
        <dsp:cNvPr id="0" name=""/>
        <dsp:cNvSpPr/>
      </dsp:nvSpPr>
      <dsp:spPr>
        <a:xfrm>
          <a:off x="28390" y="1740540"/>
          <a:ext cx="188015" cy="188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EA3E7-789B-4908-B73C-F03D1D4E1F5A}">
      <dsp:nvSpPr>
        <dsp:cNvPr id="0" name=""/>
        <dsp:cNvSpPr/>
      </dsp:nvSpPr>
      <dsp:spPr>
        <a:xfrm>
          <a:off x="186323" y="1977439"/>
          <a:ext cx="295452" cy="2954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4106C-4FA1-434C-B2DC-116F654B65D9}">
      <dsp:nvSpPr>
        <dsp:cNvPr id="0" name=""/>
        <dsp:cNvSpPr/>
      </dsp:nvSpPr>
      <dsp:spPr>
        <a:xfrm>
          <a:off x="581154" y="2188016"/>
          <a:ext cx="429748" cy="429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FD6BC-A5AE-40DD-BFAC-2233300892FE}">
      <dsp:nvSpPr>
        <dsp:cNvPr id="0" name=""/>
        <dsp:cNvSpPr/>
      </dsp:nvSpPr>
      <dsp:spPr>
        <a:xfrm>
          <a:off x="1133919" y="2530204"/>
          <a:ext cx="188015" cy="188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ACEAC-284E-4FCB-9435-9825952027A9}">
      <dsp:nvSpPr>
        <dsp:cNvPr id="0" name=""/>
        <dsp:cNvSpPr/>
      </dsp:nvSpPr>
      <dsp:spPr>
        <a:xfrm>
          <a:off x="1239207" y="2188016"/>
          <a:ext cx="295452" cy="2954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44ABF-AE85-4D0F-B0EE-4BA395F44673}">
      <dsp:nvSpPr>
        <dsp:cNvPr id="0" name=""/>
        <dsp:cNvSpPr/>
      </dsp:nvSpPr>
      <dsp:spPr>
        <a:xfrm>
          <a:off x="1502428" y="2556526"/>
          <a:ext cx="188015" cy="188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93890-0ED3-4B1F-97B1-E832047366A0}">
      <dsp:nvSpPr>
        <dsp:cNvPr id="0" name=""/>
        <dsp:cNvSpPr/>
      </dsp:nvSpPr>
      <dsp:spPr>
        <a:xfrm>
          <a:off x="1739327" y="2135372"/>
          <a:ext cx="429748" cy="429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C2E2E-70F9-4C8B-B526-06AF7E610EC4}">
      <dsp:nvSpPr>
        <dsp:cNvPr id="0" name=""/>
        <dsp:cNvSpPr/>
      </dsp:nvSpPr>
      <dsp:spPr>
        <a:xfrm>
          <a:off x="2318414" y="2030084"/>
          <a:ext cx="295452" cy="2954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B52D0-0578-4035-988D-E97F35673F13}">
      <dsp:nvSpPr>
        <dsp:cNvPr id="0" name=""/>
        <dsp:cNvSpPr/>
      </dsp:nvSpPr>
      <dsp:spPr>
        <a:xfrm>
          <a:off x="2613866" y="792506"/>
          <a:ext cx="867701" cy="165653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D058E-6FD8-429F-B81F-FFE47A31D2BA}">
      <dsp:nvSpPr>
        <dsp:cNvPr id="0" name=""/>
        <dsp:cNvSpPr/>
      </dsp:nvSpPr>
      <dsp:spPr>
        <a:xfrm>
          <a:off x="3481567" y="793311"/>
          <a:ext cx="2366458" cy="165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Increase use of administrative data sources</a:t>
          </a:r>
          <a:endParaRPr lang="en-GB" sz="2000" kern="1200" dirty="0"/>
        </a:p>
      </dsp:txBody>
      <dsp:txXfrm>
        <a:off x="3481567" y="793311"/>
        <a:ext cx="2366458" cy="1656520"/>
      </dsp:txXfrm>
    </dsp:sp>
    <dsp:sp modelId="{75A6E7D9-D3B4-43C2-93B4-7D03CB3A0FD2}">
      <dsp:nvSpPr>
        <dsp:cNvPr id="0" name=""/>
        <dsp:cNvSpPr/>
      </dsp:nvSpPr>
      <dsp:spPr>
        <a:xfrm>
          <a:off x="3481567" y="2882894"/>
          <a:ext cx="2366458" cy="1459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400" kern="1200" dirty="0" smtClean="0"/>
            <a:t>Direct use</a:t>
          </a:r>
          <a:endParaRPr lang="en-GB" sz="14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400" kern="1200" dirty="0" smtClean="0"/>
            <a:t>Use in sampling frame</a:t>
          </a:r>
          <a:endParaRPr lang="en-GB" sz="14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400" kern="1200" dirty="0" smtClean="0"/>
            <a:t>Auxiliary information</a:t>
          </a:r>
          <a:endParaRPr lang="en-GB" sz="14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400" kern="1200" dirty="0" smtClean="0"/>
            <a:t>Calibration</a:t>
          </a:r>
          <a:endParaRPr lang="en-GB" sz="1400" kern="1200" dirty="0"/>
        </a:p>
      </dsp:txBody>
      <dsp:txXfrm>
        <a:off x="3481567" y="2882894"/>
        <a:ext cx="2366458" cy="1459315"/>
      </dsp:txXfrm>
    </dsp:sp>
    <dsp:sp modelId="{780C9CDD-1662-4FAF-BD9A-100D73D8EE50}">
      <dsp:nvSpPr>
        <dsp:cNvPr id="0" name=""/>
        <dsp:cNvSpPr/>
      </dsp:nvSpPr>
      <dsp:spPr>
        <a:xfrm>
          <a:off x="5848026" y="792506"/>
          <a:ext cx="867701" cy="165653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FD838-4A50-4743-AB21-CDFC58814176}">
      <dsp:nvSpPr>
        <dsp:cNvPr id="0" name=""/>
        <dsp:cNvSpPr/>
      </dsp:nvSpPr>
      <dsp:spPr>
        <a:xfrm>
          <a:off x="6794839" y="674988"/>
          <a:ext cx="2208233" cy="2011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Output quality assessment</a:t>
          </a:r>
          <a:endParaRPr lang="en-GB" sz="2000" kern="1200" dirty="0"/>
        </a:p>
      </dsp:txBody>
      <dsp:txXfrm>
        <a:off x="7118227" y="969564"/>
        <a:ext cx="1561457" cy="1422337"/>
      </dsp:txXfrm>
    </dsp:sp>
    <dsp:sp modelId="{C4F0B20C-FE73-4037-AA79-75DF2C11B325}">
      <dsp:nvSpPr>
        <dsp:cNvPr id="0" name=""/>
        <dsp:cNvSpPr/>
      </dsp:nvSpPr>
      <dsp:spPr>
        <a:xfrm>
          <a:off x="6715727" y="2882894"/>
          <a:ext cx="2366458" cy="1459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Can consider the integration effect?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Can consider the variety of statistical approaches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Can advantages be offset by possible decreases in the quality?</a:t>
          </a:r>
          <a:endParaRPr lang="en-GB" sz="1400" kern="1200" dirty="0"/>
        </a:p>
      </dsp:txBody>
      <dsp:txXfrm>
        <a:off x="6715727" y="2882894"/>
        <a:ext cx="2366458" cy="1459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0F550-02D5-4D01-B36A-725447E9D32C}">
      <dsp:nvSpPr>
        <dsp:cNvPr id="0" name=""/>
        <dsp:cNvSpPr/>
      </dsp:nvSpPr>
      <dsp:spPr>
        <a:xfrm>
          <a:off x="4632" y="558983"/>
          <a:ext cx="2644903" cy="311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6B806-1A55-4D34-8B75-330CAFC69108}">
      <dsp:nvSpPr>
        <dsp:cNvPr id="0" name=""/>
        <dsp:cNvSpPr/>
      </dsp:nvSpPr>
      <dsp:spPr>
        <a:xfrm>
          <a:off x="4632" y="675844"/>
          <a:ext cx="194304" cy="1943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8E79D1-9453-4E44-86E0-A4244FFB222E}">
      <dsp:nvSpPr>
        <dsp:cNvPr id="0" name=""/>
        <dsp:cNvSpPr/>
      </dsp:nvSpPr>
      <dsp:spPr>
        <a:xfrm>
          <a:off x="4632" y="0"/>
          <a:ext cx="2644903" cy="558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Input</a:t>
          </a:r>
          <a:endParaRPr lang="en-GB" sz="3200" kern="1200" dirty="0"/>
        </a:p>
      </dsp:txBody>
      <dsp:txXfrm>
        <a:off x="4632" y="0"/>
        <a:ext cx="2644903" cy="558983"/>
      </dsp:txXfrm>
    </dsp:sp>
    <dsp:sp modelId="{01E0B062-345B-4EC3-8EBA-13413A458EBD}">
      <dsp:nvSpPr>
        <dsp:cNvPr id="0" name=""/>
        <dsp:cNvSpPr/>
      </dsp:nvSpPr>
      <dsp:spPr>
        <a:xfrm>
          <a:off x="4632" y="1352305"/>
          <a:ext cx="194299" cy="1942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8FC86-CFC0-4628-8839-613E77B4A54A}">
      <dsp:nvSpPr>
        <dsp:cNvPr id="0" name=""/>
        <dsp:cNvSpPr/>
      </dsp:nvSpPr>
      <dsp:spPr>
        <a:xfrm>
          <a:off x="189775" y="999454"/>
          <a:ext cx="2459759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Q</a:t>
          </a:r>
          <a:r>
            <a:rPr lang="x-none" sz="1600" kern="1200" smtClean="0"/>
            <a:t>uality of raw data</a:t>
          </a:r>
          <a:endParaRPr lang="en-GB" sz="1600" kern="1200" dirty="0"/>
        </a:p>
      </dsp:txBody>
      <dsp:txXfrm>
        <a:off x="189775" y="999454"/>
        <a:ext cx="2459759" cy="900000"/>
      </dsp:txXfrm>
    </dsp:sp>
    <dsp:sp modelId="{9E9D67DB-B549-43D9-86C5-6FF9953B97E2}">
      <dsp:nvSpPr>
        <dsp:cNvPr id="0" name=""/>
        <dsp:cNvSpPr/>
      </dsp:nvSpPr>
      <dsp:spPr>
        <a:xfrm>
          <a:off x="4632" y="2378036"/>
          <a:ext cx="194299" cy="1942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3B5D5-A2F8-4A8F-AEF5-F6129C871B4C}">
      <dsp:nvSpPr>
        <dsp:cNvPr id="0" name=""/>
        <dsp:cNvSpPr/>
      </dsp:nvSpPr>
      <dsp:spPr>
        <a:xfrm>
          <a:off x="189775" y="1899454"/>
          <a:ext cx="2459759" cy="1151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W</a:t>
          </a:r>
          <a:r>
            <a:rPr lang="x-none" sz="1600" kern="1200" smtClean="0"/>
            <a:t>hether and how a given data source can be used on a regular basis to produce statistics</a:t>
          </a:r>
          <a:endParaRPr lang="en-GB" sz="1600" kern="1200" dirty="0"/>
        </a:p>
      </dsp:txBody>
      <dsp:txXfrm>
        <a:off x="189775" y="1899454"/>
        <a:ext cx="2459759" cy="1151461"/>
      </dsp:txXfrm>
    </dsp:sp>
    <dsp:sp modelId="{F4B1F562-10FA-4EC9-88F4-809398652899}">
      <dsp:nvSpPr>
        <dsp:cNvPr id="0" name=""/>
        <dsp:cNvSpPr/>
      </dsp:nvSpPr>
      <dsp:spPr>
        <a:xfrm>
          <a:off x="2781780" y="558983"/>
          <a:ext cx="2644903" cy="311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18654-11FF-487E-996A-E4F328D0BA3A}">
      <dsp:nvSpPr>
        <dsp:cNvPr id="0" name=""/>
        <dsp:cNvSpPr/>
      </dsp:nvSpPr>
      <dsp:spPr>
        <a:xfrm>
          <a:off x="2781780" y="675844"/>
          <a:ext cx="194304" cy="1943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F6FCD-7B82-4069-8A36-BAEC0A283C18}">
      <dsp:nvSpPr>
        <dsp:cNvPr id="0" name=""/>
        <dsp:cNvSpPr/>
      </dsp:nvSpPr>
      <dsp:spPr>
        <a:xfrm>
          <a:off x="2781780" y="0"/>
          <a:ext cx="2644903" cy="558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Process</a:t>
          </a:r>
          <a:endParaRPr lang="en-GB" sz="3200" kern="1200" dirty="0"/>
        </a:p>
      </dsp:txBody>
      <dsp:txXfrm>
        <a:off x="2781780" y="0"/>
        <a:ext cx="2644903" cy="558983"/>
      </dsp:txXfrm>
    </dsp:sp>
    <dsp:sp modelId="{EB8FDBD3-FF5A-4F74-8A64-65209749683B}">
      <dsp:nvSpPr>
        <dsp:cNvPr id="0" name=""/>
        <dsp:cNvSpPr/>
      </dsp:nvSpPr>
      <dsp:spPr>
        <a:xfrm>
          <a:off x="2781780" y="1352305"/>
          <a:ext cx="194299" cy="1942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30E65-16DB-45AE-839F-693FC3D64B36}">
      <dsp:nvSpPr>
        <dsp:cNvPr id="0" name=""/>
        <dsp:cNvSpPr/>
      </dsp:nvSpPr>
      <dsp:spPr>
        <a:xfrm>
          <a:off x="2966923" y="999454"/>
          <a:ext cx="2459759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Whether final data is “real”</a:t>
          </a:r>
          <a:endParaRPr lang="en-GB" sz="1600" kern="1200" dirty="0"/>
        </a:p>
      </dsp:txBody>
      <dsp:txXfrm>
        <a:off x="2966923" y="999454"/>
        <a:ext cx="2459759" cy="900000"/>
      </dsp:txXfrm>
    </dsp:sp>
    <dsp:sp modelId="{DCC5A3EB-C35D-4F45-9E4A-73B560F79984}">
      <dsp:nvSpPr>
        <dsp:cNvPr id="0" name=""/>
        <dsp:cNvSpPr/>
      </dsp:nvSpPr>
      <dsp:spPr>
        <a:xfrm>
          <a:off x="2781780" y="2252305"/>
          <a:ext cx="194299" cy="1942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BA84A-E15B-4F4E-AF5C-29A673A17CE0}">
      <dsp:nvSpPr>
        <dsp:cNvPr id="0" name=""/>
        <dsp:cNvSpPr/>
      </dsp:nvSpPr>
      <dsp:spPr>
        <a:xfrm>
          <a:off x="2966923" y="1899454"/>
          <a:ext cx="2459759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Magnitude of errors introduced in processing stage</a:t>
          </a:r>
          <a:endParaRPr lang="en-GB" sz="1600" kern="1200" dirty="0"/>
        </a:p>
      </dsp:txBody>
      <dsp:txXfrm>
        <a:off x="2966923" y="1899454"/>
        <a:ext cx="2459759" cy="900000"/>
      </dsp:txXfrm>
    </dsp:sp>
    <dsp:sp modelId="{AE7B3685-D14E-460C-A2A6-03DAD7548014}">
      <dsp:nvSpPr>
        <dsp:cNvPr id="0" name=""/>
        <dsp:cNvSpPr/>
      </dsp:nvSpPr>
      <dsp:spPr>
        <a:xfrm>
          <a:off x="2781780" y="3152305"/>
          <a:ext cx="194299" cy="1942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BF51D-E781-4C4F-BCEB-5F6496EFD56D}">
      <dsp:nvSpPr>
        <dsp:cNvPr id="0" name=""/>
        <dsp:cNvSpPr/>
      </dsp:nvSpPr>
      <dsp:spPr>
        <a:xfrm>
          <a:off x="2966923" y="2799455"/>
          <a:ext cx="2459759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Analyse of statistical process</a:t>
          </a:r>
          <a:endParaRPr lang="en-GB" sz="1600" kern="1200" dirty="0"/>
        </a:p>
      </dsp:txBody>
      <dsp:txXfrm>
        <a:off x="2966923" y="2799455"/>
        <a:ext cx="2459759" cy="900000"/>
      </dsp:txXfrm>
    </dsp:sp>
    <dsp:sp modelId="{304B2BCA-39D5-4B9B-B9B3-191DC291FA2A}">
      <dsp:nvSpPr>
        <dsp:cNvPr id="0" name=""/>
        <dsp:cNvSpPr/>
      </dsp:nvSpPr>
      <dsp:spPr>
        <a:xfrm>
          <a:off x="5558928" y="558983"/>
          <a:ext cx="2644903" cy="311165"/>
        </a:xfrm>
        <a:prstGeom prst="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32E0B-74F9-4E84-B8F9-73AEB569467E}">
      <dsp:nvSpPr>
        <dsp:cNvPr id="0" name=""/>
        <dsp:cNvSpPr/>
      </dsp:nvSpPr>
      <dsp:spPr>
        <a:xfrm>
          <a:off x="5558928" y="675844"/>
          <a:ext cx="194304" cy="1943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3D699-8F0A-4C08-A877-96552115DA0D}">
      <dsp:nvSpPr>
        <dsp:cNvPr id="0" name=""/>
        <dsp:cNvSpPr/>
      </dsp:nvSpPr>
      <dsp:spPr>
        <a:xfrm>
          <a:off x="5558928" y="0"/>
          <a:ext cx="2644903" cy="558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Output</a:t>
          </a:r>
          <a:endParaRPr lang="en-GB" sz="3200" kern="1200" dirty="0"/>
        </a:p>
      </dsp:txBody>
      <dsp:txXfrm>
        <a:off x="5558928" y="0"/>
        <a:ext cx="2644903" cy="558983"/>
      </dsp:txXfrm>
    </dsp:sp>
    <dsp:sp modelId="{41CA4C87-4C81-4B74-8086-F0C275967EEB}">
      <dsp:nvSpPr>
        <dsp:cNvPr id="0" name=""/>
        <dsp:cNvSpPr/>
      </dsp:nvSpPr>
      <dsp:spPr>
        <a:xfrm>
          <a:off x="5544167" y="1353600"/>
          <a:ext cx="194299" cy="1942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550DF-8CAB-43AD-A064-B7C32BA11268}">
      <dsp:nvSpPr>
        <dsp:cNvPr id="0" name=""/>
        <dsp:cNvSpPr/>
      </dsp:nvSpPr>
      <dsp:spPr>
        <a:xfrm>
          <a:off x="5744071" y="999454"/>
          <a:ext cx="2459759" cy="1223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/>
              </a:solidFill>
            </a:rPr>
            <a:t>User easy to understand information on the quality of the final data</a:t>
          </a:r>
          <a:endParaRPr lang="en-GB" sz="1600" b="1" kern="1200" dirty="0">
            <a:solidFill>
              <a:schemeClr val="tx1"/>
            </a:solidFill>
          </a:endParaRPr>
        </a:p>
      </dsp:txBody>
      <dsp:txXfrm>
        <a:off x="5744071" y="999454"/>
        <a:ext cx="2459759" cy="12232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2584C-9209-4456-A11D-0850EA1075FE}">
      <dsp:nvSpPr>
        <dsp:cNvPr id="0" name=""/>
        <dsp:cNvSpPr/>
      </dsp:nvSpPr>
      <dsp:spPr>
        <a:xfrm>
          <a:off x="0" y="725"/>
          <a:ext cx="8280000" cy="14835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The ESS Code of Practice </a:t>
          </a:r>
          <a:br>
            <a:rPr lang="en-GB" sz="2000" kern="1200" dirty="0" smtClean="0"/>
          </a:br>
          <a:endParaRPr lang="en-GB" sz="2000" kern="1200" dirty="0"/>
        </a:p>
      </dsp:txBody>
      <dsp:txXfrm>
        <a:off x="0" y="725"/>
        <a:ext cx="8280000" cy="801129"/>
      </dsp:txXfrm>
    </dsp:sp>
    <dsp:sp modelId="{03782888-080B-4843-BDF5-A321193B8C58}">
      <dsp:nvSpPr>
        <dsp:cNvPr id="0" name=""/>
        <dsp:cNvSpPr/>
      </dsp:nvSpPr>
      <dsp:spPr>
        <a:xfrm>
          <a:off x="0" y="772183"/>
          <a:ext cx="4140000" cy="68244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The ESS Standard </a:t>
          </a:r>
          <a:br>
            <a:rPr lang="en-GB" sz="2000" kern="1200" dirty="0" smtClean="0"/>
          </a:br>
          <a:r>
            <a:rPr lang="en-GB" sz="2000" kern="1200" dirty="0" smtClean="0"/>
            <a:t>for Quality Reports</a:t>
          </a:r>
          <a:endParaRPr lang="en-GB" sz="2000" kern="1200" dirty="0"/>
        </a:p>
      </dsp:txBody>
      <dsp:txXfrm>
        <a:off x="0" y="772183"/>
        <a:ext cx="4140000" cy="682443"/>
      </dsp:txXfrm>
    </dsp:sp>
    <dsp:sp modelId="{473AF45A-6E18-4BD3-ABE2-B13FFE57FCE1}">
      <dsp:nvSpPr>
        <dsp:cNvPr id="0" name=""/>
        <dsp:cNvSpPr/>
      </dsp:nvSpPr>
      <dsp:spPr>
        <a:xfrm>
          <a:off x="4140000" y="772183"/>
          <a:ext cx="4140000" cy="68244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ESS Handbook</a:t>
          </a:r>
          <a:br>
            <a:rPr lang="en-GB" sz="2000" kern="1200" dirty="0" smtClean="0"/>
          </a:br>
          <a:r>
            <a:rPr lang="en-GB" sz="2000" kern="1200" dirty="0" smtClean="0"/>
            <a:t> for Quality Reports</a:t>
          </a:r>
          <a:endParaRPr lang="en-GB" sz="2000" kern="1200" dirty="0"/>
        </a:p>
      </dsp:txBody>
      <dsp:txXfrm>
        <a:off x="4140000" y="772183"/>
        <a:ext cx="4140000" cy="6824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9860E-6905-4B66-A4F1-5A52F863F8D7}">
      <dsp:nvSpPr>
        <dsp:cNvPr id="0" name=""/>
        <dsp:cNvSpPr/>
      </dsp:nvSpPr>
      <dsp:spPr>
        <a:xfrm>
          <a:off x="1616" y="174591"/>
          <a:ext cx="1578269" cy="946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1" kern="1200" dirty="0" smtClean="0">
              <a:solidFill>
                <a:schemeClr val="tx2"/>
              </a:solidFill>
            </a:rPr>
            <a:t>Relevance</a:t>
          </a:r>
          <a:endParaRPr lang="en-GB" sz="1800" b="0" kern="1200" dirty="0">
            <a:solidFill>
              <a:schemeClr val="tx2"/>
            </a:solidFill>
          </a:endParaRPr>
        </a:p>
      </dsp:txBody>
      <dsp:txXfrm>
        <a:off x="1616" y="174591"/>
        <a:ext cx="1578269" cy="946961"/>
      </dsp:txXfrm>
    </dsp:sp>
    <dsp:sp modelId="{1511292C-7A83-4C7C-B7FC-778DF97C21F3}">
      <dsp:nvSpPr>
        <dsp:cNvPr id="0" name=""/>
        <dsp:cNvSpPr/>
      </dsp:nvSpPr>
      <dsp:spPr>
        <a:xfrm>
          <a:off x="1737712" y="174591"/>
          <a:ext cx="1578269" cy="946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i="1" kern="1200" dirty="0" smtClean="0">
              <a:solidFill>
                <a:schemeClr val="bg1"/>
              </a:solidFill>
            </a:rPr>
            <a:t>Accuracy</a:t>
          </a:r>
          <a:r>
            <a:rPr lang="en-GB" sz="1800" b="0" i="1" kern="1200" dirty="0" smtClean="0">
              <a:solidFill>
                <a:schemeClr val="tx2"/>
              </a:solidFill>
            </a:rPr>
            <a:t> </a:t>
          </a:r>
          <a:br>
            <a:rPr lang="en-GB" sz="1800" b="0" i="1" kern="1200" dirty="0" smtClean="0">
              <a:solidFill>
                <a:schemeClr val="tx2"/>
              </a:solidFill>
            </a:rPr>
          </a:br>
          <a:r>
            <a:rPr lang="en-GB" sz="1800" b="0" i="1" kern="1200" dirty="0" smtClean="0">
              <a:solidFill>
                <a:schemeClr val="tx2"/>
              </a:solidFill>
            </a:rPr>
            <a:t>&amp;</a:t>
          </a:r>
          <a:br>
            <a:rPr lang="en-GB" sz="1800" b="0" i="1" kern="1200" dirty="0" smtClean="0">
              <a:solidFill>
                <a:schemeClr val="tx2"/>
              </a:solidFill>
            </a:rPr>
          </a:br>
          <a:r>
            <a:rPr lang="en-GB" sz="1800" b="0" i="1" kern="1200" dirty="0" smtClean="0">
              <a:solidFill>
                <a:schemeClr val="tx2"/>
              </a:solidFill>
            </a:rPr>
            <a:t>Reliability</a:t>
          </a:r>
          <a:endParaRPr lang="en-GB" sz="1800" b="0" kern="1200" dirty="0">
            <a:solidFill>
              <a:schemeClr val="tx2"/>
            </a:solidFill>
          </a:endParaRPr>
        </a:p>
      </dsp:txBody>
      <dsp:txXfrm>
        <a:off x="1737712" y="174591"/>
        <a:ext cx="1578269" cy="946961"/>
      </dsp:txXfrm>
    </dsp:sp>
    <dsp:sp modelId="{6BA57712-7CC2-4673-AB32-2850123CD51D}">
      <dsp:nvSpPr>
        <dsp:cNvPr id="0" name=""/>
        <dsp:cNvSpPr/>
      </dsp:nvSpPr>
      <dsp:spPr>
        <a:xfrm>
          <a:off x="3473808" y="174591"/>
          <a:ext cx="1578269" cy="946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1" kern="1200" dirty="0" smtClean="0">
              <a:solidFill>
                <a:schemeClr val="tx2"/>
              </a:solidFill>
            </a:rPr>
            <a:t>Timeliness </a:t>
          </a:r>
          <a:br>
            <a:rPr lang="en-GB" sz="1800" b="0" i="1" kern="1200" dirty="0" smtClean="0">
              <a:solidFill>
                <a:schemeClr val="tx2"/>
              </a:solidFill>
            </a:rPr>
          </a:br>
          <a:r>
            <a:rPr lang="en-GB" sz="1800" b="0" i="1" kern="1200" dirty="0" smtClean="0">
              <a:solidFill>
                <a:schemeClr val="tx2"/>
              </a:solidFill>
            </a:rPr>
            <a:t>&amp; Punctuality</a:t>
          </a:r>
          <a:endParaRPr lang="en-GB" sz="1800" b="0" kern="1200" dirty="0">
            <a:solidFill>
              <a:schemeClr val="tx2"/>
            </a:solidFill>
          </a:endParaRPr>
        </a:p>
      </dsp:txBody>
      <dsp:txXfrm>
        <a:off x="3473808" y="174591"/>
        <a:ext cx="1578269" cy="946961"/>
      </dsp:txXfrm>
    </dsp:sp>
    <dsp:sp modelId="{CB2320DC-E122-4681-9563-6D6F08914C82}">
      <dsp:nvSpPr>
        <dsp:cNvPr id="0" name=""/>
        <dsp:cNvSpPr/>
      </dsp:nvSpPr>
      <dsp:spPr>
        <a:xfrm>
          <a:off x="5209904" y="174591"/>
          <a:ext cx="1981374" cy="946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1" kern="1200" dirty="0" smtClean="0">
              <a:solidFill>
                <a:schemeClr val="tx2"/>
              </a:solidFill>
            </a:rPr>
            <a:t>Coherence</a:t>
          </a:r>
          <a:r>
            <a:rPr lang="en-GB" sz="1800" b="0" kern="1200" dirty="0" smtClean="0">
              <a:solidFill>
                <a:schemeClr val="tx2"/>
              </a:solidFill>
            </a:rPr>
            <a:t>  </a:t>
          </a:r>
          <a:r>
            <a:rPr lang="en-GB" sz="1800" b="0" i="1" kern="1200" dirty="0" smtClean="0">
              <a:solidFill>
                <a:schemeClr val="tx2"/>
              </a:solidFill>
            </a:rPr>
            <a:t>&amp;</a:t>
          </a:r>
          <a:br>
            <a:rPr lang="en-GB" sz="1800" b="0" i="1" kern="1200" dirty="0" smtClean="0">
              <a:solidFill>
                <a:schemeClr val="tx2"/>
              </a:solidFill>
            </a:rPr>
          </a:br>
          <a:r>
            <a:rPr lang="en-GB" sz="1800" b="1" i="1" kern="1200" dirty="0" smtClean="0">
              <a:solidFill>
                <a:schemeClr val="bg1"/>
              </a:solidFill>
            </a:rPr>
            <a:t>Comparability</a:t>
          </a:r>
          <a:endParaRPr lang="en-GB" sz="1800" b="1" kern="1200" dirty="0">
            <a:solidFill>
              <a:schemeClr val="bg1"/>
            </a:solidFill>
          </a:endParaRPr>
        </a:p>
      </dsp:txBody>
      <dsp:txXfrm>
        <a:off x="5209904" y="174591"/>
        <a:ext cx="1981374" cy="946961"/>
      </dsp:txXfrm>
    </dsp:sp>
    <dsp:sp modelId="{BA0DF330-6236-4E91-9CC9-DB7DB4B15890}">
      <dsp:nvSpPr>
        <dsp:cNvPr id="0" name=""/>
        <dsp:cNvSpPr/>
      </dsp:nvSpPr>
      <dsp:spPr>
        <a:xfrm>
          <a:off x="7349106" y="174591"/>
          <a:ext cx="1578269" cy="946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>
              <a:solidFill>
                <a:schemeClr val="tx2"/>
              </a:solidFill>
            </a:rPr>
            <a:t>A</a:t>
          </a:r>
          <a:r>
            <a:rPr lang="en-GB" sz="1800" b="0" i="1" kern="1200" dirty="0" smtClean="0">
              <a:solidFill>
                <a:schemeClr val="tx2"/>
              </a:solidFill>
            </a:rPr>
            <a:t>ccessibility &amp;</a:t>
          </a:r>
          <a:br>
            <a:rPr lang="en-GB" sz="1800" b="0" i="1" kern="1200" dirty="0" smtClean="0">
              <a:solidFill>
                <a:schemeClr val="tx2"/>
              </a:solidFill>
            </a:rPr>
          </a:br>
          <a:r>
            <a:rPr lang="en-GB" sz="1800" b="0" i="1" kern="1200" dirty="0" smtClean="0">
              <a:solidFill>
                <a:schemeClr val="tx2"/>
              </a:solidFill>
            </a:rPr>
            <a:t>Clarity</a:t>
          </a:r>
          <a:endParaRPr lang="en-GB" sz="1800" b="0" kern="1200" dirty="0">
            <a:solidFill>
              <a:schemeClr val="tx2"/>
            </a:solidFill>
          </a:endParaRPr>
        </a:p>
      </dsp:txBody>
      <dsp:txXfrm>
        <a:off x="7349106" y="174591"/>
        <a:ext cx="1578269" cy="946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9AE9C2-957E-4966-9576-B839B0C012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145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6EE333-4375-46A0-8D7E-4185E86429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505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EE333-4375-46A0-8D7E-4185E864299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63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EE333-4375-46A0-8D7E-4185E864299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257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EE333-4375-46A0-8D7E-4185E864299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641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EE333-4375-46A0-8D7E-4185E864299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072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EE333-4375-46A0-8D7E-4185E864299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377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EE333-4375-46A0-8D7E-4185E864299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89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i="1" dirty="0">
                <a:solidFill>
                  <a:schemeClr val="bg1">
                    <a:lumMod val="95000"/>
                  </a:schemeClr>
                </a:solidFill>
              </a:rPr>
              <a:t>Eurostat</a:t>
            </a:r>
          </a:p>
        </p:txBody>
      </p:sp>
    </p:spTree>
    <p:extLst>
      <p:ext uri="{BB962C8B-B14F-4D97-AF65-F5344CB8AC3E}">
        <p14:creationId xmlns:p14="http://schemas.microsoft.com/office/powerpoint/2010/main" val="54448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8BF8726E-3E1E-4DC5-8626-D7C557F529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69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A20A19D2-198C-46A9-8933-A564E99A27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3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0" i="1" dirty="0">
                <a:solidFill>
                  <a:schemeClr val="bg1"/>
                </a:solidFill>
              </a:rPr>
              <a:t>Eurostat</a:t>
            </a:r>
          </a:p>
        </p:txBody>
      </p:sp>
    </p:spTree>
    <p:extLst>
      <p:ext uri="{BB962C8B-B14F-4D97-AF65-F5344CB8AC3E}">
        <p14:creationId xmlns:p14="http://schemas.microsoft.com/office/powerpoint/2010/main" val="3931554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56B85E45-23BC-468C-9535-994D0B90F7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23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B69C6614-AAF8-4FED-9D22-5E1345D7BC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66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7A1D0364-FEF8-4A4F-A933-65BC324589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21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4AF57362-426B-4D31-A60F-1C5B8DF7F8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8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E61EAB17-2512-46E7-AA88-D53CCF2DCA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B1195FAD-6DC1-4042-9A95-4AEBA22011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83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ACB16CAC-B683-4EF4-B241-D5A81D8F68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38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>
                <a:solidFill>
                  <a:srgbClr val="133176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rgbClr val="133176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rgbClr val="13317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F313E5-6C32-4CCC-A291-B01EDBC05B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0000" y="1800000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FFC000"/>
                </a:solidFill>
              </a:rPr>
              <a:t>Quality indicators </a:t>
            </a:r>
          </a:p>
          <a:p>
            <a:pPr algn="ctr"/>
            <a:r>
              <a:rPr lang="en-GB" sz="4800" dirty="0">
                <a:solidFill>
                  <a:srgbClr val="FFC000"/>
                </a:solidFill>
              </a:rPr>
              <a:t>for statistics based on multiple sources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000" y="5445224"/>
            <a:ext cx="835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>
                <a:solidFill>
                  <a:schemeClr val="bg1"/>
                </a:solidFill>
              </a:rPr>
              <a:t>Mihaela </a:t>
            </a:r>
            <a:r>
              <a:rPr lang="en-GB" sz="2000" b="0" dirty="0" err="1">
                <a:solidFill>
                  <a:schemeClr val="bg1"/>
                </a:solidFill>
              </a:rPr>
              <a:t>Agafiţei</a:t>
            </a:r>
            <a:r>
              <a:rPr lang="en-GB" sz="2000" b="0" dirty="0">
                <a:solidFill>
                  <a:schemeClr val="bg1"/>
                </a:solidFill>
              </a:rPr>
              <a:t>, Fabrice Gras, </a:t>
            </a:r>
            <a:r>
              <a:rPr lang="en-GB" sz="2000" b="0" dirty="0" err="1">
                <a:solidFill>
                  <a:schemeClr val="bg1"/>
                </a:solidFill>
              </a:rPr>
              <a:t>Wim</a:t>
            </a:r>
            <a:r>
              <a:rPr lang="en-GB" sz="2000" b="0" dirty="0">
                <a:solidFill>
                  <a:schemeClr val="bg1"/>
                </a:solidFill>
              </a:rPr>
              <a:t> </a:t>
            </a:r>
            <a:r>
              <a:rPr lang="en-GB" sz="2000" b="0" dirty="0" err="1">
                <a:solidFill>
                  <a:schemeClr val="bg1"/>
                </a:solidFill>
              </a:rPr>
              <a:t>Kloek</a:t>
            </a:r>
            <a:r>
              <a:rPr lang="en-GB" sz="2000" b="0" dirty="0">
                <a:solidFill>
                  <a:schemeClr val="bg1"/>
                </a:solidFill>
              </a:rPr>
              <a:t>, Sorina </a:t>
            </a:r>
            <a:r>
              <a:rPr lang="en-GB" sz="2000" b="0" dirty="0" err="1">
                <a:solidFill>
                  <a:schemeClr val="bg1"/>
                </a:solidFill>
              </a:rPr>
              <a:t>Vâju</a:t>
            </a:r>
            <a:endParaRPr lang="en-GB" sz="2000" b="0" dirty="0">
              <a:solidFill>
                <a:schemeClr val="bg1"/>
              </a:solidFill>
            </a:endParaRPr>
          </a:p>
          <a:p>
            <a:r>
              <a:rPr lang="en-GB" sz="2000" b="0" dirty="0">
                <a:solidFill>
                  <a:schemeClr val="bg1"/>
                </a:solidFill>
              </a:rPr>
              <a:t>Eurostat, European Commission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000" y="1440000"/>
            <a:ext cx="871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0F5494"/>
                </a:solidFill>
              </a:rPr>
              <a:t>4. Direct </a:t>
            </a:r>
            <a:r>
              <a:rPr lang="en-GB" sz="2400" dirty="0">
                <a:solidFill>
                  <a:srgbClr val="0F5494"/>
                </a:solidFill>
              </a:rPr>
              <a:t>output quality assessment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0000" y="2160000"/>
            <a:ext cx="828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630238">
              <a:lnSpc>
                <a:spcPct val="150000"/>
              </a:lnSpc>
            </a:pPr>
            <a:r>
              <a:rPr lang="en-GB" sz="1600" dirty="0" smtClean="0">
                <a:solidFill>
                  <a:srgbClr val="0F5494"/>
                </a:solidFill>
              </a:rPr>
              <a:t>Methods </a:t>
            </a:r>
            <a:r>
              <a:rPr lang="en-GB" sz="1600" dirty="0">
                <a:solidFill>
                  <a:srgbClr val="0F5494"/>
                </a:solidFill>
              </a:rPr>
              <a:t>derived from </a:t>
            </a:r>
            <a:r>
              <a:rPr lang="en-GB" sz="1600" dirty="0" smtClean="0">
                <a:solidFill>
                  <a:srgbClr val="0F5494"/>
                </a:solidFill>
              </a:rPr>
              <a:t>bootstrapping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427025"/>
              </p:ext>
            </p:extLst>
          </p:nvPr>
        </p:nvGraphicFramePr>
        <p:xfrm>
          <a:off x="540000" y="2651738"/>
          <a:ext cx="8496496" cy="3606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957"/>
                <a:gridCol w="1329886"/>
                <a:gridCol w="2659773"/>
                <a:gridCol w="2881880"/>
              </a:tblGrid>
              <a:tr h="4588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Possible use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Application 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Remarks</a:t>
                      </a:r>
                      <a:endParaRPr lang="en-GB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Main practical problem</a:t>
                      </a:r>
                      <a:endParaRPr lang="en-GB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1471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 primary </a:t>
                      </a: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and/or complementary data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Existence of overlapping survey data is welcome and can significantly increase the feasibility and relevance of the method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Inference on the distribution and/or generating process of the administrative data. Detection of break and outliers in time series.</a:t>
                      </a:r>
                    </a:p>
                  </a:txBody>
                  <a:tcPr marL="68580" marR="68580" marT="0" marB="0" anchor="ctr"/>
                </a:tc>
              </a:tr>
              <a:tr h="6883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 sampling surveys</a:t>
                      </a:r>
                      <a:endParaRPr lang="en-GB" sz="140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Partially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Uncertainty can be inserted by estimating false positive and negative probability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How to simulate the addition of a previously non selected unit in the replication of the sample</a:t>
                      </a:r>
                    </a:p>
                  </a:txBody>
                  <a:tcPr marL="68580" marR="68580" marT="0" marB="0" anchor="ctr"/>
                </a:tc>
              </a:tr>
              <a:tr h="11471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Auxiliary information</a:t>
                      </a:r>
                      <a:endParaRPr lang="en-GB" sz="140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Modelling on how </a:t>
                      </a: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randomness </a:t>
                      </a: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 channelled through the production </a:t>
                      </a: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process</a:t>
                      </a:r>
                      <a:endParaRPr lang="en-GB" sz="140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Simulation of the error caused by the </a:t>
                      </a:r>
                      <a:r>
                        <a:rPr lang="en-GB" sz="1400" b="0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imputation/estimation </a:t>
                      </a:r>
                      <a:r>
                        <a:rPr lang="en-GB" sz="1400" b="0" kern="120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methods</a:t>
                      </a:r>
                      <a:endParaRPr lang="en-GB" sz="140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78428" y="6469053"/>
            <a:ext cx="90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0" dirty="0" smtClean="0">
                <a:solidFill>
                  <a:srgbClr val="0F5494"/>
                </a:solidFill>
              </a:rPr>
              <a:t>10</a:t>
            </a:r>
            <a:r>
              <a:rPr lang="en-GB" sz="1200" b="0" dirty="0" smtClean="0">
                <a:solidFill>
                  <a:srgbClr val="0F5494"/>
                </a:solidFill>
              </a:rPr>
              <a:t>/11</a:t>
            </a:r>
            <a:endParaRPr lang="en-GB" sz="1200" b="0" dirty="0" smtClean="0">
              <a:solidFill>
                <a:srgbClr val="0F549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309320"/>
            <a:ext cx="918007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6362164"/>
            <a:ext cx="4032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00" dirty="0">
                <a:solidFill>
                  <a:srgbClr val="0F5494"/>
                </a:solidFill>
              </a:rPr>
              <a:t>Quality indicators </a:t>
            </a:r>
            <a:r>
              <a:rPr lang="en-GB" sz="800" dirty="0" smtClean="0">
                <a:solidFill>
                  <a:srgbClr val="0F5494"/>
                </a:solidFill>
              </a:rPr>
              <a:t>for </a:t>
            </a:r>
            <a:r>
              <a:rPr lang="en-GB" sz="800" dirty="0">
                <a:solidFill>
                  <a:srgbClr val="0F5494"/>
                </a:solidFill>
              </a:rPr>
              <a:t>statistics based on multiple </a:t>
            </a:r>
            <a:r>
              <a:rPr lang="en-GB" sz="800" dirty="0" smtClean="0">
                <a:solidFill>
                  <a:srgbClr val="0F5494"/>
                </a:solidFill>
              </a:rPr>
              <a:t>sources</a:t>
            </a:r>
          </a:p>
          <a:p>
            <a:pPr algn="ctr"/>
            <a:r>
              <a:rPr lang="en-GB" sz="800" b="0" dirty="0">
                <a:solidFill>
                  <a:srgbClr val="0F5494"/>
                </a:solidFill>
              </a:rPr>
              <a:t>Mihaela </a:t>
            </a:r>
            <a:r>
              <a:rPr lang="en-GB" sz="800" b="0" dirty="0" err="1">
                <a:solidFill>
                  <a:srgbClr val="0F5494"/>
                </a:solidFill>
              </a:rPr>
              <a:t>Agafiţei</a:t>
            </a:r>
            <a:r>
              <a:rPr lang="en-GB" sz="800" b="0" dirty="0">
                <a:solidFill>
                  <a:srgbClr val="0F5494"/>
                </a:solidFill>
              </a:rPr>
              <a:t>, Fabrice Gras, </a:t>
            </a:r>
            <a:r>
              <a:rPr lang="en-GB" sz="800" b="0" dirty="0" err="1">
                <a:solidFill>
                  <a:srgbClr val="0F5494"/>
                </a:solidFill>
              </a:rPr>
              <a:t>Wim</a:t>
            </a:r>
            <a:r>
              <a:rPr lang="en-GB" sz="800" b="0" dirty="0">
                <a:solidFill>
                  <a:srgbClr val="0F5494"/>
                </a:solidFill>
              </a:rPr>
              <a:t> </a:t>
            </a:r>
            <a:r>
              <a:rPr lang="en-GB" sz="800" b="0" dirty="0" err="1">
                <a:solidFill>
                  <a:srgbClr val="0F5494"/>
                </a:solidFill>
              </a:rPr>
              <a:t>Kloek</a:t>
            </a:r>
            <a:r>
              <a:rPr lang="en-GB" sz="800" b="0" dirty="0">
                <a:solidFill>
                  <a:srgbClr val="0F5494"/>
                </a:solidFill>
              </a:rPr>
              <a:t>, Sorina </a:t>
            </a:r>
            <a:r>
              <a:rPr lang="en-GB" sz="800" b="0" dirty="0" err="1">
                <a:solidFill>
                  <a:srgbClr val="0F5494"/>
                </a:solidFill>
              </a:rPr>
              <a:t>Vâju</a:t>
            </a:r>
            <a:endParaRPr lang="en-GB" sz="800" b="0" dirty="0">
              <a:solidFill>
                <a:srgbClr val="0F5494"/>
              </a:solidFill>
            </a:endParaRPr>
          </a:p>
          <a:p>
            <a:pPr algn="ctr"/>
            <a:r>
              <a:rPr lang="en-GB" sz="800" b="0" dirty="0" smtClean="0">
                <a:solidFill>
                  <a:srgbClr val="0F5494"/>
                </a:solidFill>
              </a:rPr>
              <a:t>(Eurostat</a:t>
            </a:r>
            <a:r>
              <a:rPr lang="en-GB" sz="800" b="0" dirty="0">
                <a:solidFill>
                  <a:srgbClr val="0F5494"/>
                </a:solidFill>
              </a:rPr>
              <a:t>, European </a:t>
            </a:r>
            <a:r>
              <a:rPr lang="en-GB" sz="800" b="0" dirty="0" smtClean="0">
                <a:solidFill>
                  <a:srgbClr val="0F5494"/>
                </a:solidFill>
              </a:rPr>
              <a:t>Commission)</a:t>
            </a:r>
            <a:endParaRPr lang="en-GB" sz="800" b="0" dirty="0">
              <a:solidFill>
                <a:srgbClr val="0F549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6260" y="6448841"/>
            <a:ext cx="4032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0" dirty="0" smtClean="0">
                <a:solidFill>
                  <a:srgbClr val="0F5494"/>
                </a:solidFill>
              </a:rPr>
              <a:t>Q2014 – Vienna – 5</a:t>
            </a:r>
            <a:r>
              <a:rPr lang="en-GB" sz="800" b="0" baseline="30000" dirty="0" smtClean="0">
                <a:solidFill>
                  <a:srgbClr val="0F5494"/>
                </a:solidFill>
              </a:rPr>
              <a:t>th</a:t>
            </a:r>
            <a:r>
              <a:rPr lang="en-GB" sz="800" b="0" dirty="0" smtClean="0">
                <a:solidFill>
                  <a:srgbClr val="0F5494"/>
                </a:solidFill>
              </a:rPr>
              <a:t> of June, 2014</a:t>
            </a:r>
          </a:p>
          <a:p>
            <a:pPr algn="ctr"/>
            <a:r>
              <a:rPr lang="en-GB" sz="800" b="0" dirty="0" smtClean="0">
                <a:solidFill>
                  <a:srgbClr val="0F5494"/>
                </a:solidFill>
              </a:rPr>
              <a:t>Session </a:t>
            </a:r>
            <a:r>
              <a:rPr lang="en-GB" sz="800" b="0" dirty="0">
                <a:solidFill>
                  <a:srgbClr val="0F5494"/>
                </a:solidFill>
              </a:rPr>
              <a:t>No 32 </a:t>
            </a:r>
            <a:r>
              <a:rPr lang="en-GB" sz="800" b="0" dirty="0" smtClean="0">
                <a:solidFill>
                  <a:srgbClr val="0F5494"/>
                </a:solidFill>
              </a:rPr>
              <a:t>- Statistics </a:t>
            </a:r>
            <a:r>
              <a:rPr lang="en-GB" sz="800" b="0" dirty="0">
                <a:solidFill>
                  <a:srgbClr val="0F5494"/>
                </a:solidFill>
              </a:rPr>
              <a:t>beyond survey and administrative </a:t>
            </a:r>
            <a:r>
              <a:rPr lang="en-GB" sz="800" b="0" dirty="0" smtClean="0">
                <a:solidFill>
                  <a:srgbClr val="0F5494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13043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000" y="1440000"/>
            <a:ext cx="871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F5494"/>
                </a:solidFill>
              </a:rPr>
              <a:t>5</a:t>
            </a:r>
            <a:r>
              <a:rPr lang="en-GB" sz="2400" dirty="0" smtClean="0">
                <a:solidFill>
                  <a:srgbClr val="0F5494"/>
                </a:solidFill>
              </a:rPr>
              <a:t>. Conclusions</a:t>
            </a:r>
            <a:endParaRPr lang="en-GB" sz="2400" dirty="0">
              <a:solidFill>
                <a:srgbClr val="0F549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000" y="2160000"/>
            <a:ext cx="83524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b="0" dirty="0" smtClean="0">
                <a:solidFill>
                  <a:srgbClr val="0F5494"/>
                </a:solidFill>
              </a:rPr>
              <a:t>Output </a:t>
            </a:r>
            <a:r>
              <a:rPr lang="en-GB" sz="1600" b="0" dirty="0">
                <a:solidFill>
                  <a:srgbClr val="0F5494"/>
                </a:solidFill>
              </a:rPr>
              <a:t>quality </a:t>
            </a:r>
            <a:r>
              <a:rPr lang="en-GB" sz="1600" b="0" dirty="0" smtClean="0">
                <a:solidFill>
                  <a:srgbClr val="0F5494"/>
                </a:solidFill>
              </a:rPr>
              <a:t>assessment through input </a:t>
            </a:r>
            <a:r>
              <a:rPr lang="en-GB" sz="1600" b="0" dirty="0">
                <a:solidFill>
                  <a:srgbClr val="0F5494"/>
                </a:solidFill>
              </a:rPr>
              <a:t>and process quality gets too complex in processes combining several sources, especially at the European </a:t>
            </a:r>
            <a:r>
              <a:rPr lang="en-GB" sz="1600" b="0" dirty="0" smtClean="0">
                <a:solidFill>
                  <a:srgbClr val="0F5494"/>
                </a:solidFill>
              </a:rPr>
              <a:t>level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b="0" dirty="0" smtClean="0">
                <a:solidFill>
                  <a:srgbClr val="0F5494"/>
                </a:solidFill>
              </a:rPr>
              <a:t>Alternative </a:t>
            </a:r>
            <a:r>
              <a:rPr lang="en-GB" sz="1600" b="0" dirty="0">
                <a:solidFill>
                  <a:srgbClr val="0F5494"/>
                </a:solidFill>
              </a:rPr>
              <a:t>solutions should be </a:t>
            </a:r>
            <a:r>
              <a:rPr lang="en-GB" sz="1600" b="0" dirty="0" smtClean="0">
                <a:solidFill>
                  <a:srgbClr val="0F5494"/>
                </a:solidFill>
              </a:rPr>
              <a:t>found: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600" b="0" dirty="0" smtClean="0">
                <a:solidFill>
                  <a:srgbClr val="0F5494"/>
                </a:solidFill>
              </a:rPr>
              <a:t>direct </a:t>
            </a:r>
            <a:r>
              <a:rPr lang="en-GB" sz="1600" b="0" dirty="0">
                <a:solidFill>
                  <a:srgbClr val="0F5494"/>
                </a:solidFill>
              </a:rPr>
              <a:t>output </a:t>
            </a:r>
            <a:r>
              <a:rPr lang="en-GB" sz="1600" b="0" dirty="0" smtClean="0">
                <a:solidFill>
                  <a:srgbClr val="0F5494"/>
                </a:solidFill>
              </a:rPr>
              <a:t>assessment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600" b="0" dirty="0" smtClean="0">
                <a:solidFill>
                  <a:srgbClr val="0F5494"/>
                </a:solidFill>
              </a:rPr>
              <a:t>a </a:t>
            </a:r>
            <a:r>
              <a:rPr lang="en-GB" sz="1600" b="0" dirty="0">
                <a:solidFill>
                  <a:srgbClr val="0F5494"/>
                </a:solidFill>
              </a:rPr>
              <a:t>common reference </a:t>
            </a:r>
            <a:r>
              <a:rPr lang="en-GB" sz="1600" b="0" dirty="0" smtClean="0">
                <a:solidFill>
                  <a:srgbClr val="0F5494"/>
                </a:solidFill>
              </a:rPr>
              <a:t>source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600" b="0" dirty="0" smtClean="0">
                <a:solidFill>
                  <a:srgbClr val="0F5494"/>
                </a:solidFill>
              </a:rPr>
              <a:t>bootstrapping</a:t>
            </a:r>
            <a:endParaRPr lang="en-GB" sz="1600" b="0" dirty="0">
              <a:solidFill>
                <a:srgbClr val="0F5494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b="0" dirty="0" smtClean="0">
                <a:solidFill>
                  <a:srgbClr val="0F5494"/>
                </a:solidFill>
              </a:rPr>
              <a:t>Output </a:t>
            </a:r>
            <a:r>
              <a:rPr lang="en-GB" sz="1600" b="0" dirty="0">
                <a:solidFill>
                  <a:srgbClr val="0F5494"/>
                </a:solidFill>
              </a:rPr>
              <a:t>quality </a:t>
            </a:r>
            <a:r>
              <a:rPr lang="en-GB" sz="1600" b="0" dirty="0" smtClean="0">
                <a:solidFill>
                  <a:srgbClr val="0F5494"/>
                </a:solidFill>
              </a:rPr>
              <a:t>assessment: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b="0" dirty="0" smtClean="0">
                <a:solidFill>
                  <a:srgbClr val="0F5494"/>
                </a:solidFill>
              </a:rPr>
              <a:t>internal use: to monitor </a:t>
            </a:r>
            <a:r>
              <a:rPr lang="en-GB" sz="1600" b="0" dirty="0">
                <a:solidFill>
                  <a:srgbClr val="0F5494"/>
                </a:solidFill>
              </a:rPr>
              <a:t>and </a:t>
            </a:r>
            <a:r>
              <a:rPr lang="en-GB" sz="1600" b="0" dirty="0" smtClean="0">
                <a:solidFill>
                  <a:srgbClr val="0F5494"/>
                </a:solidFill>
              </a:rPr>
              <a:t>improve statistical </a:t>
            </a:r>
            <a:r>
              <a:rPr lang="en-GB" sz="1600" b="0" dirty="0">
                <a:solidFill>
                  <a:srgbClr val="0F5494"/>
                </a:solidFill>
              </a:rPr>
              <a:t>production </a:t>
            </a:r>
            <a:r>
              <a:rPr lang="en-GB" sz="1600" b="0" dirty="0" smtClean="0">
                <a:solidFill>
                  <a:srgbClr val="0F5494"/>
                </a:solidFill>
              </a:rPr>
              <a:t>process</a:t>
            </a:r>
            <a:endParaRPr lang="en-GB" sz="1600" b="0" dirty="0" smtClean="0">
              <a:solidFill>
                <a:srgbClr val="0F5494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b="0" dirty="0" smtClean="0">
                <a:solidFill>
                  <a:srgbClr val="0F5494"/>
                </a:solidFill>
              </a:rPr>
              <a:t>external use: a </a:t>
            </a:r>
            <a:r>
              <a:rPr lang="en-GB" sz="1600" b="0" dirty="0">
                <a:solidFill>
                  <a:srgbClr val="0F5494"/>
                </a:solidFill>
              </a:rPr>
              <a:t>coherent </a:t>
            </a:r>
            <a:r>
              <a:rPr lang="en-GB" sz="1600" b="0" dirty="0" smtClean="0">
                <a:solidFill>
                  <a:srgbClr val="0F5494"/>
                </a:solidFill>
              </a:rPr>
              <a:t>summary </a:t>
            </a:r>
            <a:r>
              <a:rPr lang="en-GB" sz="1600" b="0" dirty="0">
                <a:solidFill>
                  <a:srgbClr val="0F5494"/>
                </a:solidFill>
              </a:rPr>
              <a:t>of </a:t>
            </a:r>
            <a:r>
              <a:rPr lang="en-GB" sz="1600" b="0" dirty="0" smtClean="0">
                <a:solidFill>
                  <a:srgbClr val="0F5494"/>
                </a:solidFill>
              </a:rPr>
              <a:t>information on quality </a:t>
            </a:r>
            <a:r>
              <a:rPr lang="en-GB" sz="1600" b="0" dirty="0" smtClean="0">
                <a:solidFill>
                  <a:srgbClr val="0F5494"/>
                </a:solidFill>
              </a:rPr>
              <a:t>output</a:t>
            </a:r>
            <a:endParaRPr lang="en-GB" sz="1600" b="0" dirty="0">
              <a:solidFill>
                <a:srgbClr val="0F5494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b="0" dirty="0">
                <a:solidFill>
                  <a:srgbClr val="0F5494"/>
                </a:solidFill>
              </a:rPr>
              <a:t>Assessing quality is not for </a:t>
            </a:r>
            <a:r>
              <a:rPr lang="en-GB" sz="1600" b="0" dirty="0" smtClean="0">
                <a:solidFill>
                  <a:srgbClr val="0F5494"/>
                </a:solidFill>
              </a:rPr>
              <a:t>free</a:t>
            </a:r>
            <a:endParaRPr lang="en-GB" sz="1600" b="0" dirty="0">
              <a:solidFill>
                <a:srgbClr val="0F549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2804" y="6518309"/>
            <a:ext cx="82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0" dirty="0" smtClean="0">
                <a:solidFill>
                  <a:srgbClr val="0F5494"/>
                </a:solidFill>
              </a:rPr>
              <a:t>11</a:t>
            </a:r>
            <a:r>
              <a:rPr lang="en-GB" sz="1200" b="0" dirty="0" smtClean="0">
                <a:solidFill>
                  <a:srgbClr val="0F5494"/>
                </a:solidFill>
              </a:rPr>
              <a:t>/11</a:t>
            </a:r>
            <a:endParaRPr lang="en-GB" sz="1200" b="0" dirty="0" smtClean="0">
              <a:solidFill>
                <a:srgbClr val="0F5494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0" y="6309320"/>
            <a:ext cx="918007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362164"/>
            <a:ext cx="4032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00" dirty="0">
                <a:solidFill>
                  <a:srgbClr val="0F5494"/>
                </a:solidFill>
              </a:rPr>
              <a:t>Quality indicators </a:t>
            </a:r>
            <a:r>
              <a:rPr lang="en-GB" sz="800" dirty="0" smtClean="0">
                <a:solidFill>
                  <a:srgbClr val="0F5494"/>
                </a:solidFill>
              </a:rPr>
              <a:t>for </a:t>
            </a:r>
            <a:r>
              <a:rPr lang="en-GB" sz="800" dirty="0">
                <a:solidFill>
                  <a:srgbClr val="0F5494"/>
                </a:solidFill>
              </a:rPr>
              <a:t>statistics based on multiple </a:t>
            </a:r>
            <a:r>
              <a:rPr lang="en-GB" sz="800" dirty="0" smtClean="0">
                <a:solidFill>
                  <a:srgbClr val="0F5494"/>
                </a:solidFill>
              </a:rPr>
              <a:t>sources</a:t>
            </a:r>
          </a:p>
          <a:p>
            <a:pPr algn="ctr"/>
            <a:r>
              <a:rPr lang="en-GB" sz="800" b="0" dirty="0">
                <a:solidFill>
                  <a:srgbClr val="0F5494"/>
                </a:solidFill>
              </a:rPr>
              <a:t>Mihaela </a:t>
            </a:r>
            <a:r>
              <a:rPr lang="en-GB" sz="800" b="0" dirty="0" err="1">
                <a:solidFill>
                  <a:srgbClr val="0F5494"/>
                </a:solidFill>
              </a:rPr>
              <a:t>Agafiţei</a:t>
            </a:r>
            <a:r>
              <a:rPr lang="en-GB" sz="800" b="0" dirty="0">
                <a:solidFill>
                  <a:srgbClr val="0F5494"/>
                </a:solidFill>
              </a:rPr>
              <a:t>, Fabrice Gras, </a:t>
            </a:r>
            <a:r>
              <a:rPr lang="en-GB" sz="800" b="0" dirty="0" err="1">
                <a:solidFill>
                  <a:srgbClr val="0F5494"/>
                </a:solidFill>
              </a:rPr>
              <a:t>Wim</a:t>
            </a:r>
            <a:r>
              <a:rPr lang="en-GB" sz="800" b="0" dirty="0">
                <a:solidFill>
                  <a:srgbClr val="0F5494"/>
                </a:solidFill>
              </a:rPr>
              <a:t> </a:t>
            </a:r>
            <a:r>
              <a:rPr lang="en-GB" sz="800" b="0" dirty="0" err="1">
                <a:solidFill>
                  <a:srgbClr val="0F5494"/>
                </a:solidFill>
              </a:rPr>
              <a:t>Kloek</a:t>
            </a:r>
            <a:r>
              <a:rPr lang="en-GB" sz="800" b="0" dirty="0">
                <a:solidFill>
                  <a:srgbClr val="0F5494"/>
                </a:solidFill>
              </a:rPr>
              <a:t>, Sorina </a:t>
            </a:r>
            <a:r>
              <a:rPr lang="en-GB" sz="800" b="0" dirty="0" err="1">
                <a:solidFill>
                  <a:srgbClr val="0F5494"/>
                </a:solidFill>
              </a:rPr>
              <a:t>Vâju</a:t>
            </a:r>
            <a:endParaRPr lang="en-GB" sz="800" b="0" dirty="0">
              <a:solidFill>
                <a:srgbClr val="0F5494"/>
              </a:solidFill>
            </a:endParaRPr>
          </a:p>
          <a:p>
            <a:pPr algn="ctr"/>
            <a:r>
              <a:rPr lang="en-GB" sz="800" b="0" dirty="0" smtClean="0">
                <a:solidFill>
                  <a:srgbClr val="0F5494"/>
                </a:solidFill>
              </a:rPr>
              <a:t>(Eurostat</a:t>
            </a:r>
            <a:r>
              <a:rPr lang="en-GB" sz="800" b="0" dirty="0">
                <a:solidFill>
                  <a:srgbClr val="0F5494"/>
                </a:solidFill>
              </a:rPr>
              <a:t>, European </a:t>
            </a:r>
            <a:r>
              <a:rPr lang="en-GB" sz="800" b="0" dirty="0" smtClean="0">
                <a:solidFill>
                  <a:srgbClr val="0F5494"/>
                </a:solidFill>
              </a:rPr>
              <a:t>Commission)</a:t>
            </a:r>
            <a:endParaRPr lang="en-GB" sz="800" b="0" dirty="0">
              <a:solidFill>
                <a:srgbClr val="0F549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00" y="6402814"/>
            <a:ext cx="4032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0" dirty="0" smtClean="0">
                <a:solidFill>
                  <a:srgbClr val="0F5494"/>
                </a:solidFill>
              </a:rPr>
              <a:t>Q2014 – Vienna – 5</a:t>
            </a:r>
            <a:r>
              <a:rPr lang="en-GB" sz="800" b="0" baseline="30000" dirty="0" smtClean="0">
                <a:solidFill>
                  <a:srgbClr val="0F5494"/>
                </a:solidFill>
              </a:rPr>
              <a:t>th</a:t>
            </a:r>
            <a:r>
              <a:rPr lang="en-GB" sz="800" b="0" dirty="0" smtClean="0">
                <a:solidFill>
                  <a:srgbClr val="0F5494"/>
                </a:solidFill>
              </a:rPr>
              <a:t> of June, 2014</a:t>
            </a:r>
          </a:p>
          <a:p>
            <a:pPr algn="ctr"/>
            <a:r>
              <a:rPr lang="en-GB" sz="800" b="0" dirty="0" smtClean="0">
                <a:solidFill>
                  <a:srgbClr val="0F5494"/>
                </a:solidFill>
              </a:rPr>
              <a:t>Session </a:t>
            </a:r>
            <a:r>
              <a:rPr lang="en-GB" sz="800" b="0" dirty="0">
                <a:solidFill>
                  <a:srgbClr val="0F5494"/>
                </a:solidFill>
              </a:rPr>
              <a:t>No 32 </a:t>
            </a:r>
            <a:r>
              <a:rPr lang="en-GB" sz="800" b="0" dirty="0" smtClean="0">
                <a:solidFill>
                  <a:srgbClr val="0F5494"/>
                </a:solidFill>
              </a:rPr>
              <a:t>- Statistics </a:t>
            </a:r>
            <a:r>
              <a:rPr lang="en-GB" sz="800" b="0" dirty="0">
                <a:solidFill>
                  <a:srgbClr val="0F5494"/>
                </a:solidFill>
              </a:rPr>
              <a:t>beyond survey and administrative </a:t>
            </a:r>
            <a:r>
              <a:rPr lang="en-GB" sz="800" b="0" dirty="0" smtClean="0">
                <a:solidFill>
                  <a:srgbClr val="0F5494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2768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000" y="1440000"/>
            <a:ext cx="8280000" cy="571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0F5494"/>
                </a:solidFill>
              </a:rPr>
              <a:t>Content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00" y="2160000"/>
            <a:ext cx="8280000" cy="23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b="0" dirty="0" smtClean="0">
                <a:solidFill>
                  <a:srgbClr val="0F5494"/>
                </a:solidFill>
              </a:rPr>
              <a:t>Introduction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b="0" dirty="0" smtClean="0">
                <a:solidFill>
                  <a:srgbClr val="0F5494"/>
                </a:solidFill>
              </a:rPr>
              <a:t>Quality </a:t>
            </a:r>
            <a:r>
              <a:rPr lang="en-GB" sz="2000" b="0" dirty="0">
                <a:solidFill>
                  <a:srgbClr val="0F5494"/>
                </a:solidFill>
              </a:rPr>
              <a:t>of statistics – general </a:t>
            </a:r>
            <a:r>
              <a:rPr lang="en-GB" sz="2000" b="0" dirty="0" smtClean="0">
                <a:solidFill>
                  <a:srgbClr val="0F5494"/>
                </a:solidFill>
              </a:rPr>
              <a:t>discussion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b="0" dirty="0" smtClean="0">
                <a:solidFill>
                  <a:srgbClr val="0F5494"/>
                </a:solidFill>
              </a:rPr>
              <a:t>Output </a:t>
            </a:r>
            <a:r>
              <a:rPr lang="en-GB" sz="2000" b="0" dirty="0">
                <a:solidFill>
                  <a:srgbClr val="0F5494"/>
                </a:solidFill>
              </a:rPr>
              <a:t>quality assessment </a:t>
            </a:r>
            <a:r>
              <a:rPr lang="en-GB" sz="2000" b="0" dirty="0" smtClean="0">
                <a:solidFill>
                  <a:srgbClr val="0F5494"/>
                </a:solidFill>
              </a:rPr>
              <a:t>– input </a:t>
            </a:r>
            <a:r>
              <a:rPr lang="en-GB" sz="2000" b="0" dirty="0">
                <a:solidFill>
                  <a:srgbClr val="0F5494"/>
                </a:solidFill>
              </a:rPr>
              <a:t>and </a:t>
            </a:r>
            <a:r>
              <a:rPr lang="en-GB" sz="2000" b="0" dirty="0" smtClean="0">
                <a:solidFill>
                  <a:srgbClr val="0F5494"/>
                </a:solidFill>
              </a:rPr>
              <a:t>process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b="0" dirty="0" smtClean="0">
                <a:solidFill>
                  <a:srgbClr val="0F5494"/>
                </a:solidFill>
              </a:rPr>
              <a:t>Direct </a:t>
            </a:r>
            <a:r>
              <a:rPr lang="en-GB" sz="2000" b="0" dirty="0">
                <a:solidFill>
                  <a:srgbClr val="0F5494"/>
                </a:solidFill>
              </a:rPr>
              <a:t>output quality assessment </a:t>
            </a:r>
            <a:endParaRPr lang="en-GB" sz="2000" b="0" dirty="0" smtClean="0">
              <a:solidFill>
                <a:srgbClr val="0F5494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b="0" dirty="0" smtClean="0">
                <a:solidFill>
                  <a:srgbClr val="0F5494"/>
                </a:solidFill>
              </a:rPr>
              <a:t>Conclusions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60432" y="6480000"/>
            <a:ext cx="71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0" dirty="0" smtClean="0">
                <a:solidFill>
                  <a:srgbClr val="0F5494"/>
                </a:solidFill>
              </a:rPr>
              <a:t>2/11</a:t>
            </a:r>
            <a:endParaRPr lang="en-GB" sz="1200" b="0" dirty="0" smtClean="0">
              <a:solidFill>
                <a:srgbClr val="0F549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00" y="6402814"/>
            <a:ext cx="4032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0" dirty="0" smtClean="0">
                <a:solidFill>
                  <a:srgbClr val="0F5494"/>
                </a:solidFill>
              </a:rPr>
              <a:t>Q2014 – Vienna – 5</a:t>
            </a:r>
            <a:r>
              <a:rPr lang="en-GB" sz="800" b="0" baseline="30000" dirty="0" smtClean="0">
                <a:solidFill>
                  <a:srgbClr val="0F5494"/>
                </a:solidFill>
              </a:rPr>
              <a:t>th</a:t>
            </a:r>
            <a:r>
              <a:rPr lang="en-GB" sz="800" b="0" dirty="0" smtClean="0">
                <a:solidFill>
                  <a:srgbClr val="0F5494"/>
                </a:solidFill>
              </a:rPr>
              <a:t> of June, 2014</a:t>
            </a:r>
          </a:p>
          <a:p>
            <a:pPr algn="ctr"/>
            <a:r>
              <a:rPr lang="en-GB" sz="800" b="0" dirty="0" smtClean="0">
                <a:solidFill>
                  <a:srgbClr val="0F5494"/>
                </a:solidFill>
              </a:rPr>
              <a:t>Session </a:t>
            </a:r>
            <a:r>
              <a:rPr lang="en-GB" sz="800" b="0" dirty="0">
                <a:solidFill>
                  <a:srgbClr val="0F5494"/>
                </a:solidFill>
              </a:rPr>
              <a:t>No 32 </a:t>
            </a:r>
            <a:r>
              <a:rPr lang="en-GB" sz="800" b="0" dirty="0" smtClean="0">
                <a:solidFill>
                  <a:srgbClr val="0F5494"/>
                </a:solidFill>
              </a:rPr>
              <a:t>- Statistics </a:t>
            </a:r>
            <a:r>
              <a:rPr lang="en-GB" sz="800" b="0" dirty="0">
                <a:solidFill>
                  <a:srgbClr val="0F5494"/>
                </a:solidFill>
              </a:rPr>
              <a:t>beyond survey and administrative </a:t>
            </a:r>
            <a:r>
              <a:rPr lang="en-GB" sz="800" b="0" dirty="0" smtClean="0">
                <a:solidFill>
                  <a:srgbClr val="0F5494"/>
                </a:solidFill>
              </a:rPr>
              <a:t>data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6309320"/>
            <a:ext cx="918007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362164"/>
            <a:ext cx="4032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00" dirty="0">
                <a:solidFill>
                  <a:srgbClr val="0F5494"/>
                </a:solidFill>
              </a:rPr>
              <a:t>Quality indicators </a:t>
            </a:r>
            <a:r>
              <a:rPr lang="en-GB" sz="800" dirty="0" smtClean="0">
                <a:solidFill>
                  <a:srgbClr val="0F5494"/>
                </a:solidFill>
              </a:rPr>
              <a:t>for </a:t>
            </a:r>
            <a:r>
              <a:rPr lang="en-GB" sz="800" dirty="0">
                <a:solidFill>
                  <a:srgbClr val="0F5494"/>
                </a:solidFill>
              </a:rPr>
              <a:t>statistics based on multiple </a:t>
            </a:r>
            <a:r>
              <a:rPr lang="en-GB" sz="800" dirty="0" smtClean="0">
                <a:solidFill>
                  <a:srgbClr val="0F5494"/>
                </a:solidFill>
              </a:rPr>
              <a:t>sources</a:t>
            </a:r>
          </a:p>
          <a:p>
            <a:pPr algn="ctr"/>
            <a:r>
              <a:rPr lang="en-GB" sz="800" b="0" dirty="0">
                <a:solidFill>
                  <a:srgbClr val="0F5494"/>
                </a:solidFill>
              </a:rPr>
              <a:t>Mihaela </a:t>
            </a:r>
            <a:r>
              <a:rPr lang="en-GB" sz="800" b="0" dirty="0" err="1">
                <a:solidFill>
                  <a:srgbClr val="0F5494"/>
                </a:solidFill>
              </a:rPr>
              <a:t>Agafiţei</a:t>
            </a:r>
            <a:r>
              <a:rPr lang="en-GB" sz="800" b="0" dirty="0">
                <a:solidFill>
                  <a:srgbClr val="0F5494"/>
                </a:solidFill>
              </a:rPr>
              <a:t>, Fabrice Gras, </a:t>
            </a:r>
            <a:r>
              <a:rPr lang="en-GB" sz="800" b="0" dirty="0" err="1">
                <a:solidFill>
                  <a:srgbClr val="0F5494"/>
                </a:solidFill>
              </a:rPr>
              <a:t>Wim</a:t>
            </a:r>
            <a:r>
              <a:rPr lang="en-GB" sz="800" b="0" dirty="0">
                <a:solidFill>
                  <a:srgbClr val="0F5494"/>
                </a:solidFill>
              </a:rPr>
              <a:t> </a:t>
            </a:r>
            <a:r>
              <a:rPr lang="en-GB" sz="800" b="0" dirty="0" err="1">
                <a:solidFill>
                  <a:srgbClr val="0F5494"/>
                </a:solidFill>
              </a:rPr>
              <a:t>Kloek</a:t>
            </a:r>
            <a:r>
              <a:rPr lang="en-GB" sz="800" b="0" dirty="0">
                <a:solidFill>
                  <a:srgbClr val="0F5494"/>
                </a:solidFill>
              </a:rPr>
              <a:t>, Sorina </a:t>
            </a:r>
            <a:r>
              <a:rPr lang="en-GB" sz="800" b="0" dirty="0" err="1">
                <a:solidFill>
                  <a:srgbClr val="0F5494"/>
                </a:solidFill>
              </a:rPr>
              <a:t>Vâju</a:t>
            </a:r>
            <a:endParaRPr lang="en-GB" sz="800" b="0" dirty="0">
              <a:solidFill>
                <a:srgbClr val="0F5494"/>
              </a:solidFill>
            </a:endParaRPr>
          </a:p>
          <a:p>
            <a:pPr algn="ctr"/>
            <a:r>
              <a:rPr lang="en-GB" sz="800" b="0" dirty="0" smtClean="0">
                <a:solidFill>
                  <a:srgbClr val="0F5494"/>
                </a:solidFill>
              </a:rPr>
              <a:t>(Eurostat</a:t>
            </a:r>
            <a:r>
              <a:rPr lang="en-GB" sz="800" b="0" dirty="0">
                <a:solidFill>
                  <a:srgbClr val="0F5494"/>
                </a:solidFill>
              </a:rPr>
              <a:t>, European </a:t>
            </a:r>
            <a:r>
              <a:rPr lang="en-GB" sz="800" b="0" dirty="0" smtClean="0">
                <a:solidFill>
                  <a:srgbClr val="0F5494"/>
                </a:solidFill>
              </a:rPr>
              <a:t>Commission)</a:t>
            </a:r>
            <a:endParaRPr lang="en-GB" sz="800" b="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1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722421229"/>
              </p:ext>
            </p:extLst>
          </p:nvPr>
        </p:nvGraphicFramePr>
        <p:xfrm>
          <a:off x="33424" y="1603172"/>
          <a:ext cx="9110576" cy="4740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0000" y="1440000"/>
            <a:ext cx="8280000" cy="571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0F5494"/>
                </a:solidFill>
              </a:rPr>
              <a:t>1. Introduction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60432" y="6480000"/>
            <a:ext cx="71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0" dirty="0" smtClean="0">
                <a:solidFill>
                  <a:srgbClr val="0F5494"/>
                </a:solidFill>
              </a:rPr>
              <a:t>3/11</a:t>
            </a:r>
            <a:endParaRPr lang="en-GB" sz="1200" b="0" dirty="0" smtClean="0">
              <a:solidFill>
                <a:srgbClr val="0F5494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6309320"/>
            <a:ext cx="918007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362164"/>
            <a:ext cx="4032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00" dirty="0">
                <a:solidFill>
                  <a:srgbClr val="0F5494"/>
                </a:solidFill>
              </a:rPr>
              <a:t>Quality indicators </a:t>
            </a:r>
            <a:r>
              <a:rPr lang="en-GB" sz="800" dirty="0" smtClean="0">
                <a:solidFill>
                  <a:srgbClr val="0F5494"/>
                </a:solidFill>
              </a:rPr>
              <a:t>for </a:t>
            </a:r>
            <a:r>
              <a:rPr lang="en-GB" sz="800" dirty="0">
                <a:solidFill>
                  <a:srgbClr val="0F5494"/>
                </a:solidFill>
              </a:rPr>
              <a:t>statistics based on multiple </a:t>
            </a:r>
            <a:r>
              <a:rPr lang="en-GB" sz="800" dirty="0" smtClean="0">
                <a:solidFill>
                  <a:srgbClr val="0F5494"/>
                </a:solidFill>
              </a:rPr>
              <a:t>sources</a:t>
            </a:r>
          </a:p>
          <a:p>
            <a:pPr algn="ctr"/>
            <a:r>
              <a:rPr lang="en-GB" sz="800" b="0" dirty="0">
                <a:solidFill>
                  <a:srgbClr val="0F5494"/>
                </a:solidFill>
              </a:rPr>
              <a:t>Mihaela </a:t>
            </a:r>
            <a:r>
              <a:rPr lang="en-GB" sz="800" b="0" dirty="0" err="1">
                <a:solidFill>
                  <a:srgbClr val="0F5494"/>
                </a:solidFill>
              </a:rPr>
              <a:t>Agafiţei</a:t>
            </a:r>
            <a:r>
              <a:rPr lang="en-GB" sz="800" b="0" dirty="0">
                <a:solidFill>
                  <a:srgbClr val="0F5494"/>
                </a:solidFill>
              </a:rPr>
              <a:t>, Fabrice Gras, </a:t>
            </a:r>
            <a:r>
              <a:rPr lang="en-GB" sz="800" b="0" dirty="0" err="1">
                <a:solidFill>
                  <a:srgbClr val="0F5494"/>
                </a:solidFill>
              </a:rPr>
              <a:t>Wim</a:t>
            </a:r>
            <a:r>
              <a:rPr lang="en-GB" sz="800" b="0" dirty="0">
                <a:solidFill>
                  <a:srgbClr val="0F5494"/>
                </a:solidFill>
              </a:rPr>
              <a:t> </a:t>
            </a:r>
            <a:r>
              <a:rPr lang="en-GB" sz="800" b="0" dirty="0" err="1">
                <a:solidFill>
                  <a:srgbClr val="0F5494"/>
                </a:solidFill>
              </a:rPr>
              <a:t>Kloek</a:t>
            </a:r>
            <a:r>
              <a:rPr lang="en-GB" sz="800" b="0" dirty="0">
                <a:solidFill>
                  <a:srgbClr val="0F5494"/>
                </a:solidFill>
              </a:rPr>
              <a:t>, Sorina </a:t>
            </a:r>
            <a:r>
              <a:rPr lang="en-GB" sz="800" b="0" dirty="0" err="1">
                <a:solidFill>
                  <a:srgbClr val="0F5494"/>
                </a:solidFill>
              </a:rPr>
              <a:t>Vâju</a:t>
            </a:r>
            <a:endParaRPr lang="en-GB" sz="800" b="0" dirty="0">
              <a:solidFill>
                <a:srgbClr val="0F5494"/>
              </a:solidFill>
            </a:endParaRPr>
          </a:p>
          <a:p>
            <a:pPr algn="ctr"/>
            <a:r>
              <a:rPr lang="en-GB" sz="800" b="0" dirty="0" smtClean="0">
                <a:solidFill>
                  <a:srgbClr val="0F5494"/>
                </a:solidFill>
              </a:rPr>
              <a:t>(Eurostat</a:t>
            </a:r>
            <a:r>
              <a:rPr lang="en-GB" sz="800" b="0" dirty="0">
                <a:solidFill>
                  <a:srgbClr val="0F5494"/>
                </a:solidFill>
              </a:rPr>
              <a:t>, European </a:t>
            </a:r>
            <a:r>
              <a:rPr lang="en-GB" sz="800" b="0" dirty="0" smtClean="0">
                <a:solidFill>
                  <a:srgbClr val="0F5494"/>
                </a:solidFill>
              </a:rPr>
              <a:t>Commission)</a:t>
            </a:r>
            <a:endParaRPr lang="en-GB" sz="800" b="0" dirty="0">
              <a:solidFill>
                <a:srgbClr val="0F549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00" y="6402814"/>
            <a:ext cx="4032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0" dirty="0" smtClean="0">
                <a:solidFill>
                  <a:srgbClr val="0F5494"/>
                </a:solidFill>
              </a:rPr>
              <a:t>Q2014 – Vienna – 5</a:t>
            </a:r>
            <a:r>
              <a:rPr lang="en-GB" sz="800" b="0" baseline="30000" dirty="0" smtClean="0">
                <a:solidFill>
                  <a:srgbClr val="0F5494"/>
                </a:solidFill>
              </a:rPr>
              <a:t>th</a:t>
            </a:r>
            <a:r>
              <a:rPr lang="en-GB" sz="800" b="0" dirty="0" smtClean="0">
                <a:solidFill>
                  <a:srgbClr val="0F5494"/>
                </a:solidFill>
              </a:rPr>
              <a:t> of June, 2014</a:t>
            </a:r>
          </a:p>
          <a:p>
            <a:pPr algn="ctr"/>
            <a:r>
              <a:rPr lang="en-GB" sz="800" b="0" dirty="0" smtClean="0">
                <a:solidFill>
                  <a:srgbClr val="0F5494"/>
                </a:solidFill>
              </a:rPr>
              <a:t>Session </a:t>
            </a:r>
            <a:r>
              <a:rPr lang="en-GB" sz="800" b="0" dirty="0">
                <a:solidFill>
                  <a:srgbClr val="0F5494"/>
                </a:solidFill>
              </a:rPr>
              <a:t>No 32 </a:t>
            </a:r>
            <a:r>
              <a:rPr lang="en-GB" sz="800" b="0" dirty="0" smtClean="0">
                <a:solidFill>
                  <a:srgbClr val="0F5494"/>
                </a:solidFill>
              </a:rPr>
              <a:t>- Statistics </a:t>
            </a:r>
            <a:r>
              <a:rPr lang="en-GB" sz="800" b="0" dirty="0">
                <a:solidFill>
                  <a:srgbClr val="0F5494"/>
                </a:solidFill>
              </a:rPr>
              <a:t>beyond survey and administrative </a:t>
            </a:r>
            <a:r>
              <a:rPr lang="en-GB" sz="800" b="0" dirty="0" smtClean="0">
                <a:solidFill>
                  <a:srgbClr val="0F5494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89592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C3BE5DC-D15E-4E20-820E-638A3EEB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420959A-6F61-4EE3-9458-657707B59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B3DF2EC-0C32-40E4-A05C-31E89E9CE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F9B00B3-55BB-4ABC-ADB3-4C78B7794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891359E-0D11-4E2F-8FBD-925B98F47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41C153E-AED9-460E-966D-67C3C01E5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5393890-0ED3-4B1F-97B1-E83204736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BBEA3E7-789B-4908-B73C-F03D1D4E1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278A42F-99DD-4788-8901-B7F8D6EDF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EA4106C-4FA1-434C-B2DC-116F654B6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B15F3FA-6F05-4DB2-BBC7-C53D8E1BF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ECB8C80-FC09-4D5F-AF46-708D9D54D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9C7F93-2EC8-46AA-A2B6-F24D090D1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D7FD6BC-A5AE-40DD-BFAC-223330089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FACEAC-284E-4FCB-9435-982595202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8844ABF-AE85-4D0F-B0EE-4BA395F44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5C2E2E-70F9-4C8B-B526-06AF7E610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7608A74-4500-4D17-9917-0FCCFEAE4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0005CE6-77F9-4418-B45B-4D24DC4ED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C40CB1C-4693-4C74-A7CF-DCE1E5E16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1BB52D0-0578-4035-988D-E97F35673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82D058E-6FD8-429F-B81F-FFE47A31D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A6E7D9-D3B4-43C2-93B4-7D03CB3A0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80C9CDD-1662-4FAF-BD9A-100D73D8E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B7FD838-4A50-4743-AB21-CDFC58814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4F0B20C-FE73-4037-AA79-75DF2C11B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000" y="1440000"/>
            <a:ext cx="82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0F5494"/>
                </a:solidFill>
              </a:rPr>
              <a:t>2. Quality </a:t>
            </a:r>
            <a:r>
              <a:rPr lang="en-GB" sz="2400" dirty="0">
                <a:solidFill>
                  <a:srgbClr val="0F5494"/>
                </a:solidFill>
              </a:rPr>
              <a:t>of statistics – general discussion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10433733"/>
              </p:ext>
            </p:extLst>
          </p:nvPr>
        </p:nvGraphicFramePr>
        <p:xfrm>
          <a:off x="540000" y="2160000"/>
          <a:ext cx="82084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60432" y="6480000"/>
            <a:ext cx="71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0" dirty="0" smtClean="0">
                <a:solidFill>
                  <a:srgbClr val="0F5494"/>
                </a:solidFill>
              </a:rPr>
              <a:t>4/11</a:t>
            </a:r>
            <a:endParaRPr lang="en-GB" sz="1200" b="0" dirty="0" smtClean="0">
              <a:solidFill>
                <a:srgbClr val="0F5494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6309320"/>
            <a:ext cx="918007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6362164"/>
            <a:ext cx="4032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00" dirty="0">
                <a:solidFill>
                  <a:srgbClr val="0F5494"/>
                </a:solidFill>
              </a:rPr>
              <a:t>Quality indicators </a:t>
            </a:r>
            <a:r>
              <a:rPr lang="en-GB" sz="800" dirty="0" smtClean="0">
                <a:solidFill>
                  <a:srgbClr val="0F5494"/>
                </a:solidFill>
              </a:rPr>
              <a:t>for </a:t>
            </a:r>
            <a:r>
              <a:rPr lang="en-GB" sz="800" dirty="0">
                <a:solidFill>
                  <a:srgbClr val="0F5494"/>
                </a:solidFill>
              </a:rPr>
              <a:t>statistics based on multiple </a:t>
            </a:r>
            <a:r>
              <a:rPr lang="en-GB" sz="800" dirty="0" smtClean="0">
                <a:solidFill>
                  <a:srgbClr val="0F5494"/>
                </a:solidFill>
              </a:rPr>
              <a:t>sources</a:t>
            </a:r>
          </a:p>
          <a:p>
            <a:pPr algn="ctr"/>
            <a:r>
              <a:rPr lang="en-GB" sz="800" b="0" dirty="0">
                <a:solidFill>
                  <a:srgbClr val="0F5494"/>
                </a:solidFill>
              </a:rPr>
              <a:t>Mihaela </a:t>
            </a:r>
            <a:r>
              <a:rPr lang="en-GB" sz="800" b="0" dirty="0" err="1">
                <a:solidFill>
                  <a:srgbClr val="0F5494"/>
                </a:solidFill>
              </a:rPr>
              <a:t>Agafiţei</a:t>
            </a:r>
            <a:r>
              <a:rPr lang="en-GB" sz="800" b="0" dirty="0">
                <a:solidFill>
                  <a:srgbClr val="0F5494"/>
                </a:solidFill>
              </a:rPr>
              <a:t>, Fabrice Gras, </a:t>
            </a:r>
            <a:r>
              <a:rPr lang="en-GB" sz="800" b="0" dirty="0" err="1">
                <a:solidFill>
                  <a:srgbClr val="0F5494"/>
                </a:solidFill>
              </a:rPr>
              <a:t>Wim</a:t>
            </a:r>
            <a:r>
              <a:rPr lang="en-GB" sz="800" b="0" dirty="0">
                <a:solidFill>
                  <a:srgbClr val="0F5494"/>
                </a:solidFill>
              </a:rPr>
              <a:t> </a:t>
            </a:r>
            <a:r>
              <a:rPr lang="en-GB" sz="800" b="0" dirty="0" err="1">
                <a:solidFill>
                  <a:srgbClr val="0F5494"/>
                </a:solidFill>
              </a:rPr>
              <a:t>Kloek</a:t>
            </a:r>
            <a:r>
              <a:rPr lang="en-GB" sz="800" b="0" dirty="0">
                <a:solidFill>
                  <a:srgbClr val="0F5494"/>
                </a:solidFill>
              </a:rPr>
              <a:t>, Sorina </a:t>
            </a:r>
            <a:r>
              <a:rPr lang="en-GB" sz="800" b="0" dirty="0" err="1">
                <a:solidFill>
                  <a:srgbClr val="0F5494"/>
                </a:solidFill>
              </a:rPr>
              <a:t>Vâju</a:t>
            </a:r>
            <a:endParaRPr lang="en-GB" sz="800" b="0" dirty="0">
              <a:solidFill>
                <a:srgbClr val="0F5494"/>
              </a:solidFill>
            </a:endParaRPr>
          </a:p>
          <a:p>
            <a:pPr algn="ctr"/>
            <a:r>
              <a:rPr lang="en-GB" sz="800" b="0" dirty="0" smtClean="0">
                <a:solidFill>
                  <a:srgbClr val="0F5494"/>
                </a:solidFill>
              </a:rPr>
              <a:t>(Eurostat</a:t>
            </a:r>
            <a:r>
              <a:rPr lang="en-GB" sz="800" b="0" dirty="0">
                <a:solidFill>
                  <a:srgbClr val="0F5494"/>
                </a:solidFill>
              </a:rPr>
              <a:t>, European </a:t>
            </a:r>
            <a:r>
              <a:rPr lang="en-GB" sz="800" b="0" dirty="0" smtClean="0">
                <a:solidFill>
                  <a:srgbClr val="0F5494"/>
                </a:solidFill>
              </a:rPr>
              <a:t>Commission)</a:t>
            </a:r>
            <a:endParaRPr lang="en-GB" sz="800" b="0" dirty="0">
              <a:solidFill>
                <a:srgbClr val="0F549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00" y="6402814"/>
            <a:ext cx="4032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0" dirty="0" smtClean="0">
                <a:solidFill>
                  <a:srgbClr val="0F5494"/>
                </a:solidFill>
              </a:rPr>
              <a:t>Q2014 – Vienna – 5</a:t>
            </a:r>
            <a:r>
              <a:rPr lang="en-GB" sz="800" b="0" baseline="30000" dirty="0" smtClean="0">
                <a:solidFill>
                  <a:srgbClr val="0F5494"/>
                </a:solidFill>
              </a:rPr>
              <a:t>th</a:t>
            </a:r>
            <a:r>
              <a:rPr lang="en-GB" sz="800" b="0" dirty="0" smtClean="0">
                <a:solidFill>
                  <a:srgbClr val="0F5494"/>
                </a:solidFill>
              </a:rPr>
              <a:t> of June, 2014</a:t>
            </a:r>
          </a:p>
          <a:p>
            <a:pPr algn="ctr"/>
            <a:r>
              <a:rPr lang="en-GB" sz="800" b="0" dirty="0" smtClean="0">
                <a:solidFill>
                  <a:srgbClr val="0F5494"/>
                </a:solidFill>
              </a:rPr>
              <a:t>Session </a:t>
            </a:r>
            <a:r>
              <a:rPr lang="en-GB" sz="800" b="0" dirty="0">
                <a:solidFill>
                  <a:srgbClr val="0F5494"/>
                </a:solidFill>
              </a:rPr>
              <a:t>No 32 </a:t>
            </a:r>
            <a:r>
              <a:rPr lang="en-GB" sz="800" b="0" dirty="0" smtClean="0">
                <a:solidFill>
                  <a:srgbClr val="0F5494"/>
                </a:solidFill>
              </a:rPr>
              <a:t>- Statistics </a:t>
            </a:r>
            <a:r>
              <a:rPr lang="en-GB" sz="800" b="0" dirty="0">
                <a:solidFill>
                  <a:srgbClr val="0F5494"/>
                </a:solidFill>
              </a:rPr>
              <a:t>beyond survey and administrative </a:t>
            </a:r>
            <a:r>
              <a:rPr lang="en-GB" sz="800" b="0" dirty="0" smtClean="0">
                <a:solidFill>
                  <a:srgbClr val="0F5494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96779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66B806-1A55-4D34-8B75-330CAFC69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50F550-02D5-4D01-B36A-725447E9D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8E79D1-9453-4E44-86E0-A4244FFB2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E0B062-345B-4EC3-8EBA-13413A458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B8FC86-CFC0-4628-8839-613E77B4A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9D67DB-B549-43D9-86C5-6FF9953B9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83B5D5-A2F8-4A8F-AEF5-F6129C871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318654-11FF-487E-996A-E4F328D0B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B1F562-10FA-4EC9-88F4-809398652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FF6FCD-7B82-4069-8A36-BAEC0A283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8FDBD3-FF5A-4F74-8A64-652097496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030E65-16DB-45AE-839F-693FC3D6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C5A3EB-C35D-4F45-9E4A-73B560F79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9BA84A-E15B-4F4E-AF5C-29A673A17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7B3685-D14E-460C-A2A6-03DAD7548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EBF51D-E781-4C4F-BCEB-5F6496EFD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4B2BCA-39D5-4B9B-B9B3-191DC291F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732E0B-74F9-4E84-B8F9-73AEB5694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3D699-8F0A-4C08-A877-96552115D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CA4C87-4C81-4B74-8086-F0C275967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0550DF-8CAB-43AD-A064-B7C32BA11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000" y="1440000"/>
            <a:ext cx="82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0F5494"/>
                </a:solidFill>
              </a:rPr>
              <a:t>2. Quality </a:t>
            </a:r>
            <a:r>
              <a:rPr lang="en-GB" sz="2400" dirty="0">
                <a:solidFill>
                  <a:srgbClr val="0F5494"/>
                </a:solidFill>
              </a:rPr>
              <a:t>of statistics – general discussion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14780302"/>
              </p:ext>
            </p:extLst>
          </p:nvPr>
        </p:nvGraphicFramePr>
        <p:xfrm>
          <a:off x="575440" y="2348880"/>
          <a:ext cx="8280000" cy="148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43257137"/>
              </p:ext>
            </p:extLst>
          </p:nvPr>
        </p:nvGraphicFramePr>
        <p:xfrm>
          <a:off x="107504" y="4581128"/>
          <a:ext cx="892899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96400" y="6502543"/>
            <a:ext cx="79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0" dirty="0" smtClean="0">
                <a:solidFill>
                  <a:srgbClr val="0F5494"/>
                </a:solidFill>
              </a:rPr>
              <a:t>5/11</a:t>
            </a:r>
            <a:endParaRPr lang="en-GB" sz="1200" b="0" dirty="0" smtClean="0">
              <a:solidFill>
                <a:srgbClr val="0F549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309320"/>
            <a:ext cx="918007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6362164"/>
            <a:ext cx="4032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00" dirty="0">
                <a:solidFill>
                  <a:srgbClr val="0F5494"/>
                </a:solidFill>
              </a:rPr>
              <a:t>Quality indicators </a:t>
            </a:r>
            <a:r>
              <a:rPr lang="en-GB" sz="800" dirty="0" smtClean="0">
                <a:solidFill>
                  <a:srgbClr val="0F5494"/>
                </a:solidFill>
              </a:rPr>
              <a:t>for </a:t>
            </a:r>
            <a:r>
              <a:rPr lang="en-GB" sz="800" dirty="0">
                <a:solidFill>
                  <a:srgbClr val="0F5494"/>
                </a:solidFill>
              </a:rPr>
              <a:t>statistics based on multiple </a:t>
            </a:r>
            <a:r>
              <a:rPr lang="en-GB" sz="800" dirty="0" smtClean="0">
                <a:solidFill>
                  <a:srgbClr val="0F5494"/>
                </a:solidFill>
              </a:rPr>
              <a:t>sources</a:t>
            </a:r>
          </a:p>
          <a:p>
            <a:pPr algn="ctr"/>
            <a:r>
              <a:rPr lang="en-GB" sz="800" b="0" dirty="0">
                <a:solidFill>
                  <a:srgbClr val="0F5494"/>
                </a:solidFill>
              </a:rPr>
              <a:t>Mihaela </a:t>
            </a:r>
            <a:r>
              <a:rPr lang="en-GB" sz="800" b="0" dirty="0" err="1">
                <a:solidFill>
                  <a:srgbClr val="0F5494"/>
                </a:solidFill>
              </a:rPr>
              <a:t>Agafiţei</a:t>
            </a:r>
            <a:r>
              <a:rPr lang="en-GB" sz="800" b="0" dirty="0">
                <a:solidFill>
                  <a:srgbClr val="0F5494"/>
                </a:solidFill>
              </a:rPr>
              <a:t>, Fabrice Gras, </a:t>
            </a:r>
            <a:r>
              <a:rPr lang="en-GB" sz="800" b="0" dirty="0" err="1">
                <a:solidFill>
                  <a:srgbClr val="0F5494"/>
                </a:solidFill>
              </a:rPr>
              <a:t>Wim</a:t>
            </a:r>
            <a:r>
              <a:rPr lang="en-GB" sz="800" b="0" dirty="0">
                <a:solidFill>
                  <a:srgbClr val="0F5494"/>
                </a:solidFill>
              </a:rPr>
              <a:t> </a:t>
            </a:r>
            <a:r>
              <a:rPr lang="en-GB" sz="800" b="0" dirty="0" err="1">
                <a:solidFill>
                  <a:srgbClr val="0F5494"/>
                </a:solidFill>
              </a:rPr>
              <a:t>Kloek</a:t>
            </a:r>
            <a:r>
              <a:rPr lang="en-GB" sz="800" b="0" dirty="0">
                <a:solidFill>
                  <a:srgbClr val="0F5494"/>
                </a:solidFill>
              </a:rPr>
              <a:t>, Sorina </a:t>
            </a:r>
            <a:r>
              <a:rPr lang="en-GB" sz="800" b="0" dirty="0" err="1">
                <a:solidFill>
                  <a:srgbClr val="0F5494"/>
                </a:solidFill>
              </a:rPr>
              <a:t>Vâju</a:t>
            </a:r>
            <a:endParaRPr lang="en-GB" sz="800" b="0" dirty="0">
              <a:solidFill>
                <a:srgbClr val="0F5494"/>
              </a:solidFill>
            </a:endParaRPr>
          </a:p>
          <a:p>
            <a:pPr algn="ctr"/>
            <a:r>
              <a:rPr lang="en-GB" sz="800" b="0" dirty="0" smtClean="0">
                <a:solidFill>
                  <a:srgbClr val="0F5494"/>
                </a:solidFill>
              </a:rPr>
              <a:t>(Eurostat</a:t>
            </a:r>
            <a:r>
              <a:rPr lang="en-GB" sz="800" b="0" dirty="0">
                <a:solidFill>
                  <a:srgbClr val="0F5494"/>
                </a:solidFill>
              </a:rPr>
              <a:t>, European </a:t>
            </a:r>
            <a:r>
              <a:rPr lang="en-GB" sz="800" b="0" dirty="0" smtClean="0">
                <a:solidFill>
                  <a:srgbClr val="0F5494"/>
                </a:solidFill>
              </a:rPr>
              <a:t>Commission)</a:t>
            </a:r>
            <a:endParaRPr lang="en-GB" sz="800" b="0" dirty="0">
              <a:solidFill>
                <a:srgbClr val="0F549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00" y="6402814"/>
            <a:ext cx="4032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0" dirty="0" smtClean="0">
                <a:solidFill>
                  <a:srgbClr val="0F5494"/>
                </a:solidFill>
              </a:rPr>
              <a:t>Q2014 – Vienna – 5</a:t>
            </a:r>
            <a:r>
              <a:rPr lang="en-GB" sz="800" b="0" baseline="30000" dirty="0" smtClean="0">
                <a:solidFill>
                  <a:srgbClr val="0F5494"/>
                </a:solidFill>
              </a:rPr>
              <a:t>th</a:t>
            </a:r>
            <a:r>
              <a:rPr lang="en-GB" sz="800" b="0" dirty="0" smtClean="0">
                <a:solidFill>
                  <a:srgbClr val="0F5494"/>
                </a:solidFill>
              </a:rPr>
              <a:t> of June, 2014</a:t>
            </a:r>
          </a:p>
          <a:p>
            <a:pPr algn="ctr"/>
            <a:r>
              <a:rPr lang="en-GB" sz="800" b="0" dirty="0" smtClean="0">
                <a:solidFill>
                  <a:srgbClr val="0F5494"/>
                </a:solidFill>
              </a:rPr>
              <a:t>Session </a:t>
            </a:r>
            <a:r>
              <a:rPr lang="en-GB" sz="800" b="0" dirty="0">
                <a:solidFill>
                  <a:srgbClr val="0F5494"/>
                </a:solidFill>
              </a:rPr>
              <a:t>No 32 </a:t>
            </a:r>
            <a:r>
              <a:rPr lang="en-GB" sz="800" b="0" dirty="0" smtClean="0">
                <a:solidFill>
                  <a:srgbClr val="0F5494"/>
                </a:solidFill>
              </a:rPr>
              <a:t>- Statistics </a:t>
            </a:r>
            <a:r>
              <a:rPr lang="en-GB" sz="800" b="0" dirty="0">
                <a:solidFill>
                  <a:srgbClr val="0F5494"/>
                </a:solidFill>
              </a:rPr>
              <a:t>beyond survey and administrative </a:t>
            </a:r>
            <a:r>
              <a:rPr lang="en-GB" sz="800" b="0" dirty="0" smtClean="0">
                <a:solidFill>
                  <a:srgbClr val="0F5494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41847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000" y="1440000"/>
            <a:ext cx="871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0F5494"/>
                </a:solidFill>
              </a:rPr>
              <a:t>3. Output quality assessment: input and process</a:t>
            </a:r>
            <a:endParaRPr lang="en-GB" sz="2400" dirty="0">
              <a:solidFill>
                <a:srgbClr val="0F549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000" y="2160000"/>
            <a:ext cx="8280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0" dirty="0" smtClean="0">
                <a:solidFill>
                  <a:srgbClr val="0F5494"/>
                </a:solidFill>
              </a:rPr>
              <a:t>Not feasible: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rgbClr val="0F5494"/>
                </a:solidFill>
              </a:rPr>
              <a:t>multiple sources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rgbClr val="0F5494"/>
                </a:solidFill>
              </a:rPr>
              <a:t>multiple uses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0F5494"/>
                </a:solidFill>
              </a:rPr>
              <a:t>l</a:t>
            </a:r>
            <a:r>
              <a:rPr lang="en-GB" sz="2400" b="0" dirty="0" smtClean="0">
                <a:solidFill>
                  <a:srgbClr val="0F5494"/>
                </a:solidFill>
              </a:rPr>
              <a:t>arge and complex processes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0F5494"/>
                </a:solidFill>
              </a:rPr>
              <a:t>c</a:t>
            </a:r>
            <a:r>
              <a:rPr lang="en-GB" sz="2400" b="0" dirty="0" smtClean="0">
                <a:solidFill>
                  <a:srgbClr val="0F5494"/>
                </a:solidFill>
              </a:rPr>
              <a:t>ertainly at the European 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2440" y="6480000"/>
            <a:ext cx="68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0" dirty="0" smtClean="0">
                <a:solidFill>
                  <a:srgbClr val="0F5494"/>
                </a:solidFill>
              </a:rPr>
              <a:t>6</a:t>
            </a:r>
            <a:r>
              <a:rPr lang="en-GB" sz="1200" b="0" dirty="0" smtClean="0">
                <a:solidFill>
                  <a:srgbClr val="0F5494"/>
                </a:solidFill>
              </a:rPr>
              <a:t>/11</a:t>
            </a:r>
            <a:endParaRPr lang="en-GB" sz="1200" b="0" dirty="0" smtClean="0">
              <a:solidFill>
                <a:srgbClr val="0F5494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0" y="6309320"/>
            <a:ext cx="918007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6362164"/>
            <a:ext cx="4032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00" dirty="0">
                <a:solidFill>
                  <a:srgbClr val="0F5494"/>
                </a:solidFill>
              </a:rPr>
              <a:t>Quality indicators </a:t>
            </a:r>
            <a:r>
              <a:rPr lang="en-GB" sz="800" dirty="0" smtClean="0">
                <a:solidFill>
                  <a:srgbClr val="0F5494"/>
                </a:solidFill>
              </a:rPr>
              <a:t>for </a:t>
            </a:r>
            <a:r>
              <a:rPr lang="en-GB" sz="800" dirty="0">
                <a:solidFill>
                  <a:srgbClr val="0F5494"/>
                </a:solidFill>
              </a:rPr>
              <a:t>statistics based on multiple </a:t>
            </a:r>
            <a:r>
              <a:rPr lang="en-GB" sz="800" dirty="0" smtClean="0">
                <a:solidFill>
                  <a:srgbClr val="0F5494"/>
                </a:solidFill>
              </a:rPr>
              <a:t>sources</a:t>
            </a:r>
          </a:p>
          <a:p>
            <a:pPr algn="ctr"/>
            <a:r>
              <a:rPr lang="en-GB" sz="800" b="0" dirty="0">
                <a:solidFill>
                  <a:srgbClr val="0F5494"/>
                </a:solidFill>
              </a:rPr>
              <a:t>Mihaela </a:t>
            </a:r>
            <a:r>
              <a:rPr lang="en-GB" sz="800" b="0" dirty="0" err="1">
                <a:solidFill>
                  <a:srgbClr val="0F5494"/>
                </a:solidFill>
              </a:rPr>
              <a:t>Agafiţei</a:t>
            </a:r>
            <a:r>
              <a:rPr lang="en-GB" sz="800" b="0" dirty="0">
                <a:solidFill>
                  <a:srgbClr val="0F5494"/>
                </a:solidFill>
              </a:rPr>
              <a:t>, Fabrice Gras, </a:t>
            </a:r>
            <a:r>
              <a:rPr lang="en-GB" sz="800" b="0" dirty="0" err="1">
                <a:solidFill>
                  <a:srgbClr val="0F5494"/>
                </a:solidFill>
              </a:rPr>
              <a:t>Wim</a:t>
            </a:r>
            <a:r>
              <a:rPr lang="en-GB" sz="800" b="0" dirty="0">
                <a:solidFill>
                  <a:srgbClr val="0F5494"/>
                </a:solidFill>
              </a:rPr>
              <a:t> </a:t>
            </a:r>
            <a:r>
              <a:rPr lang="en-GB" sz="800" b="0" dirty="0" err="1">
                <a:solidFill>
                  <a:srgbClr val="0F5494"/>
                </a:solidFill>
              </a:rPr>
              <a:t>Kloek</a:t>
            </a:r>
            <a:r>
              <a:rPr lang="en-GB" sz="800" b="0" dirty="0">
                <a:solidFill>
                  <a:srgbClr val="0F5494"/>
                </a:solidFill>
              </a:rPr>
              <a:t>, Sorina </a:t>
            </a:r>
            <a:r>
              <a:rPr lang="en-GB" sz="800" b="0" dirty="0" err="1">
                <a:solidFill>
                  <a:srgbClr val="0F5494"/>
                </a:solidFill>
              </a:rPr>
              <a:t>Vâju</a:t>
            </a:r>
            <a:endParaRPr lang="en-GB" sz="800" b="0" dirty="0">
              <a:solidFill>
                <a:srgbClr val="0F5494"/>
              </a:solidFill>
            </a:endParaRPr>
          </a:p>
          <a:p>
            <a:pPr algn="ctr"/>
            <a:r>
              <a:rPr lang="en-GB" sz="800" b="0" dirty="0" smtClean="0">
                <a:solidFill>
                  <a:srgbClr val="0F5494"/>
                </a:solidFill>
              </a:rPr>
              <a:t>(Eurostat</a:t>
            </a:r>
            <a:r>
              <a:rPr lang="en-GB" sz="800" b="0" dirty="0">
                <a:solidFill>
                  <a:srgbClr val="0F5494"/>
                </a:solidFill>
              </a:rPr>
              <a:t>, European </a:t>
            </a:r>
            <a:r>
              <a:rPr lang="en-GB" sz="800" b="0" dirty="0" smtClean="0">
                <a:solidFill>
                  <a:srgbClr val="0F5494"/>
                </a:solidFill>
              </a:rPr>
              <a:t>Commission)</a:t>
            </a:r>
            <a:endParaRPr lang="en-GB" sz="800" b="0" dirty="0">
              <a:solidFill>
                <a:srgbClr val="0F549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00" y="6402814"/>
            <a:ext cx="4032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0" dirty="0" smtClean="0">
                <a:solidFill>
                  <a:srgbClr val="0F5494"/>
                </a:solidFill>
              </a:rPr>
              <a:t>Q2014 – Vienna – 5</a:t>
            </a:r>
            <a:r>
              <a:rPr lang="en-GB" sz="800" b="0" baseline="30000" dirty="0" smtClean="0">
                <a:solidFill>
                  <a:srgbClr val="0F5494"/>
                </a:solidFill>
              </a:rPr>
              <a:t>th</a:t>
            </a:r>
            <a:r>
              <a:rPr lang="en-GB" sz="800" b="0" dirty="0" smtClean="0">
                <a:solidFill>
                  <a:srgbClr val="0F5494"/>
                </a:solidFill>
              </a:rPr>
              <a:t> of June, 2014</a:t>
            </a:r>
          </a:p>
          <a:p>
            <a:pPr algn="ctr"/>
            <a:r>
              <a:rPr lang="en-GB" sz="800" b="0" dirty="0" smtClean="0">
                <a:solidFill>
                  <a:srgbClr val="0F5494"/>
                </a:solidFill>
              </a:rPr>
              <a:t>Session </a:t>
            </a:r>
            <a:r>
              <a:rPr lang="en-GB" sz="800" b="0" dirty="0">
                <a:solidFill>
                  <a:srgbClr val="0F5494"/>
                </a:solidFill>
              </a:rPr>
              <a:t>No 32 </a:t>
            </a:r>
            <a:r>
              <a:rPr lang="en-GB" sz="800" b="0" dirty="0" smtClean="0">
                <a:solidFill>
                  <a:srgbClr val="0F5494"/>
                </a:solidFill>
              </a:rPr>
              <a:t>- Statistics </a:t>
            </a:r>
            <a:r>
              <a:rPr lang="en-GB" sz="800" b="0" dirty="0">
                <a:solidFill>
                  <a:srgbClr val="0F5494"/>
                </a:solidFill>
              </a:rPr>
              <a:t>beyond survey and administrative </a:t>
            </a:r>
            <a:r>
              <a:rPr lang="en-GB" sz="800" b="0" dirty="0" smtClean="0">
                <a:solidFill>
                  <a:srgbClr val="0F5494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43308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000" y="1440000"/>
            <a:ext cx="8712520" cy="571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F5494"/>
                </a:solidFill>
              </a:rPr>
              <a:t>3. Output quality </a:t>
            </a:r>
            <a:r>
              <a:rPr lang="en-GB" sz="2400" dirty="0" smtClean="0">
                <a:solidFill>
                  <a:srgbClr val="0F5494"/>
                </a:solidFill>
              </a:rPr>
              <a:t>assessment: input </a:t>
            </a:r>
            <a:r>
              <a:rPr lang="en-GB" sz="2400" dirty="0">
                <a:solidFill>
                  <a:srgbClr val="0F5494"/>
                </a:solidFill>
              </a:rPr>
              <a:t>and </a:t>
            </a:r>
            <a:r>
              <a:rPr lang="en-GB" sz="2400" dirty="0" smtClean="0">
                <a:solidFill>
                  <a:srgbClr val="0F5494"/>
                </a:solidFill>
              </a:rPr>
              <a:t>process</a:t>
            </a:r>
            <a:endParaRPr lang="en-GB" sz="2400" dirty="0">
              <a:solidFill>
                <a:srgbClr val="0F5494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042297"/>
              </p:ext>
            </p:extLst>
          </p:nvPr>
        </p:nvGraphicFramePr>
        <p:xfrm>
          <a:off x="695436" y="2041367"/>
          <a:ext cx="8208912" cy="3979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5685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Process step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Risk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Impacted quality dimension</a:t>
                      </a:r>
                      <a:endParaRPr lang="en-GB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Error measurement</a:t>
                      </a:r>
                      <a:endParaRPr lang="en-GB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52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Linkage and determination of the target population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Missed link, wrong link: under/over coverage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Accuracy, comparability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Bias, confidence range of the target population</a:t>
                      </a:r>
                    </a:p>
                  </a:txBody>
                  <a:tcPr marL="68580" marR="68580" marT="0" marB="0" anchor="ctr"/>
                </a:tc>
              </a:tr>
              <a:tr h="852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Concept</a:t>
                      </a:r>
                      <a:r>
                        <a:rPr lang="en-GB" sz="14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br>
                        <a:rPr lang="en-GB" sz="14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GB" sz="14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definition</a:t>
                      </a:r>
                      <a:endParaRPr lang="en-GB" sz="14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Aggregation of different concept/definitions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Relevance, accuracy, comparability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Bias, Variance error, qualitative assessment</a:t>
                      </a:r>
                    </a:p>
                  </a:txBody>
                  <a:tcPr marL="68580" marR="68580" marT="0" marB="0" anchor="ctr"/>
                </a:tc>
              </a:tr>
              <a:tr h="56856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Imputation</a:t>
                      </a:r>
                      <a:r>
                        <a:rPr lang="en-GB" sz="14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br>
                        <a:rPr lang="en-GB" sz="14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GB" sz="14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estimation</a:t>
                      </a:r>
                      <a:endParaRPr lang="en-GB" sz="14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Estimation error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Accuracy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Bias, variance error</a:t>
                      </a:r>
                    </a:p>
                  </a:txBody>
                  <a:tcPr marL="68580" marR="68580" marT="0" marB="0" anchor="ctr"/>
                </a:tc>
              </a:tr>
              <a:tr h="11371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Classification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Wrong classification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Relevance, accuracy, comparability below a certain level of aggregation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Bias, variance error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51500" y="6439108"/>
            <a:ext cx="71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0" dirty="0" smtClean="0">
                <a:solidFill>
                  <a:srgbClr val="0F5494"/>
                </a:solidFill>
              </a:rPr>
              <a:t>7</a:t>
            </a:r>
            <a:r>
              <a:rPr lang="en-GB" sz="1200" b="0" dirty="0" smtClean="0">
                <a:solidFill>
                  <a:srgbClr val="0F5494"/>
                </a:solidFill>
              </a:rPr>
              <a:t>/11</a:t>
            </a:r>
            <a:endParaRPr lang="en-GB" sz="1200" b="0" dirty="0" smtClean="0">
              <a:solidFill>
                <a:srgbClr val="0F5494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0" y="6309320"/>
            <a:ext cx="918007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6362164"/>
            <a:ext cx="4032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00" dirty="0">
                <a:solidFill>
                  <a:srgbClr val="0F5494"/>
                </a:solidFill>
              </a:rPr>
              <a:t>Quality indicators </a:t>
            </a:r>
            <a:r>
              <a:rPr lang="en-GB" sz="800" dirty="0" smtClean="0">
                <a:solidFill>
                  <a:srgbClr val="0F5494"/>
                </a:solidFill>
              </a:rPr>
              <a:t>for </a:t>
            </a:r>
            <a:r>
              <a:rPr lang="en-GB" sz="800" dirty="0">
                <a:solidFill>
                  <a:srgbClr val="0F5494"/>
                </a:solidFill>
              </a:rPr>
              <a:t>statistics based on multiple </a:t>
            </a:r>
            <a:r>
              <a:rPr lang="en-GB" sz="800" dirty="0" smtClean="0">
                <a:solidFill>
                  <a:srgbClr val="0F5494"/>
                </a:solidFill>
              </a:rPr>
              <a:t>sources</a:t>
            </a:r>
          </a:p>
          <a:p>
            <a:pPr algn="ctr"/>
            <a:r>
              <a:rPr lang="en-GB" sz="800" b="0" dirty="0">
                <a:solidFill>
                  <a:srgbClr val="0F5494"/>
                </a:solidFill>
              </a:rPr>
              <a:t>Mihaela </a:t>
            </a:r>
            <a:r>
              <a:rPr lang="en-GB" sz="800" b="0" dirty="0" err="1">
                <a:solidFill>
                  <a:srgbClr val="0F5494"/>
                </a:solidFill>
              </a:rPr>
              <a:t>Agafiţei</a:t>
            </a:r>
            <a:r>
              <a:rPr lang="en-GB" sz="800" b="0" dirty="0">
                <a:solidFill>
                  <a:srgbClr val="0F5494"/>
                </a:solidFill>
              </a:rPr>
              <a:t>, Fabrice Gras, </a:t>
            </a:r>
            <a:r>
              <a:rPr lang="en-GB" sz="800" b="0" dirty="0" err="1">
                <a:solidFill>
                  <a:srgbClr val="0F5494"/>
                </a:solidFill>
              </a:rPr>
              <a:t>Wim</a:t>
            </a:r>
            <a:r>
              <a:rPr lang="en-GB" sz="800" b="0" dirty="0">
                <a:solidFill>
                  <a:srgbClr val="0F5494"/>
                </a:solidFill>
              </a:rPr>
              <a:t> </a:t>
            </a:r>
            <a:r>
              <a:rPr lang="en-GB" sz="800" b="0" dirty="0" err="1">
                <a:solidFill>
                  <a:srgbClr val="0F5494"/>
                </a:solidFill>
              </a:rPr>
              <a:t>Kloek</a:t>
            </a:r>
            <a:r>
              <a:rPr lang="en-GB" sz="800" b="0" dirty="0">
                <a:solidFill>
                  <a:srgbClr val="0F5494"/>
                </a:solidFill>
              </a:rPr>
              <a:t>, Sorina </a:t>
            </a:r>
            <a:r>
              <a:rPr lang="en-GB" sz="800" b="0" dirty="0" err="1">
                <a:solidFill>
                  <a:srgbClr val="0F5494"/>
                </a:solidFill>
              </a:rPr>
              <a:t>Vâju</a:t>
            </a:r>
            <a:endParaRPr lang="en-GB" sz="800" b="0" dirty="0">
              <a:solidFill>
                <a:srgbClr val="0F5494"/>
              </a:solidFill>
            </a:endParaRPr>
          </a:p>
          <a:p>
            <a:pPr algn="ctr"/>
            <a:r>
              <a:rPr lang="en-GB" sz="800" b="0" dirty="0" smtClean="0">
                <a:solidFill>
                  <a:srgbClr val="0F5494"/>
                </a:solidFill>
              </a:rPr>
              <a:t>(Eurostat</a:t>
            </a:r>
            <a:r>
              <a:rPr lang="en-GB" sz="800" b="0" dirty="0">
                <a:solidFill>
                  <a:srgbClr val="0F5494"/>
                </a:solidFill>
              </a:rPr>
              <a:t>, European </a:t>
            </a:r>
            <a:r>
              <a:rPr lang="en-GB" sz="800" b="0" dirty="0" smtClean="0">
                <a:solidFill>
                  <a:srgbClr val="0F5494"/>
                </a:solidFill>
              </a:rPr>
              <a:t>Commission)</a:t>
            </a:r>
            <a:endParaRPr lang="en-GB" sz="800" b="0" dirty="0">
              <a:solidFill>
                <a:srgbClr val="0F549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0000" y="6402814"/>
            <a:ext cx="4032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0" dirty="0" smtClean="0">
                <a:solidFill>
                  <a:srgbClr val="0F5494"/>
                </a:solidFill>
              </a:rPr>
              <a:t>Q2014 – Vienna – 5</a:t>
            </a:r>
            <a:r>
              <a:rPr lang="en-GB" sz="800" b="0" baseline="30000" dirty="0" smtClean="0">
                <a:solidFill>
                  <a:srgbClr val="0F5494"/>
                </a:solidFill>
              </a:rPr>
              <a:t>th</a:t>
            </a:r>
            <a:r>
              <a:rPr lang="en-GB" sz="800" b="0" dirty="0" smtClean="0">
                <a:solidFill>
                  <a:srgbClr val="0F5494"/>
                </a:solidFill>
              </a:rPr>
              <a:t> of June, 2014</a:t>
            </a:r>
          </a:p>
          <a:p>
            <a:pPr algn="ctr"/>
            <a:r>
              <a:rPr lang="en-GB" sz="800" b="0" dirty="0" smtClean="0">
                <a:solidFill>
                  <a:srgbClr val="0F5494"/>
                </a:solidFill>
              </a:rPr>
              <a:t>Session </a:t>
            </a:r>
            <a:r>
              <a:rPr lang="en-GB" sz="800" b="0" dirty="0">
                <a:solidFill>
                  <a:srgbClr val="0F5494"/>
                </a:solidFill>
              </a:rPr>
              <a:t>No 32 </a:t>
            </a:r>
            <a:r>
              <a:rPr lang="en-GB" sz="800" b="0" dirty="0" smtClean="0">
                <a:solidFill>
                  <a:srgbClr val="0F5494"/>
                </a:solidFill>
              </a:rPr>
              <a:t>- Statistics </a:t>
            </a:r>
            <a:r>
              <a:rPr lang="en-GB" sz="800" b="0" dirty="0">
                <a:solidFill>
                  <a:srgbClr val="0F5494"/>
                </a:solidFill>
              </a:rPr>
              <a:t>beyond survey and administrative </a:t>
            </a:r>
            <a:r>
              <a:rPr lang="en-GB" sz="800" b="0" dirty="0" smtClean="0">
                <a:solidFill>
                  <a:srgbClr val="0F5494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92980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000" y="1440000"/>
            <a:ext cx="871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0F5494"/>
                </a:solidFill>
              </a:rPr>
              <a:t>4. Direct </a:t>
            </a:r>
            <a:r>
              <a:rPr lang="en-GB" sz="2400" dirty="0">
                <a:solidFill>
                  <a:srgbClr val="0F5494"/>
                </a:solidFill>
              </a:rPr>
              <a:t>output quality assessment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0000" y="2160000"/>
            <a:ext cx="8280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630238"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rgbClr val="0F5494"/>
                </a:solidFill>
              </a:rPr>
              <a:t>Direct </a:t>
            </a:r>
            <a:r>
              <a:rPr lang="en-GB" sz="2400" b="0" dirty="0">
                <a:solidFill>
                  <a:srgbClr val="0F5494"/>
                </a:solidFill>
              </a:rPr>
              <a:t>assessment of output quality </a:t>
            </a:r>
            <a:r>
              <a:rPr lang="en-GB" sz="2400" b="0" dirty="0" smtClean="0">
                <a:solidFill>
                  <a:srgbClr val="0F5494"/>
                </a:solidFill>
              </a:rPr>
              <a:t>from </a:t>
            </a:r>
            <a:r>
              <a:rPr lang="en-GB" sz="2400" b="0" dirty="0">
                <a:solidFill>
                  <a:srgbClr val="0F5494"/>
                </a:solidFill>
              </a:rPr>
              <a:t>the output </a:t>
            </a:r>
            <a:r>
              <a:rPr lang="en-GB" sz="2400" b="0" dirty="0" smtClean="0">
                <a:solidFill>
                  <a:srgbClr val="0F5494"/>
                </a:solidFill>
              </a:rPr>
              <a:t>itself</a:t>
            </a:r>
          </a:p>
          <a:p>
            <a:pPr marL="630238" indent="-630238"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rgbClr val="0F5494"/>
                </a:solidFill>
              </a:rPr>
              <a:t>Assessment </a:t>
            </a:r>
            <a:r>
              <a:rPr lang="en-GB" sz="2400" b="0" dirty="0">
                <a:solidFill>
                  <a:srgbClr val="0F5494"/>
                </a:solidFill>
              </a:rPr>
              <a:t>of output quality </a:t>
            </a:r>
            <a:r>
              <a:rPr lang="en-GB" sz="2400" b="0" dirty="0" smtClean="0">
                <a:solidFill>
                  <a:srgbClr val="0F5494"/>
                </a:solidFill>
              </a:rPr>
              <a:t>with </a:t>
            </a:r>
            <a:r>
              <a:rPr lang="en-GB" sz="2400" b="0" dirty="0">
                <a:solidFill>
                  <a:srgbClr val="0F5494"/>
                </a:solidFill>
              </a:rPr>
              <a:t>a common </a:t>
            </a:r>
            <a:r>
              <a:rPr lang="en-GB" sz="2400" b="0" dirty="0" smtClean="0">
                <a:solidFill>
                  <a:srgbClr val="0F5494"/>
                </a:solidFill>
              </a:rPr>
              <a:t>reference data source</a:t>
            </a:r>
          </a:p>
          <a:p>
            <a:pPr marL="630238" indent="-630238"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rgbClr val="0F5494"/>
                </a:solidFill>
              </a:rPr>
              <a:t>Bootstrapping</a:t>
            </a:r>
          </a:p>
          <a:p>
            <a:pPr marL="630238" indent="-630238">
              <a:buFont typeface="Arial" panose="020B0604020202020204" pitchFamily="34" charset="0"/>
              <a:buChar char="•"/>
            </a:pPr>
            <a:endParaRPr lang="en-GB" sz="2400" b="0" dirty="0">
              <a:solidFill>
                <a:srgbClr val="0F5494"/>
              </a:solidFill>
            </a:endParaRPr>
          </a:p>
          <a:p>
            <a:r>
              <a:rPr lang="en-GB" sz="2400" b="0" dirty="0" smtClean="0">
                <a:solidFill>
                  <a:srgbClr val="0F5494"/>
                </a:solidFill>
              </a:rPr>
              <a:t>Not replacing the input + process approach</a:t>
            </a:r>
            <a:endParaRPr lang="en-GB" sz="2400" b="0" dirty="0">
              <a:solidFill>
                <a:srgbClr val="0F549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2440" y="6480000"/>
            <a:ext cx="68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0" dirty="0" smtClean="0">
                <a:solidFill>
                  <a:srgbClr val="0F5494"/>
                </a:solidFill>
              </a:rPr>
              <a:t>8</a:t>
            </a:r>
            <a:r>
              <a:rPr lang="en-GB" sz="1200" b="0" dirty="0" smtClean="0">
                <a:solidFill>
                  <a:srgbClr val="0F5494"/>
                </a:solidFill>
              </a:rPr>
              <a:t>/11</a:t>
            </a:r>
            <a:endParaRPr lang="en-GB" sz="1200" b="0" dirty="0" smtClean="0">
              <a:solidFill>
                <a:srgbClr val="0F5494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0" y="6309320"/>
            <a:ext cx="918007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6362164"/>
            <a:ext cx="4032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00" dirty="0">
                <a:solidFill>
                  <a:srgbClr val="0F5494"/>
                </a:solidFill>
              </a:rPr>
              <a:t>Quality indicators </a:t>
            </a:r>
            <a:r>
              <a:rPr lang="en-GB" sz="800" dirty="0" smtClean="0">
                <a:solidFill>
                  <a:srgbClr val="0F5494"/>
                </a:solidFill>
              </a:rPr>
              <a:t>for </a:t>
            </a:r>
            <a:r>
              <a:rPr lang="en-GB" sz="800" dirty="0">
                <a:solidFill>
                  <a:srgbClr val="0F5494"/>
                </a:solidFill>
              </a:rPr>
              <a:t>statistics based on multiple </a:t>
            </a:r>
            <a:r>
              <a:rPr lang="en-GB" sz="800" dirty="0" smtClean="0">
                <a:solidFill>
                  <a:srgbClr val="0F5494"/>
                </a:solidFill>
              </a:rPr>
              <a:t>sources</a:t>
            </a:r>
          </a:p>
          <a:p>
            <a:pPr algn="ctr"/>
            <a:r>
              <a:rPr lang="en-GB" sz="800" b="0" dirty="0">
                <a:solidFill>
                  <a:srgbClr val="0F5494"/>
                </a:solidFill>
              </a:rPr>
              <a:t>Mihaela </a:t>
            </a:r>
            <a:r>
              <a:rPr lang="en-GB" sz="800" b="0" dirty="0" err="1">
                <a:solidFill>
                  <a:srgbClr val="0F5494"/>
                </a:solidFill>
              </a:rPr>
              <a:t>Agafiţei</a:t>
            </a:r>
            <a:r>
              <a:rPr lang="en-GB" sz="800" b="0" dirty="0">
                <a:solidFill>
                  <a:srgbClr val="0F5494"/>
                </a:solidFill>
              </a:rPr>
              <a:t>, Fabrice Gras, </a:t>
            </a:r>
            <a:r>
              <a:rPr lang="en-GB" sz="800" b="0" dirty="0" err="1">
                <a:solidFill>
                  <a:srgbClr val="0F5494"/>
                </a:solidFill>
              </a:rPr>
              <a:t>Wim</a:t>
            </a:r>
            <a:r>
              <a:rPr lang="en-GB" sz="800" b="0" dirty="0">
                <a:solidFill>
                  <a:srgbClr val="0F5494"/>
                </a:solidFill>
              </a:rPr>
              <a:t> </a:t>
            </a:r>
            <a:r>
              <a:rPr lang="en-GB" sz="800" b="0" dirty="0" err="1">
                <a:solidFill>
                  <a:srgbClr val="0F5494"/>
                </a:solidFill>
              </a:rPr>
              <a:t>Kloek</a:t>
            </a:r>
            <a:r>
              <a:rPr lang="en-GB" sz="800" b="0" dirty="0">
                <a:solidFill>
                  <a:srgbClr val="0F5494"/>
                </a:solidFill>
              </a:rPr>
              <a:t>, Sorina </a:t>
            </a:r>
            <a:r>
              <a:rPr lang="en-GB" sz="800" b="0" dirty="0" err="1">
                <a:solidFill>
                  <a:srgbClr val="0F5494"/>
                </a:solidFill>
              </a:rPr>
              <a:t>Vâju</a:t>
            </a:r>
            <a:endParaRPr lang="en-GB" sz="800" b="0" dirty="0">
              <a:solidFill>
                <a:srgbClr val="0F5494"/>
              </a:solidFill>
            </a:endParaRPr>
          </a:p>
          <a:p>
            <a:pPr algn="ctr"/>
            <a:r>
              <a:rPr lang="en-GB" sz="800" b="0" dirty="0" smtClean="0">
                <a:solidFill>
                  <a:srgbClr val="0F5494"/>
                </a:solidFill>
              </a:rPr>
              <a:t>(Eurostat</a:t>
            </a:r>
            <a:r>
              <a:rPr lang="en-GB" sz="800" b="0" dirty="0">
                <a:solidFill>
                  <a:srgbClr val="0F5494"/>
                </a:solidFill>
              </a:rPr>
              <a:t>, European </a:t>
            </a:r>
            <a:r>
              <a:rPr lang="en-GB" sz="800" b="0" dirty="0" smtClean="0">
                <a:solidFill>
                  <a:srgbClr val="0F5494"/>
                </a:solidFill>
              </a:rPr>
              <a:t>Commission)</a:t>
            </a:r>
            <a:endParaRPr lang="en-GB" sz="800" b="0" dirty="0">
              <a:solidFill>
                <a:srgbClr val="0F549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00" y="6402814"/>
            <a:ext cx="4032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0" dirty="0" smtClean="0">
                <a:solidFill>
                  <a:srgbClr val="0F5494"/>
                </a:solidFill>
              </a:rPr>
              <a:t>Q2014 – Vienna – 5</a:t>
            </a:r>
            <a:r>
              <a:rPr lang="en-GB" sz="800" b="0" baseline="30000" dirty="0" smtClean="0">
                <a:solidFill>
                  <a:srgbClr val="0F5494"/>
                </a:solidFill>
              </a:rPr>
              <a:t>th</a:t>
            </a:r>
            <a:r>
              <a:rPr lang="en-GB" sz="800" b="0" dirty="0" smtClean="0">
                <a:solidFill>
                  <a:srgbClr val="0F5494"/>
                </a:solidFill>
              </a:rPr>
              <a:t> of June, 2014</a:t>
            </a:r>
          </a:p>
          <a:p>
            <a:pPr algn="ctr"/>
            <a:r>
              <a:rPr lang="en-GB" sz="800" b="0" dirty="0" smtClean="0">
                <a:solidFill>
                  <a:srgbClr val="0F5494"/>
                </a:solidFill>
              </a:rPr>
              <a:t>Session </a:t>
            </a:r>
            <a:r>
              <a:rPr lang="en-GB" sz="800" b="0" dirty="0">
                <a:solidFill>
                  <a:srgbClr val="0F5494"/>
                </a:solidFill>
              </a:rPr>
              <a:t>No 32 </a:t>
            </a:r>
            <a:r>
              <a:rPr lang="en-GB" sz="800" b="0" dirty="0" smtClean="0">
                <a:solidFill>
                  <a:srgbClr val="0F5494"/>
                </a:solidFill>
              </a:rPr>
              <a:t>- Statistics </a:t>
            </a:r>
            <a:r>
              <a:rPr lang="en-GB" sz="800" b="0" dirty="0">
                <a:solidFill>
                  <a:srgbClr val="0F5494"/>
                </a:solidFill>
              </a:rPr>
              <a:t>beyond survey and administrative </a:t>
            </a:r>
            <a:r>
              <a:rPr lang="en-GB" sz="800" b="0" dirty="0" smtClean="0">
                <a:solidFill>
                  <a:srgbClr val="0F5494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25103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000" y="1440000"/>
            <a:ext cx="871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0F5494"/>
                </a:solidFill>
              </a:rPr>
              <a:t>4. Direct </a:t>
            </a:r>
            <a:r>
              <a:rPr lang="en-GB" sz="2400" dirty="0">
                <a:solidFill>
                  <a:srgbClr val="0F5494"/>
                </a:solidFill>
              </a:rPr>
              <a:t>output quality assessment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0000" y="2160000"/>
            <a:ext cx="8280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630238"/>
            <a:r>
              <a:rPr lang="en-GB" sz="1600" dirty="0" smtClean="0">
                <a:solidFill>
                  <a:srgbClr val="0F5494"/>
                </a:solidFill>
              </a:rPr>
              <a:t>Direct </a:t>
            </a:r>
            <a:r>
              <a:rPr lang="en-GB" sz="1600" dirty="0">
                <a:solidFill>
                  <a:srgbClr val="0F5494"/>
                </a:solidFill>
              </a:rPr>
              <a:t>assessment of output quality </a:t>
            </a:r>
            <a:r>
              <a:rPr lang="en-GB" sz="1600" dirty="0" smtClean="0">
                <a:solidFill>
                  <a:srgbClr val="0F5494"/>
                </a:solidFill>
              </a:rPr>
              <a:t>from </a:t>
            </a:r>
            <a:r>
              <a:rPr lang="en-GB" sz="1600" dirty="0">
                <a:solidFill>
                  <a:srgbClr val="0F5494"/>
                </a:solidFill>
              </a:rPr>
              <a:t>the output </a:t>
            </a:r>
            <a:r>
              <a:rPr lang="en-GB" sz="1600" dirty="0" smtClean="0">
                <a:solidFill>
                  <a:srgbClr val="0F5494"/>
                </a:solidFill>
              </a:rPr>
              <a:t>itself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0F5494"/>
                </a:solidFill>
              </a:rPr>
              <a:t>time series or cross-sectional data </a:t>
            </a:r>
            <a:endParaRPr lang="en-GB" sz="1600" b="0" dirty="0" smtClean="0">
              <a:solidFill>
                <a:srgbClr val="0F5494"/>
              </a:solidFill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0" dirty="0" smtClean="0">
                <a:solidFill>
                  <a:srgbClr val="0F5494"/>
                </a:solidFill>
              </a:rPr>
              <a:t>breaks </a:t>
            </a:r>
            <a:r>
              <a:rPr lang="en-GB" sz="1600" b="0" dirty="0">
                <a:solidFill>
                  <a:srgbClr val="0F5494"/>
                </a:solidFill>
              </a:rPr>
              <a:t>in series are a direct indication of </a:t>
            </a:r>
            <a:r>
              <a:rPr lang="en-GB" sz="1600" b="0" dirty="0" smtClean="0">
                <a:solidFill>
                  <a:srgbClr val="0F5494"/>
                </a:solidFill>
              </a:rPr>
              <a:t>bias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0F5494"/>
                </a:solidFill>
              </a:rPr>
              <a:t>r</a:t>
            </a:r>
            <a:r>
              <a:rPr lang="en-GB" sz="1600" b="0" dirty="0" smtClean="0">
                <a:solidFill>
                  <a:srgbClr val="0F5494"/>
                </a:solidFill>
              </a:rPr>
              <a:t>evisions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0F5494"/>
                </a:solidFill>
              </a:rPr>
              <a:t>o</a:t>
            </a:r>
            <a:r>
              <a:rPr lang="en-GB" sz="1600" b="0" dirty="0" smtClean="0">
                <a:solidFill>
                  <a:srgbClr val="0F5494"/>
                </a:solidFill>
              </a:rPr>
              <a:t>utliers</a:t>
            </a:r>
            <a:endParaRPr lang="en-GB" sz="1600" b="0" dirty="0">
              <a:solidFill>
                <a:srgbClr val="0F5494"/>
              </a:solidFill>
            </a:endParaRPr>
          </a:p>
          <a:p>
            <a:pPr marL="630238" indent="-630238"/>
            <a:endParaRPr lang="en-GB" sz="1600" dirty="0" smtClean="0">
              <a:solidFill>
                <a:srgbClr val="0F5494"/>
              </a:solidFill>
            </a:endParaRPr>
          </a:p>
          <a:p>
            <a:pPr marL="630238" indent="-630238"/>
            <a:r>
              <a:rPr lang="en-GB" sz="1600" dirty="0" smtClean="0">
                <a:solidFill>
                  <a:srgbClr val="0F5494"/>
                </a:solidFill>
              </a:rPr>
              <a:t>Assessment </a:t>
            </a:r>
            <a:r>
              <a:rPr lang="en-GB" sz="1600" dirty="0">
                <a:solidFill>
                  <a:srgbClr val="0F5494"/>
                </a:solidFill>
              </a:rPr>
              <a:t>of output quality </a:t>
            </a:r>
            <a:r>
              <a:rPr lang="en-GB" sz="1600" dirty="0" smtClean="0">
                <a:solidFill>
                  <a:srgbClr val="0F5494"/>
                </a:solidFill>
              </a:rPr>
              <a:t>with </a:t>
            </a:r>
            <a:r>
              <a:rPr lang="en-GB" sz="1600" dirty="0">
                <a:solidFill>
                  <a:srgbClr val="0F5494"/>
                </a:solidFill>
              </a:rPr>
              <a:t>a common </a:t>
            </a:r>
            <a:r>
              <a:rPr lang="en-GB" sz="1600" dirty="0" smtClean="0">
                <a:solidFill>
                  <a:srgbClr val="0F5494"/>
                </a:solidFill>
              </a:rPr>
              <a:t>reference data </a:t>
            </a:r>
            <a:r>
              <a:rPr lang="en-GB" sz="1600" dirty="0">
                <a:solidFill>
                  <a:srgbClr val="0F5494"/>
                </a:solidFill>
              </a:rPr>
              <a:t>source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0F5494"/>
                </a:solidFill>
              </a:rPr>
              <a:t>quality survey </a:t>
            </a:r>
            <a:endParaRPr lang="en-GB" sz="1600" b="0" dirty="0" smtClean="0">
              <a:solidFill>
                <a:srgbClr val="0F5494"/>
              </a:solidFill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0" dirty="0" smtClean="0">
                <a:solidFill>
                  <a:srgbClr val="0F5494"/>
                </a:solidFill>
              </a:rPr>
              <a:t>additional </a:t>
            </a:r>
            <a:r>
              <a:rPr lang="en-GB" sz="1600" b="0" dirty="0">
                <a:solidFill>
                  <a:srgbClr val="0F5494"/>
                </a:solidFill>
              </a:rPr>
              <a:t>statistics or administrative sources with considerable conceptual harmonisation</a:t>
            </a:r>
            <a:endParaRPr lang="en-GB" sz="1600" b="0" dirty="0" smtClean="0">
              <a:solidFill>
                <a:srgbClr val="0F5494"/>
              </a:solidFill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b="0" dirty="0" smtClean="0">
              <a:solidFill>
                <a:srgbClr val="0F549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2880" y="6480000"/>
            <a:ext cx="71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0" dirty="0" smtClean="0">
                <a:solidFill>
                  <a:srgbClr val="0F5494"/>
                </a:solidFill>
              </a:rPr>
              <a:t>9</a:t>
            </a:r>
            <a:r>
              <a:rPr lang="en-GB" sz="1200" b="0" dirty="0" smtClean="0">
                <a:solidFill>
                  <a:srgbClr val="0F5494"/>
                </a:solidFill>
              </a:rPr>
              <a:t>/11</a:t>
            </a:r>
            <a:endParaRPr lang="en-GB" sz="1200" b="0" dirty="0" smtClean="0">
              <a:solidFill>
                <a:srgbClr val="0F5494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0" y="6309320"/>
            <a:ext cx="918007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6362164"/>
            <a:ext cx="4032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00" dirty="0">
                <a:solidFill>
                  <a:srgbClr val="0F5494"/>
                </a:solidFill>
              </a:rPr>
              <a:t>Quality indicators </a:t>
            </a:r>
            <a:r>
              <a:rPr lang="en-GB" sz="800" dirty="0" smtClean="0">
                <a:solidFill>
                  <a:srgbClr val="0F5494"/>
                </a:solidFill>
              </a:rPr>
              <a:t>for </a:t>
            </a:r>
            <a:r>
              <a:rPr lang="en-GB" sz="800" dirty="0">
                <a:solidFill>
                  <a:srgbClr val="0F5494"/>
                </a:solidFill>
              </a:rPr>
              <a:t>statistics based on multiple </a:t>
            </a:r>
            <a:r>
              <a:rPr lang="en-GB" sz="800" dirty="0" smtClean="0">
                <a:solidFill>
                  <a:srgbClr val="0F5494"/>
                </a:solidFill>
              </a:rPr>
              <a:t>sources</a:t>
            </a:r>
          </a:p>
          <a:p>
            <a:pPr algn="ctr"/>
            <a:r>
              <a:rPr lang="en-GB" sz="800" b="0" dirty="0">
                <a:solidFill>
                  <a:srgbClr val="0F5494"/>
                </a:solidFill>
              </a:rPr>
              <a:t>Mihaela </a:t>
            </a:r>
            <a:r>
              <a:rPr lang="en-GB" sz="800" b="0" dirty="0" err="1">
                <a:solidFill>
                  <a:srgbClr val="0F5494"/>
                </a:solidFill>
              </a:rPr>
              <a:t>Agafiţei</a:t>
            </a:r>
            <a:r>
              <a:rPr lang="en-GB" sz="800" b="0" dirty="0">
                <a:solidFill>
                  <a:srgbClr val="0F5494"/>
                </a:solidFill>
              </a:rPr>
              <a:t>, Fabrice Gras, </a:t>
            </a:r>
            <a:r>
              <a:rPr lang="en-GB" sz="800" b="0" dirty="0" err="1">
                <a:solidFill>
                  <a:srgbClr val="0F5494"/>
                </a:solidFill>
              </a:rPr>
              <a:t>Wim</a:t>
            </a:r>
            <a:r>
              <a:rPr lang="en-GB" sz="800" b="0" dirty="0">
                <a:solidFill>
                  <a:srgbClr val="0F5494"/>
                </a:solidFill>
              </a:rPr>
              <a:t> </a:t>
            </a:r>
            <a:r>
              <a:rPr lang="en-GB" sz="800" b="0" dirty="0" err="1">
                <a:solidFill>
                  <a:srgbClr val="0F5494"/>
                </a:solidFill>
              </a:rPr>
              <a:t>Kloek</a:t>
            </a:r>
            <a:r>
              <a:rPr lang="en-GB" sz="800" b="0" dirty="0">
                <a:solidFill>
                  <a:srgbClr val="0F5494"/>
                </a:solidFill>
              </a:rPr>
              <a:t>, Sorina </a:t>
            </a:r>
            <a:r>
              <a:rPr lang="en-GB" sz="800" b="0" dirty="0" err="1">
                <a:solidFill>
                  <a:srgbClr val="0F5494"/>
                </a:solidFill>
              </a:rPr>
              <a:t>Vâju</a:t>
            </a:r>
            <a:endParaRPr lang="en-GB" sz="800" b="0" dirty="0">
              <a:solidFill>
                <a:srgbClr val="0F5494"/>
              </a:solidFill>
            </a:endParaRPr>
          </a:p>
          <a:p>
            <a:pPr algn="ctr"/>
            <a:r>
              <a:rPr lang="en-GB" sz="800" b="0" dirty="0" smtClean="0">
                <a:solidFill>
                  <a:srgbClr val="0F5494"/>
                </a:solidFill>
              </a:rPr>
              <a:t>(Eurostat</a:t>
            </a:r>
            <a:r>
              <a:rPr lang="en-GB" sz="800" b="0" dirty="0">
                <a:solidFill>
                  <a:srgbClr val="0F5494"/>
                </a:solidFill>
              </a:rPr>
              <a:t>, European </a:t>
            </a:r>
            <a:r>
              <a:rPr lang="en-GB" sz="800" b="0" dirty="0" smtClean="0">
                <a:solidFill>
                  <a:srgbClr val="0F5494"/>
                </a:solidFill>
              </a:rPr>
              <a:t>Commission)</a:t>
            </a:r>
            <a:endParaRPr lang="en-GB" sz="800" b="0" dirty="0">
              <a:solidFill>
                <a:srgbClr val="0F549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00" y="6402814"/>
            <a:ext cx="4032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0" dirty="0" smtClean="0">
                <a:solidFill>
                  <a:srgbClr val="0F5494"/>
                </a:solidFill>
              </a:rPr>
              <a:t>Q2014 – Vienna – 5</a:t>
            </a:r>
            <a:r>
              <a:rPr lang="en-GB" sz="800" b="0" baseline="30000" dirty="0" smtClean="0">
                <a:solidFill>
                  <a:srgbClr val="0F5494"/>
                </a:solidFill>
              </a:rPr>
              <a:t>th</a:t>
            </a:r>
            <a:r>
              <a:rPr lang="en-GB" sz="800" b="0" dirty="0" smtClean="0">
                <a:solidFill>
                  <a:srgbClr val="0F5494"/>
                </a:solidFill>
              </a:rPr>
              <a:t> of June, 2014</a:t>
            </a:r>
          </a:p>
          <a:p>
            <a:pPr algn="ctr"/>
            <a:r>
              <a:rPr lang="en-GB" sz="800" b="0" dirty="0" smtClean="0">
                <a:solidFill>
                  <a:srgbClr val="0F5494"/>
                </a:solidFill>
              </a:rPr>
              <a:t>Session </a:t>
            </a:r>
            <a:r>
              <a:rPr lang="en-GB" sz="800" b="0" dirty="0">
                <a:solidFill>
                  <a:srgbClr val="0F5494"/>
                </a:solidFill>
              </a:rPr>
              <a:t>No 32 </a:t>
            </a:r>
            <a:r>
              <a:rPr lang="en-GB" sz="800" b="0" dirty="0" smtClean="0">
                <a:solidFill>
                  <a:srgbClr val="0F5494"/>
                </a:solidFill>
              </a:rPr>
              <a:t>- Statistics </a:t>
            </a:r>
            <a:r>
              <a:rPr lang="en-GB" sz="800" b="0" dirty="0">
                <a:solidFill>
                  <a:srgbClr val="0F5494"/>
                </a:solidFill>
              </a:rPr>
              <a:t>beyond survey and administrative </a:t>
            </a:r>
            <a:r>
              <a:rPr lang="en-GB" sz="800" b="0" dirty="0" smtClean="0">
                <a:solidFill>
                  <a:srgbClr val="0F5494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20138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at_blue_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2000" b="0" dirty="0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Estat_blue_EN</Template>
  <TotalTime>0</TotalTime>
  <Words>1040</Words>
  <Application>Microsoft Office PowerPoint</Application>
  <PresentationFormat>On-screen Show (4:3)</PresentationFormat>
  <Paragraphs>181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Estat_blue_EN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AGAFITEI Mihaela (ESTAT)</dc:creator>
  <cp:lastModifiedBy>Windows User</cp:lastModifiedBy>
  <cp:revision>48</cp:revision>
  <dcterms:created xsi:type="dcterms:W3CDTF">2014-05-28T09:34:42Z</dcterms:created>
  <dcterms:modified xsi:type="dcterms:W3CDTF">2014-06-03T21:12:32Z</dcterms:modified>
</cp:coreProperties>
</file>