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99" r:id="rId3"/>
    <p:sldId id="280" r:id="rId4"/>
    <p:sldId id="286" r:id="rId5"/>
    <p:sldId id="265" r:id="rId6"/>
    <p:sldId id="281" r:id="rId7"/>
    <p:sldId id="282" r:id="rId8"/>
    <p:sldId id="285" r:id="rId9"/>
    <p:sldId id="298" r:id="rId10"/>
    <p:sldId id="292" r:id="rId11"/>
    <p:sldId id="297" r:id="rId12"/>
    <p:sldId id="294" r:id="rId13"/>
    <p:sldId id="295" r:id="rId14"/>
    <p:sldId id="296" r:id="rId15"/>
    <p:sldId id="277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1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11A1E4-5E7A-4A03-87BB-68748A2651C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63569F8-6965-4C53-B195-539A339619C5}">
      <dgm:prSet phldrT="[Texte]"/>
      <dgm:spPr/>
      <dgm:t>
        <a:bodyPr/>
        <a:lstStyle/>
        <a:p>
          <a:r>
            <a:rPr lang="en-US" dirty="0" smtClean="0">
              <a:latin typeface="Andalus" pitchFamily="18" charset="-78"/>
              <a:cs typeface="Andalus" pitchFamily="18" charset="-78"/>
            </a:rPr>
            <a:t>The establishment of an internal working group 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(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done)</a:t>
          </a:r>
          <a:endParaRPr lang="fr-FR" dirty="0"/>
        </a:p>
      </dgm:t>
    </dgm:pt>
    <dgm:pt modelId="{D51C7953-7A21-46F1-95AB-26ABA8B3072B}" type="parTrans" cxnId="{79B4F273-E785-4590-A7C7-C41E44A31B72}">
      <dgm:prSet/>
      <dgm:spPr/>
      <dgm:t>
        <a:bodyPr/>
        <a:lstStyle/>
        <a:p>
          <a:endParaRPr lang="fr-FR"/>
        </a:p>
      </dgm:t>
    </dgm:pt>
    <dgm:pt modelId="{33E2B008-2CC9-49F7-B3F0-23090419F67C}" type="sibTrans" cxnId="{79B4F273-E785-4590-A7C7-C41E44A31B72}">
      <dgm:prSet/>
      <dgm:spPr/>
      <dgm:t>
        <a:bodyPr/>
        <a:lstStyle/>
        <a:p>
          <a:endParaRPr lang="fr-FR"/>
        </a:p>
      </dgm:t>
    </dgm:pt>
    <dgm:pt modelId="{62EE6AD1-C862-44DD-98CF-F3F3061042C0}">
      <dgm:prSet phldrT="[Texte]"/>
      <dgm:spPr/>
      <dgm:t>
        <a:bodyPr/>
        <a:lstStyle/>
        <a:p>
          <a:r>
            <a:rPr lang="en-US" dirty="0" smtClean="0">
              <a:latin typeface="Andalus" pitchFamily="18" charset="-78"/>
              <a:cs typeface="Andalus" pitchFamily="18" charset="-78"/>
            </a:rPr>
            <a:t>The establishment of a quality </a:t>
          </a:r>
          <a:r>
            <a:rPr lang="ar-MA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assurance framework (ongoing)</a:t>
          </a:r>
          <a:endParaRPr lang="fr-FR" dirty="0"/>
        </a:p>
      </dgm:t>
    </dgm:pt>
    <dgm:pt modelId="{5BFDABD9-B8EE-4EA0-9AFA-47031625E2FA}" type="parTrans" cxnId="{6217C566-DF76-4538-A0BE-4EA0105F2A7E}">
      <dgm:prSet/>
      <dgm:spPr/>
      <dgm:t>
        <a:bodyPr/>
        <a:lstStyle/>
        <a:p>
          <a:endParaRPr lang="fr-FR"/>
        </a:p>
      </dgm:t>
    </dgm:pt>
    <dgm:pt modelId="{BED8D6C8-69D7-4E41-B096-9033B2F8D1A3}" type="sibTrans" cxnId="{6217C566-DF76-4538-A0BE-4EA0105F2A7E}">
      <dgm:prSet/>
      <dgm:spPr/>
      <dgm:t>
        <a:bodyPr/>
        <a:lstStyle/>
        <a:p>
          <a:endParaRPr lang="fr-FR"/>
        </a:p>
      </dgm:t>
    </dgm:pt>
    <dgm:pt modelId="{55B677A1-80B4-4DD4-8C8C-654D6F96A422}">
      <dgm:prSet phldrT="[Texte]"/>
      <dgm:spPr/>
      <dgm:t>
        <a:bodyPr/>
        <a:lstStyle/>
        <a:p>
          <a:pPr rtl="0"/>
          <a:r>
            <a:rPr lang="en-US" dirty="0" smtClean="0">
              <a:latin typeface="Andalus" pitchFamily="18" charset="-78"/>
              <a:cs typeface="Andalus" pitchFamily="18" charset="-78"/>
            </a:rPr>
            <a:t>Creation of a formal structure for quality (planned)</a:t>
          </a:r>
          <a:endParaRPr lang="fr-FR" dirty="0"/>
        </a:p>
      </dgm:t>
    </dgm:pt>
    <dgm:pt modelId="{70D764BA-CE9A-4EDD-8F55-F4FD0B5D85C8}" type="parTrans" cxnId="{FF96295A-3DC9-49BD-8191-D684150C92A3}">
      <dgm:prSet/>
      <dgm:spPr/>
      <dgm:t>
        <a:bodyPr/>
        <a:lstStyle/>
        <a:p>
          <a:endParaRPr lang="fr-FR"/>
        </a:p>
      </dgm:t>
    </dgm:pt>
    <dgm:pt modelId="{099C9262-9CFA-483A-BD04-15D1CB87FD93}" type="sibTrans" cxnId="{FF96295A-3DC9-49BD-8191-D684150C92A3}">
      <dgm:prSet/>
      <dgm:spPr/>
      <dgm:t>
        <a:bodyPr/>
        <a:lstStyle/>
        <a:p>
          <a:endParaRPr lang="fr-FR"/>
        </a:p>
      </dgm:t>
    </dgm:pt>
    <dgm:pt modelId="{CE037C12-CE51-413D-B54D-BD8300BA7785}" type="pres">
      <dgm:prSet presAssocID="{9111A1E4-5E7A-4A03-87BB-68748A2651C8}" presName="arrowDiagram" presStyleCnt="0">
        <dgm:presLayoutVars>
          <dgm:chMax val="5"/>
          <dgm:dir/>
          <dgm:resizeHandles val="exact"/>
        </dgm:presLayoutVars>
      </dgm:prSet>
      <dgm:spPr/>
    </dgm:pt>
    <dgm:pt modelId="{0BD1CE7A-350A-4908-95B2-6DB05C2E7AC0}" type="pres">
      <dgm:prSet presAssocID="{9111A1E4-5E7A-4A03-87BB-68748A2651C8}" presName="arrow" presStyleLbl="bgShp" presStyleIdx="0" presStyleCnt="1" custLinFactNeighborX="-684" custLinFactNeighborY="-2567"/>
      <dgm:spPr/>
    </dgm:pt>
    <dgm:pt modelId="{39B8B6E8-1420-442F-B812-1A94B9A57F9C}" type="pres">
      <dgm:prSet presAssocID="{9111A1E4-5E7A-4A03-87BB-68748A2651C8}" presName="arrowDiagram3" presStyleCnt="0"/>
      <dgm:spPr/>
    </dgm:pt>
    <dgm:pt modelId="{E8F4281A-3026-403B-88AB-17D26A0DEE90}" type="pres">
      <dgm:prSet presAssocID="{D63569F8-6965-4C53-B195-539A339619C5}" presName="bullet3a" presStyleLbl="node1" presStyleIdx="0" presStyleCnt="3"/>
      <dgm:spPr/>
    </dgm:pt>
    <dgm:pt modelId="{4DF9BCEA-0E3C-4BC1-8199-5AAC69917E42}" type="pres">
      <dgm:prSet presAssocID="{D63569F8-6965-4C53-B195-539A339619C5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135CB0-39B4-41E2-BAB6-8BF137AB44B4}" type="pres">
      <dgm:prSet presAssocID="{62EE6AD1-C862-44DD-98CF-F3F3061042C0}" presName="bullet3b" presStyleLbl="node1" presStyleIdx="1" presStyleCnt="3"/>
      <dgm:spPr/>
      <dgm:t>
        <a:bodyPr/>
        <a:lstStyle/>
        <a:p>
          <a:endParaRPr lang="fr-FR"/>
        </a:p>
      </dgm:t>
    </dgm:pt>
    <dgm:pt modelId="{7E5999B0-3C19-4B69-B44E-C11CE9C9EC77}" type="pres">
      <dgm:prSet presAssocID="{62EE6AD1-C862-44DD-98CF-F3F3061042C0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FB7C67-A378-4C5A-B307-FD52B24876A9}" type="pres">
      <dgm:prSet presAssocID="{55B677A1-80B4-4DD4-8C8C-654D6F96A422}" presName="bullet3c" presStyleLbl="node1" presStyleIdx="2" presStyleCnt="3"/>
      <dgm:spPr/>
    </dgm:pt>
    <dgm:pt modelId="{4DC44B06-A65D-4B1F-97CA-7EDF1059A322}" type="pres">
      <dgm:prSet presAssocID="{55B677A1-80B4-4DD4-8C8C-654D6F96A422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286CE28-65CF-4F2F-A048-534F4FB618CC}" type="presOf" srcId="{D63569F8-6965-4C53-B195-539A339619C5}" destId="{4DF9BCEA-0E3C-4BC1-8199-5AAC69917E42}" srcOrd="0" destOrd="0" presId="urn:microsoft.com/office/officeart/2005/8/layout/arrow2"/>
    <dgm:cxn modelId="{FF96295A-3DC9-49BD-8191-D684150C92A3}" srcId="{9111A1E4-5E7A-4A03-87BB-68748A2651C8}" destId="{55B677A1-80B4-4DD4-8C8C-654D6F96A422}" srcOrd="2" destOrd="0" parTransId="{70D764BA-CE9A-4EDD-8F55-F4FD0B5D85C8}" sibTransId="{099C9262-9CFA-483A-BD04-15D1CB87FD93}"/>
    <dgm:cxn modelId="{72B113B6-5599-4717-875E-A7F28346F757}" type="presOf" srcId="{55B677A1-80B4-4DD4-8C8C-654D6F96A422}" destId="{4DC44B06-A65D-4B1F-97CA-7EDF1059A322}" srcOrd="0" destOrd="0" presId="urn:microsoft.com/office/officeart/2005/8/layout/arrow2"/>
    <dgm:cxn modelId="{F93E6A0F-6AAD-4759-8176-ECAD6000EE61}" type="presOf" srcId="{9111A1E4-5E7A-4A03-87BB-68748A2651C8}" destId="{CE037C12-CE51-413D-B54D-BD8300BA7785}" srcOrd="0" destOrd="0" presId="urn:microsoft.com/office/officeart/2005/8/layout/arrow2"/>
    <dgm:cxn modelId="{79B4F273-E785-4590-A7C7-C41E44A31B72}" srcId="{9111A1E4-5E7A-4A03-87BB-68748A2651C8}" destId="{D63569F8-6965-4C53-B195-539A339619C5}" srcOrd="0" destOrd="0" parTransId="{D51C7953-7A21-46F1-95AB-26ABA8B3072B}" sibTransId="{33E2B008-2CC9-49F7-B3F0-23090419F67C}"/>
    <dgm:cxn modelId="{96932C28-CA3A-4A87-85D3-AC88331D58FB}" type="presOf" srcId="{62EE6AD1-C862-44DD-98CF-F3F3061042C0}" destId="{7E5999B0-3C19-4B69-B44E-C11CE9C9EC77}" srcOrd="0" destOrd="0" presId="urn:microsoft.com/office/officeart/2005/8/layout/arrow2"/>
    <dgm:cxn modelId="{6217C566-DF76-4538-A0BE-4EA0105F2A7E}" srcId="{9111A1E4-5E7A-4A03-87BB-68748A2651C8}" destId="{62EE6AD1-C862-44DD-98CF-F3F3061042C0}" srcOrd="1" destOrd="0" parTransId="{5BFDABD9-B8EE-4EA0-9AFA-47031625E2FA}" sibTransId="{BED8D6C8-69D7-4E41-B096-9033B2F8D1A3}"/>
    <dgm:cxn modelId="{2DE903B9-1121-4794-A551-87F1C411BF6C}" type="presParOf" srcId="{CE037C12-CE51-413D-B54D-BD8300BA7785}" destId="{0BD1CE7A-350A-4908-95B2-6DB05C2E7AC0}" srcOrd="0" destOrd="0" presId="urn:microsoft.com/office/officeart/2005/8/layout/arrow2"/>
    <dgm:cxn modelId="{D6FF2824-AA72-48FF-9ACC-127BBAC521FE}" type="presParOf" srcId="{CE037C12-CE51-413D-B54D-BD8300BA7785}" destId="{39B8B6E8-1420-442F-B812-1A94B9A57F9C}" srcOrd="1" destOrd="0" presId="urn:microsoft.com/office/officeart/2005/8/layout/arrow2"/>
    <dgm:cxn modelId="{761411E8-19E1-4244-AF4F-F19BF3E4670A}" type="presParOf" srcId="{39B8B6E8-1420-442F-B812-1A94B9A57F9C}" destId="{E8F4281A-3026-403B-88AB-17D26A0DEE90}" srcOrd="0" destOrd="0" presId="urn:microsoft.com/office/officeart/2005/8/layout/arrow2"/>
    <dgm:cxn modelId="{6A405B5D-F0B7-4695-8A70-5B1CA69A616B}" type="presParOf" srcId="{39B8B6E8-1420-442F-B812-1A94B9A57F9C}" destId="{4DF9BCEA-0E3C-4BC1-8199-5AAC69917E42}" srcOrd="1" destOrd="0" presId="urn:microsoft.com/office/officeart/2005/8/layout/arrow2"/>
    <dgm:cxn modelId="{5D9EF434-0F2E-4880-A359-ADBAB8EAC18A}" type="presParOf" srcId="{39B8B6E8-1420-442F-B812-1A94B9A57F9C}" destId="{C9135CB0-39B4-41E2-BAB6-8BF137AB44B4}" srcOrd="2" destOrd="0" presId="urn:microsoft.com/office/officeart/2005/8/layout/arrow2"/>
    <dgm:cxn modelId="{A9394786-3246-45EE-B107-5C40D7C0E394}" type="presParOf" srcId="{39B8B6E8-1420-442F-B812-1A94B9A57F9C}" destId="{7E5999B0-3C19-4B69-B44E-C11CE9C9EC77}" srcOrd="3" destOrd="0" presId="urn:microsoft.com/office/officeart/2005/8/layout/arrow2"/>
    <dgm:cxn modelId="{B0277125-AF0A-4E6C-ACD1-C05CAED3B9EA}" type="presParOf" srcId="{39B8B6E8-1420-442F-B812-1A94B9A57F9C}" destId="{51FB7C67-A378-4C5A-B307-FD52B24876A9}" srcOrd="4" destOrd="0" presId="urn:microsoft.com/office/officeart/2005/8/layout/arrow2"/>
    <dgm:cxn modelId="{149059E8-E211-47ED-8EB2-F90D28913901}" type="presParOf" srcId="{39B8B6E8-1420-442F-B812-1A94B9A57F9C}" destId="{4DC44B06-A65D-4B1F-97CA-7EDF1059A32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BBFD6C-3039-4190-A2AC-6F756F6F50A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A1FE25-EF63-448A-A1A2-8919A25F10C1}">
      <dgm:prSet phldrT="[Texte]" custT="1"/>
      <dgm:spPr/>
      <dgm:t>
        <a:bodyPr/>
        <a:lstStyle/>
        <a:p>
          <a:pPr rtl="0"/>
          <a:r>
            <a:rPr lang="fr-FR" sz="2400" dirty="0" err="1" smtClean="0">
              <a:solidFill>
                <a:srgbClr val="7B003B"/>
              </a:solidFill>
              <a:latin typeface="Andalus" pitchFamily="18" charset="-78"/>
              <a:cs typeface="Andalus" pitchFamily="18" charset="-78"/>
            </a:rPr>
            <a:t>Awareness</a:t>
          </a:r>
          <a:r>
            <a:rPr lang="fr-FR" sz="24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rPr>
            <a:t> meetings</a:t>
          </a:r>
          <a:endParaRPr lang="fr-FR" sz="2400" dirty="0"/>
        </a:p>
      </dgm:t>
    </dgm:pt>
    <dgm:pt modelId="{A029F0FF-7544-40D1-8EB3-3453434BE514}" type="parTrans" cxnId="{F62CE9D9-9B1D-4893-9EA6-1082C9B84DB4}">
      <dgm:prSet/>
      <dgm:spPr/>
      <dgm:t>
        <a:bodyPr/>
        <a:lstStyle/>
        <a:p>
          <a:endParaRPr lang="fr-FR"/>
        </a:p>
      </dgm:t>
    </dgm:pt>
    <dgm:pt modelId="{3C7D5CC4-F26B-45AE-8DD4-7AD59490180E}" type="sibTrans" cxnId="{F62CE9D9-9B1D-4893-9EA6-1082C9B84DB4}">
      <dgm:prSet/>
      <dgm:spPr/>
      <dgm:t>
        <a:bodyPr/>
        <a:lstStyle/>
        <a:p>
          <a:endParaRPr lang="fr-FR"/>
        </a:p>
      </dgm:t>
    </dgm:pt>
    <dgm:pt modelId="{00364D93-666D-4627-969F-282860F2E8A8}">
      <dgm:prSet phldrT="[Texte]" custT="1"/>
      <dgm:spPr/>
      <dgm:t>
        <a:bodyPr/>
        <a:lstStyle/>
        <a:p>
          <a:r>
            <a:rPr lang="en-US" sz="24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rPr>
            <a:t>Benchmarking of other experiences and work at regional and international levels</a:t>
          </a:r>
          <a:endParaRPr lang="fr-FR" sz="2400" dirty="0"/>
        </a:p>
      </dgm:t>
    </dgm:pt>
    <dgm:pt modelId="{9726DC46-83CC-46A1-97DE-DED2ED6322F3}" type="parTrans" cxnId="{0490FF4D-D9CD-48FF-A981-116A91F77166}">
      <dgm:prSet/>
      <dgm:spPr/>
      <dgm:t>
        <a:bodyPr/>
        <a:lstStyle/>
        <a:p>
          <a:endParaRPr lang="fr-FR"/>
        </a:p>
      </dgm:t>
    </dgm:pt>
    <dgm:pt modelId="{702607BB-71CC-4BAF-9DB1-D231558B75BB}" type="sibTrans" cxnId="{0490FF4D-D9CD-48FF-A981-116A91F77166}">
      <dgm:prSet/>
      <dgm:spPr/>
      <dgm:t>
        <a:bodyPr/>
        <a:lstStyle/>
        <a:p>
          <a:endParaRPr lang="fr-FR"/>
        </a:p>
      </dgm:t>
    </dgm:pt>
    <dgm:pt modelId="{E49ECE08-6D50-47CE-90E7-57198BB7D583}">
      <dgm:prSet phldrT="[Texte]" custT="1"/>
      <dgm:spPr/>
      <dgm:t>
        <a:bodyPr/>
        <a:lstStyle/>
        <a:p>
          <a:r>
            <a:rPr lang="fr-FR" sz="24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rPr>
            <a:t>Self-</a:t>
          </a:r>
          <a:r>
            <a:rPr lang="fr-FR" sz="2400" dirty="0" err="1" smtClean="0">
              <a:solidFill>
                <a:srgbClr val="7B003B"/>
              </a:solidFill>
              <a:latin typeface="Andalus" pitchFamily="18" charset="-78"/>
              <a:cs typeface="Andalus" pitchFamily="18" charset="-78"/>
            </a:rPr>
            <a:t>assessment</a:t>
          </a:r>
          <a:endParaRPr lang="fr-FR" sz="2400" dirty="0"/>
        </a:p>
      </dgm:t>
    </dgm:pt>
    <dgm:pt modelId="{7185AF51-6311-433A-8BD4-9D3E7242038A}" type="parTrans" cxnId="{0533AAA3-3FB6-4841-AAAE-BE4DBD1D1818}">
      <dgm:prSet/>
      <dgm:spPr/>
      <dgm:t>
        <a:bodyPr/>
        <a:lstStyle/>
        <a:p>
          <a:endParaRPr lang="fr-FR"/>
        </a:p>
      </dgm:t>
    </dgm:pt>
    <dgm:pt modelId="{34BBEAA9-FA4A-4CFD-B030-6C37EFE418D9}" type="sibTrans" cxnId="{0533AAA3-3FB6-4841-AAAE-BE4DBD1D1818}">
      <dgm:prSet/>
      <dgm:spPr/>
      <dgm:t>
        <a:bodyPr/>
        <a:lstStyle/>
        <a:p>
          <a:endParaRPr lang="fr-FR"/>
        </a:p>
      </dgm:t>
    </dgm:pt>
    <dgm:pt modelId="{B7793A31-27E2-4FC9-8E4E-E7B02E859C14}" type="pres">
      <dgm:prSet presAssocID="{F8BBFD6C-3039-4190-A2AC-6F756F6F50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MA"/>
        </a:p>
      </dgm:t>
    </dgm:pt>
    <dgm:pt modelId="{2E046DAE-D298-4C79-AFF4-2F92A5C9F0CD}" type="pres">
      <dgm:prSet presAssocID="{7CA1FE25-EF63-448A-A1A2-8919A25F10C1}" presName="parentLin" presStyleCnt="0"/>
      <dgm:spPr/>
    </dgm:pt>
    <dgm:pt modelId="{81A6B435-1B40-4D8C-A728-CF884DDC2331}" type="pres">
      <dgm:prSet presAssocID="{7CA1FE25-EF63-448A-A1A2-8919A25F10C1}" presName="parentLeftMargin" presStyleLbl="node1" presStyleIdx="0" presStyleCnt="3"/>
      <dgm:spPr/>
      <dgm:t>
        <a:bodyPr/>
        <a:lstStyle/>
        <a:p>
          <a:pPr rtl="1"/>
          <a:endParaRPr lang="ar-MA"/>
        </a:p>
      </dgm:t>
    </dgm:pt>
    <dgm:pt modelId="{A5DEDC8B-1C6E-4B2F-8029-3A70FA7A3931}" type="pres">
      <dgm:prSet presAssocID="{7CA1FE25-EF63-448A-A1A2-8919A25F10C1}" presName="parentText" presStyleLbl="node1" presStyleIdx="0" presStyleCnt="3" custScaleX="112771" custScaleY="13858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12E998-B5F0-4462-A9C7-F86398DE6189}" type="pres">
      <dgm:prSet presAssocID="{7CA1FE25-EF63-448A-A1A2-8919A25F10C1}" presName="negativeSpace" presStyleCnt="0"/>
      <dgm:spPr/>
    </dgm:pt>
    <dgm:pt modelId="{95A20801-6C22-43B4-B5F9-A9EE11682585}" type="pres">
      <dgm:prSet presAssocID="{7CA1FE25-EF63-448A-A1A2-8919A25F10C1}" presName="childText" presStyleLbl="conFgAcc1" presStyleIdx="0" presStyleCnt="3">
        <dgm:presLayoutVars>
          <dgm:bulletEnabled val="1"/>
        </dgm:presLayoutVars>
      </dgm:prSet>
      <dgm:spPr/>
    </dgm:pt>
    <dgm:pt modelId="{140E1910-6764-4436-ABCA-B65FB056046A}" type="pres">
      <dgm:prSet presAssocID="{3C7D5CC4-F26B-45AE-8DD4-7AD59490180E}" presName="spaceBetweenRectangles" presStyleCnt="0"/>
      <dgm:spPr/>
    </dgm:pt>
    <dgm:pt modelId="{F58FA0D6-4764-4A66-8B3C-FF818C2F8E40}" type="pres">
      <dgm:prSet presAssocID="{00364D93-666D-4627-969F-282860F2E8A8}" presName="parentLin" presStyleCnt="0"/>
      <dgm:spPr/>
    </dgm:pt>
    <dgm:pt modelId="{54207C81-BE22-44AC-81B8-F2053F3D92FA}" type="pres">
      <dgm:prSet presAssocID="{00364D93-666D-4627-969F-282860F2E8A8}" presName="parentLeftMargin" presStyleLbl="node1" presStyleIdx="0" presStyleCnt="3"/>
      <dgm:spPr/>
      <dgm:t>
        <a:bodyPr/>
        <a:lstStyle/>
        <a:p>
          <a:pPr rtl="1"/>
          <a:endParaRPr lang="ar-MA"/>
        </a:p>
      </dgm:t>
    </dgm:pt>
    <dgm:pt modelId="{06E59D2F-57AF-4444-A4EA-D9DF31FA7D95}" type="pres">
      <dgm:prSet presAssocID="{00364D93-666D-4627-969F-282860F2E8A8}" presName="parentText" presStyleLbl="node1" presStyleIdx="1" presStyleCnt="3" custScaleX="112771" custScaleY="15436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C4B70D-9756-4D19-8D3C-34DA552E6146}" type="pres">
      <dgm:prSet presAssocID="{00364D93-666D-4627-969F-282860F2E8A8}" presName="negativeSpace" presStyleCnt="0"/>
      <dgm:spPr/>
    </dgm:pt>
    <dgm:pt modelId="{F098AB2B-26F6-493A-860E-5184A34F70E0}" type="pres">
      <dgm:prSet presAssocID="{00364D93-666D-4627-969F-282860F2E8A8}" presName="childText" presStyleLbl="conFgAcc1" presStyleIdx="1" presStyleCnt="3">
        <dgm:presLayoutVars>
          <dgm:bulletEnabled val="1"/>
        </dgm:presLayoutVars>
      </dgm:prSet>
      <dgm:spPr/>
    </dgm:pt>
    <dgm:pt modelId="{3E7B7B07-9D4A-4E73-9DC3-25D6E5FDF3B2}" type="pres">
      <dgm:prSet presAssocID="{702607BB-71CC-4BAF-9DB1-D231558B75BB}" presName="spaceBetweenRectangles" presStyleCnt="0"/>
      <dgm:spPr/>
    </dgm:pt>
    <dgm:pt modelId="{2F7D2C74-CACD-4E12-9AA2-01E1DAACD131}" type="pres">
      <dgm:prSet presAssocID="{E49ECE08-6D50-47CE-90E7-57198BB7D583}" presName="parentLin" presStyleCnt="0"/>
      <dgm:spPr/>
    </dgm:pt>
    <dgm:pt modelId="{CF2F5DB2-3AA6-4A9D-887D-9BC4FB67C0BF}" type="pres">
      <dgm:prSet presAssocID="{E49ECE08-6D50-47CE-90E7-57198BB7D583}" presName="parentLeftMargin" presStyleLbl="node1" presStyleIdx="1" presStyleCnt="3"/>
      <dgm:spPr/>
      <dgm:t>
        <a:bodyPr/>
        <a:lstStyle/>
        <a:p>
          <a:pPr rtl="1"/>
          <a:endParaRPr lang="ar-MA"/>
        </a:p>
      </dgm:t>
    </dgm:pt>
    <dgm:pt modelId="{8D7BADD3-8CB2-484C-9C26-967BDFA3C9CE}" type="pres">
      <dgm:prSet presAssocID="{E49ECE08-6D50-47CE-90E7-57198BB7D583}" presName="parentText" presStyleLbl="node1" presStyleIdx="2" presStyleCnt="3" custScaleX="112771" custScaleY="14012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383D24-D663-4E12-8736-3A3E977DAB9C}" type="pres">
      <dgm:prSet presAssocID="{E49ECE08-6D50-47CE-90E7-57198BB7D583}" presName="negativeSpace" presStyleCnt="0"/>
      <dgm:spPr/>
    </dgm:pt>
    <dgm:pt modelId="{B41DC4B5-8330-474E-A888-9F9D95288582}" type="pres">
      <dgm:prSet presAssocID="{E49ECE08-6D50-47CE-90E7-57198BB7D58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64EFBA-F9CC-4DF1-9840-BCC911E4DE5F}" type="presOf" srcId="{F8BBFD6C-3039-4190-A2AC-6F756F6F50A2}" destId="{B7793A31-27E2-4FC9-8E4E-E7B02E859C14}" srcOrd="0" destOrd="0" presId="urn:microsoft.com/office/officeart/2005/8/layout/list1"/>
    <dgm:cxn modelId="{861814CA-4CFB-4038-90EA-B75DFE3FED35}" type="presOf" srcId="{E49ECE08-6D50-47CE-90E7-57198BB7D583}" destId="{8D7BADD3-8CB2-484C-9C26-967BDFA3C9CE}" srcOrd="1" destOrd="0" presId="urn:microsoft.com/office/officeart/2005/8/layout/list1"/>
    <dgm:cxn modelId="{54EBDBDB-8623-4C53-8853-D6E779B77BA3}" type="presOf" srcId="{7CA1FE25-EF63-448A-A1A2-8919A25F10C1}" destId="{81A6B435-1B40-4D8C-A728-CF884DDC2331}" srcOrd="0" destOrd="0" presId="urn:microsoft.com/office/officeart/2005/8/layout/list1"/>
    <dgm:cxn modelId="{CD8F1D15-0836-4807-92C9-580660CD5417}" type="presOf" srcId="{E49ECE08-6D50-47CE-90E7-57198BB7D583}" destId="{CF2F5DB2-3AA6-4A9D-887D-9BC4FB67C0BF}" srcOrd="0" destOrd="0" presId="urn:microsoft.com/office/officeart/2005/8/layout/list1"/>
    <dgm:cxn modelId="{F62CE9D9-9B1D-4893-9EA6-1082C9B84DB4}" srcId="{F8BBFD6C-3039-4190-A2AC-6F756F6F50A2}" destId="{7CA1FE25-EF63-448A-A1A2-8919A25F10C1}" srcOrd="0" destOrd="0" parTransId="{A029F0FF-7544-40D1-8EB3-3453434BE514}" sibTransId="{3C7D5CC4-F26B-45AE-8DD4-7AD59490180E}"/>
    <dgm:cxn modelId="{0490FF4D-D9CD-48FF-A981-116A91F77166}" srcId="{F8BBFD6C-3039-4190-A2AC-6F756F6F50A2}" destId="{00364D93-666D-4627-969F-282860F2E8A8}" srcOrd="1" destOrd="0" parTransId="{9726DC46-83CC-46A1-97DE-DED2ED6322F3}" sibTransId="{702607BB-71CC-4BAF-9DB1-D231558B75BB}"/>
    <dgm:cxn modelId="{F71263EB-05E6-4DE9-A1C8-BD68DAD31ADB}" type="presOf" srcId="{7CA1FE25-EF63-448A-A1A2-8919A25F10C1}" destId="{A5DEDC8B-1C6E-4B2F-8029-3A70FA7A3931}" srcOrd="1" destOrd="0" presId="urn:microsoft.com/office/officeart/2005/8/layout/list1"/>
    <dgm:cxn modelId="{0533AAA3-3FB6-4841-AAAE-BE4DBD1D1818}" srcId="{F8BBFD6C-3039-4190-A2AC-6F756F6F50A2}" destId="{E49ECE08-6D50-47CE-90E7-57198BB7D583}" srcOrd="2" destOrd="0" parTransId="{7185AF51-6311-433A-8BD4-9D3E7242038A}" sibTransId="{34BBEAA9-FA4A-4CFD-B030-6C37EFE418D9}"/>
    <dgm:cxn modelId="{CFD9AD35-9B35-4031-90BF-680CE5DE717E}" type="presOf" srcId="{00364D93-666D-4627-969F-282860F2E8A8}" destId="{54207C81-BE22-44AC-81B8-F2053F3D92FA}" srcOrd="0" destOrd="0" presId="urn:microsoft.com/office/officeart/2005/8/layout/list1"/>
    <dgm:cxn modelId="{1C2CD37B-3A8D-4957-9296-52B97B2116D1}" type="presOf" srcId="{00364D93-666D-4627-969F-282860F2E8A8}" destId="{06E59D2F-57AF-4444-A4EA-D9DF31FA7D95}" srcOrd="1" destOrd="0" presId="urn:microsoft.com/office/officeart/2005/8/layout/list1"/>
    <dgm:cxn modelId="{C442ECD6-C03C-48A5-B8DC-D4A368EA70FA}" type="presParOf" srcId="{B7793A31-27E2-4FC9-8E4E-E7B02E859C14}" destId="{2E046DAE-D298-4C79-AFF4-2F92A5C9F0CD}" srcOrd="0" destOrd="0" presId="urn:microsoft.com/office/officeart/2005/8/layout/list1"/>
    <dgm:cxn modelId="{5680BD30-DE97-40AE-855A-B73531A2730B}" type="presParOf" srcId="{2E046DAE-D298-4C79-AFF4-2F92A5C9F0CD}" destId="{81A6B435-1B40-4D8C-A728-CF884DDC2331}" srcOrd="0" destOrd="0" presId="urn:microsoft.com/office/officeart/2005/8/layout/list1"/>
    <dgm:cxn modelId="{1A498F13-4DEC-4380-9179-A33B293A796C}" type="presParOf" srcId="{2E046DAE-D298-4C79-AFF4-2F92A5C9F0CD}" destId="{A5DEDC8B-1C6E-4B2F-8029-3A70FA7A3931}" srcOrd="1" destOrd="0" presId="urn:microsoft.com/office/officeart/2005/8/layout/list1"/>
    <dgm:cxn modelId="{AA800C14-4C99-4040-B499-2B1F67189344}" type="presParOf" srcId="{B7793A31-27E2-4FC9-8E4E-E7B02E859C14}" destId="{2D12E998-B5F0-4462-A9C7-F86398DE6189}" srcOrd="1" destOrd="0" presId="urn:microsoft.com/office/officeart/2005/8/layout/list1"/>
    <dgm:cxn modelId="{BA32BE62-F669-46B5-9F84-C3CF626587B2}" type="presParOf" srcId="{B7793A31-27E2-4FC9-8E4E-E7B02E859C14}" destId="{95A20801-6C22-43B4-B5F9-A9EE11682585}" srcOrd="2" destOrd="0" presId="urn:microsoft.com/office/officeart/2005/8/layout/list1"/>
    <dgm:cxn modelId="{BFDE75D9-664A-4A20-8AB8-2A3EBA9BEAF6}" type="presParOf" srcId="{B7793A31-27E2-4FC9-8E4E-E7B02E859C14}" destId="{140E1910-6764-4436-ABCA-B65FB056046A}" srcOrd="3" destOrd="0" presId="urn:microsoft.com/office/officeart/2005/8/layout/list1"/>
    <dgm:cxn modelId="{7ADC149F-B931-41F7-80EC-B4DC9F9BB65F}" type="presParOf" srcId="{B7793A31-27E2-4FC9-8E4E-E7B02E859C14}" destId="{F58FA0D6-4764-4A66-8B3C-FF818C2F8E40}" srcOrd="4" destOrd="0" presId="urn:microsoft.com/office/officeart/2005/8/layout/list1"/>
    <dgm:cxn modelId="{C30A13B7-8842-4A8E-AB96-255F497CDF4B}" type="presParOf" srcId="{F58FA0D6-4764-4A66-8B3C-FF818C2F8E40}" destId="{54207C81-BE22-44AC-81B8-F2053F3D92FA}" srcOrd="0" destOrd="0" presId="urn:microsoft.com/office/officeart/2005/8/layout/list1"/>
    <dgm:cxn modelId="{D04328D4-0AFB-4BE8-8DE9-1CA43FDE6CA3}" type="presParOf" srcId="{F58FA0D6-4764-4A66-8B3C-FF818C2F8E40}" destId="{06E59D2F-57AF-4444-A4EA-D9DF31FA7D95}" srcOrd="1" destOrd="0" presId="urn:microsoft.com/office/officeart/2005/8/layout/list1"/>
    <dgm:cxn modelId="{EE28078C-9A03-4783-8FA2-B0CBE5CD3915}" type="presParOf" srcId="{B7793A31-27E2-4FC9-8E4E-E7B02E859C14}" destId="{E3C4B70D-9756-4D19-8D3C-34DA552E6146}" srcOrd="5" destOrd="0" presId="urn:microsoft.com/office/officeart/2005/8/layout/list1"/>
    <dgm:cxn modelId="{962904BE-5B00-4F2D-A7AC-9571AA1082D4}" type="presParOf" srcId="{B7793A31-27E2-4FC9-8E4E-E7B02E859C14}" destId="{F098AB2B-26F6-493A-860E-5184A34F70E0}" srcOrd="6" destOrd="0" presId="urn:microsoft.com/office/officeart/2005/8/layout/list1"/>
    <dgm:cxn modelId="{7194A45A-4C7A-4D3E-B56B-D92F331C145F}" type="presParOf" srcId="{B7793A31-27E2-4FC9-8E4E-E7B02E859C14}" destId="{3E7B7B07-9D4A-4E73-9DC3-25D6E5FDF3B2}" srcOrd="7" destOrd="0" presId="urn:microsoft.com/office/officeart/2005/8/layout/list1"/>
    <dgm:cxn modelId="{CE8DB049-EC71-4174-8850-E8285F5FBB63}" type="presParOf" srcId="{B7793A31-27E2-4FC9-8E4E-E7B02E859C14}" destId="{2F7D2C74-CACD-4E12-9AA2-01E1DAACD131}" srcOrd="8" destOrd="0" presId="urn:microsoft.com/office/officeart/2005/8/layout/list1"/>
    <dgm:cxn modelId="{F1EFC0E0-1951-4699-B80D-86AD8E3B0628}" type="presParOf" srcId="{2F7D2C74-CACD-4E12-9AA2-01E1DAACD131}" destId="{CF2F5DB2-3AA6-4A9D-887D-9BC4FB67C0BF}" srcOrd="0" destOrd="0" presId="urn:microsoft.com/office/officeart/2005/8/layout/list1"/>
    <dgm:cxn modelId="{CE1D132A-9CB1-49C5-AD37-A470D8CFFC41}" type="presParOf" srcId="{2F7D2C74-CACD-4E12-9AA2-01E1DAACD131}" destId="{8D7BADD3-8CB2-484C-9C26-967BDFA3C9CE}" srcOrd="1" destOrd="0" presId="urn:microsoft.com/office/officeart/2005/8/layout/list1"/>
    <dgm:cxn modelId="{D929CC21-3344-4010-B90D-EDF7D1D669F1}" type="presParOf" srcId="{B7793A31-27E2-4FC9-8E4E-E7B02E859C14}" destId="{DB383D24-D663-4E12-8736-3A3E977DAB9C}" srcOrd="9" destOrd="0" presId="urn:microsoft.com/office/officeart/2005/8/layout/list1"/>
    <dgm:cxn modelId="{6F5E8020-48C6-4FCB-93F5-A66B5A51FC7C}" type="presParOf" srcId="{B7793A31-27E2-4FC9-8E4E-E7B02E859C14}" destId="{B41DC4B5-8330-474E-A888-9F9D9528858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14BB80-2F91-4FEC-AE24-A75D8CB12BE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D59DD52-9951-4682-8C85-DDACB41DD0CB}">
      <dgm:prSet phldrT="[Texte]"/>
      <dgm:spPr/>
      <dgm:t>
        <a:bodyPr/>
        <a:lstStyle/>
        <a:p>
          <a:r>
            <a:rPr lang="fr-FR" dirty="0" smtClean="0"/>
            <a:t>General Framework</a:t>
          </a:r>
          <a:endParaRPr lang="fr-FR" dirty="0"/>
        </a:p>
      </dgm:t>
    </dgm:pt>
    <dgm:pt modelId="{DF8C7707-F46E-47CF-BCE9-0EA072064BDB}" type="parTrans" cxnId="{E3B97C4F-7639-4B63-878B-2580780BF173}">
      <dgm:prSet/>
      <dgm:spPr/>
      <dgm:t>
        <a:bodyPr/>
        <a:lstStyle/>
        <a:p>
          <a:endParaRPr lang="fr-FR"/>
        </a:p>
      </dgm:t>
    </dgm:pt>
    <dgm:pt modelId="{8243FE0A-4565-42FE-83F1-561C5F44ECBD}" type="sibTrans" cxnId="{E3B97C4F-7639-4B63-878B-2580780BF173}">
      <dgm:prSet/>
      <dgm:spPr/>
      <dgm:t>
        <a:bodyPr/>
        <a:lstStyle/>
        <a:p>
          <a:endParaRPr lang="fr-FR"/>
        </a:p>
      </dgm:t>
    </dgm:pt>
    <dgm:pt modelId="{EB4FCA10-81A8-4357-AA29-14461E79D2B3}">
      <dgm:prSet phldrT="[Texte]"/>
      <dgm:spPr/>
      <dgm:t>
        <a:bodyPr/>
        <a:lstStyle/>
        <a:p>
          <a:r>
            <a:rPr lang="en-US" dirty="0" smtClean="0"/>
            <a:t>Partnership between Morocco and the EU </a:t>
          </a:r>
          <a:endParaRPr lang="fr-FR" dirty="0"/>
        </a:p>
      </dgm:t>
    </dgm:pt>
    <dgm:pt modelId="{8CAC2547-0408-40B1-9F68-227BAD6B77A4}" type="parTrans" cxnId="{8D317156-3C38-4D6C-BDD4-88501A87E092}">
      <dgm:prSet/>
      <dgm:spPr/>
      <dgm:t>
        <a:bodyPr/>
        <a:lstStyle/>
        <a:p>
          <a:endParaRPr lang="fr-FR"/>
        </a:p>
      </dgm:t>
    </dgm:pt>
    <dgm:pt modelId="{B978193E-3267-41C0-B0B8-F843E852B406}" type="sibTrans" cxnId="{8D317156-3C38-4D6C-BDD4-88501A87E092}">
      <dgm:prSet/>
      <dgm:spPr/>
      <dgm:t>
        <a:bodyPr/>
        <a:lstStyle/>
        <a:p>
          <a:endParaRPr lang="fr-FR"/>
        </a:p>
      </dgm:t>
    </dgm:pt>
    <dgm:pt modelId="{EC321FD6-75AC-4865-8000-F6E5488CCBE6}">
      <dgm:prSet phldrT="[Texte]"/>
      <dgm:spPr/>
      <dgm:t>
        <a:bodyPr/>
        <a:lstStyle/>
        <a:p>
          <a:r>
            <a:rPr lang="fr-FR" dirty="0" smtClean="0"/>
            <a:t>Objectives</a:t>
          </a:r>
          <a:endParaRPr lang="fr-FR" dirty="0"/>
        </a:p>
      </dgm:t>
    </dgm:pt>
    <dgm:pt modelId="{2904FA63-EAE4-4F82-A731-0BE3A66DD4B6}" type="parTrans" cxnId="{DB0A2A3B-0CB8-4FA2-B851-92A23B204606}">
      <dgm:prSet/>
      <dgm:spPr/>
      <dgm:t>
        <a:bodyPr/>
        <a:lstStyle/>
        <a:p>
          <a:endParaRPr lang="fr-FR"/>
        </a:p>
      </dgm:t>
    </dgm:pt>
    <dgm:pt modelId="{9CC6702A-4CDD-423E-AA82-153BEC68AB22}" type="sibTrans" cxnId="{DB0A2A3B-0CB8-4FA2-B851-92A23B204606}">
      <dgm:prSet/>
      <dgm:spPr/>
      <dgm:t>
        <a:bodyPr/>
        <a:lstStyle/>
        <a:p>
          <a:endParaRPr lang="fr-FR"/>
        </a:p>
      </dgm:t>
    </dgm:pt>
    <dgm:pt modelId="{DDA8756F-9C82-46C8-858C-53506AADF662}">
      <dgm:prSet phldrT="[Texte]"/>
      <dgm:spPr/>
      <dgm:t>
        <a:bodyPr/>
        <a:lstStyle/>
        <a:p>
          <a:pPr rtl="0"/>
          <a:r>
            <a:rPr lang="en-US" smtClean="0"/>
            <a:t>Improving the quality of statistics produced in Morocco </a:t>
          </a:r>
          <a:endParaRPr lang="fr-FR" dirty="0"/>
        </a:p>
      </dgm:t>
    </dgm:pt>
    <dgm:pt modelId="{6852A26E-6E66-4547-A071-5DEAF247978A}" type="parTrans" cxnId="{9002EA4B-7A4C-4B85-9848-543B050D3EBC}">
      <dgm:prSet/>
      <dgm:spPr/>
      <dgm:t>
        <a:bodyPr/>
        <a:lstStyle/>
        <a:p>
          <a:endParaRPr lang="fr-FR"/>
        </a:p>
      </dgm:t>
    </dgm:pt>
    <dgm:pt modelId="{A4703833-4538-40CA-B18A-3A31FBEC42ED}" type="sibTrans" cxnId="{9002EA4B-7A4C-4B85-9848-543B050D3EBC}">
      <dgm:prSet/>
      <dgm:spPr/>
      <dgm:t>
        <a:bodyPr/>
        <a:lstStyle/>
        <a:p>
          <a:endParaRPr lang="fr-FR"/>
        </a:p>
      </dgm:t>
    </dgm:pt>
    <dgm:pt modelId="{3F496DA7-D14F-4FB0-A8D0-98C4E14367FF}">
      <dgm:prSet phldrT="[Texte]"/>
      <dgm:spPr/>
      <dgm:t>
        <a:bodyPr/>
        <a:lstStyle/>
        <a:p>
          <a:r>
            <a:rPr lang="fr-FR" dirty="0" smtClean="0"/>
            <a:t>Actions</a:t>
          </a:r>
        </a:p>
        <a:p>
          <a:r>
            <a:rPr lang="fr-FR" dirty="0" err="1" smtClean="0"/>
            <a:t>Planned</a:t>
          </a:r>
          <a:endParaRPr lang="fr-FR" dirty="0"/>
        </a:p>
      </dgm:t>
    </dgm:pt>
    <dgm:pt modelId="{9793FB67-8BA6-4DE4-B1C0-68440A7E7CB8}" type="parTrans" cxnId="{8506C443-7550-498C-ACF8-EB3F43C6D44F}">
      <dgm:prSet/>
      <dgm:spPr/>
      <dgm:t>
        <a:bodyPr/>
        <a:lstStyle/>
        <a:p>
          <a:endParaRPr lang="fr-FR"/>
        </a:p>
      </dgm:t>
    </dgm:pt>
    <dgm:pt modelId="{C063B58C-F797-458F-AC93-4CE6182024AC}" type="sibTrans" cxnId="{8506C443-7550-498C-ACF8-EB3F43C6D44F}">
      <dgm:prSet/>
      <dgm:spPr/>
      <dgm:t>
        <a:bodyPr/>
        <a:lstStyle/>
        <a:p>
          <a:endParaRPr lang="fr-FR"/>
        </a:p>
      </dgm:t>
    </dgm:pt>
    <dgm:pt modelId="{A258CEA8-A97E-4F10-9F8C-588324597ACC}">
      <dgm:prSet/>
      <dgm:spPr/>
      <dgm:t>
        <a:bodyPr/>
        <a:lstStyle/>
        <a:p>
          <a:pPr rtl="0"/>
          <a:r>
            <a:rPr lang="en-US" dirty="0" smtClean="0"/>
            <a:t>The quality process initiated by the </a:t>
          </a:r>
          <a:r>
            <a:rPr lang="en-US" dirty="0" smtClean="0"/>
            <a:t>Statistics Department</a:t>
          </a:r>
          <a:endParaRPr lang="ar-MA" dirty="0" smtClean="0"/>
        </a:p>
      </dgm:t>
    </dgm:pt>
    <dgm:pt modelId="{8E09B00E-707E-4024-84B2-96FDB35AB92C}" type="parTrans" cxnId="{CBFE5B94-B4E5-4C74-B3ED-03BCDD33B419}">
      <dgm:prSet/>
      <dgm:spPr/>
      <dgm:t>
        <a:bodyPr/>
        <a:lstStyle/>
        <a:p>
          <a:pPr rtl="1"/>
          <a:endParaRPr lang="ar-MA"/>
        </a:p>
      </dgm:t>
    </dgm:pt>
    <dgm:pt modelId="{E77137AC-427D-4D48-8446-3871086B460B}" type="sibTrans" cxnId="{CBFE5B94-B4E5-4C74-B3ED-03BCDD33B419}">
      <dgm:prSet/>
      <dgm:spPr/>
      <dgm:t>
        <a:bodyPr/>
        <a:lstStyle/>
        <a:p>
          <a:pPr rtl="1"/>
          <a:endParaRPr lang="ar-MA"/>
        </a:p>
      </dgm:t>
    </dgm:pt>
    <dgm:pt modelId="{59DFA07A-8062-4F03-94FB-98A756D8B49E}">
      <dgm:prSet/>
      <dgm:spPr/>
      <dgm:t>
        <a:bodyPr/>
        <a:lstStyle/>
        <a:p>
          <a:pPr rtl="0"/>
          <a:r>
            <a:rPr lang="en-US" dirty="0" smtClean="0"/>
            <a:t>The establishment of a NQAF</a:t>
          </a:r>
          <a:endParaRPr lang="ar-MA" dirty="0" smtClean="0"/>
        </a:p>
      </dgm:t>
    </dgm:pt>
    <dgm:pt modelId="{098F793A-4D95-49AB-8ECD-BB366A6AB7F8}" type="parTrans" cxnId="{67C0E26A-9B05-43AB-A366-62323F2239F7}">
      <dgm:prSet/>
      <dgm:spPr/>
      <dgm:t>
        <a:bodyPr/>
        <a:lstStyle/>
        <a:p>
          <a:pPr rtl="1"/>
          <a:endParaRPr lang="ar-MA"/>
        </a:p>
      </dgm:t>
    </dgm:pt>
    <dgm:pt modelId="{CB49957C-A13A-48F8-8EB2-61FD57449EF4}" type="sibTrans" cxnId="{67C0E26A-9B05-43AB-A366-62323F2239F7}">
      <dgm:prSet/>
      <dgm:spPr/>
      <dgm:t>
        <a:bodyPr/>
        <a:lstStyle/>
        <a:p>
          <a:pPr rtl="1"/>
          <a:endParaRPr lang="ar-MA"/>
        </a:p>
      </dgm:t>
    </dgm:pt>
    <dgm:pt modelId="{2C16B653-7445-4A1B-BA71-1760A9C2B768}">
      <dgm:prSet/>
      <dgm:spPr/>
      <dgm:t>
        <a:bodyPr/>
        <a:lstStyle/>
        <a:p>
          <a:pPr rtl="0"/>
          <a:r>
            <a:rPr lang="en-US" dirty="0" smtClean="0"/>
            <a:t>Support </a:t>
          </a:r>
          <a:r>
            <a:rPr lang="en-US" dirty="0" smtClean="0"/>
            <a:t>the Statistics Department </a:t>
          </a:r>
          <a:r>
            <a:rPr lang="en-US" dirty="0" smtClean="0"/>
            <a:t>for the establishment of a national quality assurance framework</a:t>
          </a:r>
          <a:endParaRPr lang="ar-MA" dirty="0" smtClean="0"/>
        </a:p>
      </dgm:t>
    </dgm:pt>
    <dgm:pt modelId="{657FF6A2-00BC-4AE5-AAE5-231113DECB5C}" type="parTrans" cxnId="{12E52507-8BBC-40D2-9814-0936665E7893}">
      <dgm:prSet/>
      <dgm:spPr/>
      <dgm:t>
        <a:bodyPr/>
        <a:lstStyle/>
        <a:p>
          <a:pPr rtl="1"/>
          <a:endParaRPr lang="ar-MA"/>
        </a:p>
      </dgm:t>
    </dgm:pt>
    <dgm:pt modelId="{E5816194-87C6-405B-A117-16317C47CEB7}" type="sibTrans" cxnId="{12E52507-8BBC-40D2-9814-0936665E7893}">
      <dgm:prSet/>
      <dgm:spPr/>
      <dgm:t>
        <a:bodyPr/>
        <a:lstStyle/>
        <a:p>
          <a:pPr rtl="1"/>
          <a:endParaRPr lang="ar-MA"/>
        </a:p>
      </dgm:t>
    </dgm:pt>
    <dgm:pt modelId="{E4CF1913-179A-46AD-97BF-314A0B77A4CF}">
      <dgm:prSet/>
      <dgm:spPr/>
      <dgm:t>
        <a:bodyPr/>
        <a:lstStyle/>
        <a:p>
          <a:pPr rtl="0"/>
          <a:r>
            <a:rPr lang="en-US" dirty="0" smtClean="0"/>
            <a:t>Technical support for the implementation of this NQAF </a:t>
          </a:r>
          <a:endParaRPr lang="ar-MA" dirty="0" smtClean="0"/>
        </a:p>
      </dgm:t>
    </dgm:pt>
    <dgm:pt modelId="{4F6CD6F0-E10C-474C-9887-29352AFAA839}" type="parTrans" cxnId="{746D3FEE-5212-4B32-A7C7-4205FCF8D37C}">
      <dgm:prSet/>
      <dgm:spPr/>
      <dgm:t>
        <a:bodyPr/>
        <a:lstStyle/>
        <a:p>
          <a:pPr rtl="1"/>
          <a:endParaRPr lang="ar-MA"/>
        </a:p>
      </dgm:t>
    </dgm:pt>
    <dgm:pt modelId="{9164316C-7544-4D32-8BA4-EBB225FC12C6}" type="sibTrans" cxnId="{746D3FEE-5212-4B32-A7C7-4205FCF8D37C}">
      <dgm:prSet/>
      <dgm:spPr/>
      <dgm:t>
        <a:bodyPr/>
        <a:lstStyle/>
        <a:p>
          <a:pPr rtl="1"/>
          <a:endParaRPr lang="ar-MA"/>
        </a:p>
      </dgm:t>
    </dgm:pt>
    <dgm:pt modelId="{7581C153-BD73-409D-BDAC-32CB9F0469EC}">
      <dgm:prSet/>
      <dgm:spPr/>
      <dgm:t>
        <a:bodyPr/>
        <a:lstStyle/>
        <a:p>
          <a:pPr rtl="0"/>
          <a:r>
            <a:rPr lang="fr-FR" dirty="0" smtClean="0"/>
            <a:t>Staff </a:t>
          </a:r>
          <a:r>
            <a:rPr lang="fr-FR" dirty="0" smtClean="0"/>
            <a:t>training</a:t>
          </a:r>
          <a:endParaRPr lang="ar-MA" dirty="0" smtClean="0"/>
        </a:p>
      </dgm:t>
    </dgm:pt>
    <dgm:pt modelId="{5E266A97-ED81-4B41-8A94-D8F200FBCE86}" type="parTrans" cxnId="{176C5C2B-E3C6-46D6-B787-86C16E17221A}">
      <dgm:prSet/>
      <dgm:spPr/>
      <dgm:t>
        <a:bodyPr/>
        <a:lstStyle/>
        <a:p>
          <a:pPr rtl="1"/>
          <a:endParaRPr lang="ar-MA"/>
        </a:p>
      </dgm:t>
    </dgm:pt>
    <dgm:pt modelId="{5703EAE2-DCF7-4210-B6A2-B514B49E467C}" type="sibTrans" cxnId="{176C5C2B-E3C6-46D6-B787-86C16E17221A}">
      <dgm:prSet/>
      <dgm:spPr/>
      <dgm:t>
        <a:bodyPr/>
        <a:lstStyle/>
        <a:p>
          <a:pPr rtl="1"/>
          <a:endParaRPr lang="ar-MA"/>
        </a:p>
      </dgm:t>
    </dgm:pt>
    <dgm:pt modelId="{5D77A14A-EA0C-4094-A9B8-6E9AD0A1CD54}">
      <dgm:prSet/>
      <dgm:spPr/>
      <dgm:t>
        <a:bodyPr/>
        <a:lstStyle/>
        <a:p>
          <a:pPr rtl="0"/>
          <a:r>
            <a:rPr lang="en-US" dirty="0" smtClean="0"/>
            <a:t>Operational deployment of NQAF: two statistical </a:t>
          </a:r>
          <a:r>
            <a:rPr lang="en-US" b="1" dirty="0" smtClean="0"/>
            <a:t>pilot </a:t>
          </a:r>
          <a:r>
            <a:rPr lang="en-US" dirty="0" smtClean="0"/>
            <a:t>processes</a:t>
          </a:r>
          <a:endParaRPr lang="ar-MA" dirty="0" smtClean="0"/>
        </a:p>
      </dgm:t>
    </dgm:pt>
    <dgm:pt modelId="{EB8ECEB4-84D1-459B-A9CE-8DB3B736D97D}" type="parTrans" cxnId="{DC3C851E-06B7-4567-8594-DFD92C1110E1}">
      <dgm:prSet/>
      <dgm:spPr/>
      <dgm:t>
        <a:bodyPr/>
        <a:lstStyle/>
        <a:p>
          <a:pPr rtl="1"/>
          <a:endParaRPr lang="ar-MA"/>
        </a:p>
      </dgm:t>
    </dgm:pt>
    <dgm:pt modelId="{46EF055A-6C98-41AE-A0F8-D564C42C1A28}" type="sibTrans" cxnId="{DC3C851E-06B7-4567-8594-DFD92C1110E1}">
      <dgm:prSet/>
      <dgm:spPr/>
      <dgm:t>
        <a:bodyPr/>
        <a:lstStyle/>
        <a:p>
          <a:pPr rtl="1"/>
          <a:endParaRPr lang="ar-MA"/>
        </a:p>
      </dgm:t>
    </dgm:pt>
    <dgm:pt modelId="{DEB50000-1E6F-4C3A-9CD2-A6B6D78A3AB6}">
      <dgm:prSet phldrT="[Texte]"/>
      <dgm:spPr/>
      <dgm:t>
        <a:bodyPr/>
        <a:lstStyle/>
        <a:p>
          <a:r>
            <a:rPr lang="en-US" dirty="0" smtClean="0"/>
            <a:t>Diagnosis </a:t>
          </a:r>
          <a:r>
            <a:rPr lang="en-US" dirty="0" smtClean="0"/>
            <a:t>(institutional &amp; technical )</a:t>
          </a:r>
          <a:endParaRPr lang="fr-FR" dirty="0"/>
        </a:p>
      </dgm:t>
    </dgm:pt>
    <dgm:pt modelId="{95B0B6B5-F366-44E4-BC11-7570E152809D}" type="parTrans" cxnId="{3B8ACFE3-39B7-4DAA-92CD-A6E3E8551AE1}">
      <dgm:prSet/>
      <dgm:spPr/>
      <dgm:t>
        <a:bodyPr/>
        <a:lstStyle/>
        <a:p>
          <a:endParaRPr lang="fr-FR"/>
        </a:p>
      </dgm:t>
    </dgm:pt>
    <dgm:pt modelId="{02223FE6-21C1-407B-B634-19F5D7397C01}" type="sibTrans" cxnId="{3B8ACFE3-39B7-4DAA-92CD-A6E3E8551AE1}">
      <dgm:prSet/>
      <dgm:spPr/>
      <dgm:t>
        <a:bodyPr/>
        <a:lstStyle/>
        <a:p>
          <a:endParaRPr lang="fr-FR"/>
        </a:p>
      </dgm:t>
    </dgm:pt>
    <dgm:pt modelId="{6BFBA87B-291D-4784-8F76-95FA5A906F39}">
      <dgm:prSet phldrT="[Texte]"/>
      <dgm:spPr/>
      <dgm:t>
        <a:bodyPr/>
        <a:lstStyle/>
        <a:p>
          <a:r>
            <a:rPr lang="en-US" dirty="0" smtClean="0"/>
            <a:t>Designing a NQAF responding to international best practices </a:t>
          </a:r>
          <a:endParaRPr lang="fr-FR" dirty="0"/>
        </a:p>
      </dgm:t>
    </dgm:pt>
    <dgm:pt modelId="{4781DCA2-3802-4020-96F6-55CA4CB58E00}" type="parTrans" cxnId="{0C0C6999-ACFA-4368-93ED-A79A77C0DF27}">
      <dgm:prSet/>
      <dgm:spPr/>
      <dgm:t>
        <a:bodyPr/>
        <a:lstStyle/>
        <a:p>
          <a:endParaRPr lang="fr-FR"/>
        </a:p>
      </dgm:t>
    </dgm:pt>
    <dgm:pt modelId="{FB0A9451-4095-4D18-B0AF-17F5B64608F5}" type="sibTrans" cxnId="{0C0C6999-ACFA-4368-93ED-A79A77C0DF27}">
      <dgm:prSet/>
      <dgm:spPr/>
      <dgm:t>
        <a:bodyPr/>
        <a:lstStyle/>
        <a:p>
          <a:endParaRPr lang="fr-FR"/>
        </a:p>
      </dgm:t>
    </dgm:pt>
    <dgm:pt modelId="{289C5C7E-429A-4B76-8EC6-5B49A97CAE54}" type="pres">
      <dgm:prSet presAssocID="{E714BB80-2F91-4FEC-AE24-A75D8CB12B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E16D809-932C-459C-93DA-EDF9B53C8BEB}" type="pres">
      <dgm:prSet presAssocID="{DD59DD52-9951-4682-8C85-DDACB41DD0CB}" presName="composite" presStyleCnt="0"/>
      <dgm:spPr/>
    </dgm:pt>
    <dgm:pt modelId="{50BE314F-EC26-4B38-B882-0E67D2209C8E}" type="pres">
      <dgm:prSet presAssocID="{DD59DD52-9951-4682-8C85-DDACB41DD0C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9FD996-FBD9-401F-BD76-6F9743E633D9}" type="pres">
      <dgm:prSet presAssocID="{DD59DD52-9951-4682-8C85-DDACB41DD0C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0FA12B-2AD3-4594-96BD-9D9D304C25EF}" type="pres">
      <dgm:prSet presAssocID="{8243FE0A-4565-42FE-83F1-561C5F44ECBD}" presName="sp" presStyleCnt="0"/>
      <dgm:spPr/>
    </dgm:pt>
    <dgm:pt modelId="{F2B2D6F7-EC43-48F7-A574-90CA6C847ABD}" type="pres">
      <dgm:prSet presAssocID="{EC321FD6-75AC-4865-8000-F6E5488CCBE6}" presName="composite" presStyleCnt="0"/>
      <dgm:spPr/>
    </dgm:pt>
    <dgm:pt modelId="{ACB880BA-13BF-4D11-8A92-50FF783F6805}" type="pres">
      <dgm:prSet presAssocID="{EC321FD6-75AC-4865-8000-F6E5488CCB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4577BF-319A-4A03-B6E5-F549A6554095}" type="pres">
      <dgm:prSet presAssocID="{EC321FD6-75AC-4865-8000-F6E5488CCB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007645-65B5-4AF9-ADB0-A5D669AA3627}" type="pres">
      <dgm:prSet presAssocID="{9CC6702A-4CDD-423E-AA82-153BEC68AB22}" presName="sp" presStyleCnt="0"/>
      <dgm:spPr/>
    </dgm:pt>
    <dgm:pt modelId="{B8F85CB9-4F51-4619-8695-CE8318256C4C}" type="pres">
      <dgm:prSet presAssocID="{3F496DA7-D14F-4FB0-A8D0-98C4E14367FF}" presName="composite" presStyleCnt="0"/>
      <dgm:spPr/>
    </dgm:pt>
    <dgm:pt modelId="{B75C2D6D-B192-48A5-BC23-9DF7476C8A8A}" type="pres">
      <dgm:prSet presAssocID="{3F496DA7-D14F-4FB0-A8D0-98C4E14367F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10B2F1-124A-4A4D-8EF7-08F3DDE8C273}" type="pres">
      <dgm:prSet presAssocID="{3F496DA7-D14F-4FB0-A8D0-98C4E14367FF}" presName="descendantText" presStyleLbl="alignAcc1" presStyleIdx="2" presStyleCnt="3" custScaleY="1215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0D95680-BDE6-4DE8-9E07-39B50B67F624}" type="presOf" srcId="{DDA8756F-9C82-46C8-858C-53506AADF662}" destId="{D64577BF-319A-4A03-B6E5-F549A6554095}" srcOrd="0" destOrd="0" presId="urn:microsoft.com/office/officeart/2005/8/layout/chevron2"/>
    <dgm:cxn modelId="{E0709069-7FE9-4F83-906D-957B366E0A48}" type="presOf" srcId="{7581C153-BD73-409D-BDAC-32CB9F0469EC}" destId="{FE10B2F1-124A-4A4D-8EF7-08F3DDE8C273}" srcOrd="0" destOrd="3" presId="urn:microsoft.com/office/officeart/2005/8/layout/chevron2"/>
    <dgm:cxn modelId="{176C5C2B-E3C6-46D6-B787-86C16E17221A}" srcId="{3F496DA7-D14F-4FB0-A8D0-98C4E14367FF}" destId="{7581C153-BD73-409D-BDAC-32CB9F0469EC}" srcOrd="3" destOrd="0" parTransId="{5E266A97-ED81-4B41-8A94-D8F200FBCE86}" sibTransId="{5703EAE2-DCF7-4210-B6A2-B514B49E467C}"/>
    <dgm:cxn modelId="{8D317156-3C38-4D6C-BDD4-88501A87E092}" srcId="{DD59DD52-9951-4682-8C85-DDACB41DD0CB}" destId="{EB4FCA10-81A8-4357-AA29-14461E79D2B3}" srcOrd="0" destOrd="0" parTransId="{8CAC2547-0408-40B1-9F68-227BAD6B77A4}" sibTransId="{B978193E-3267-41C0-B0B8-F843E852B406}"/>
    <dgm:cxn modelId="{36460E7A-D9CE-4474-9AAB-BCE917DC242E}" type="presOf" srcId="{E714BB80-2F91-4FEC-AE24-A75D8CB12BE2}" destId="{289C5C7E-429A-4B76-8EC6-5B49A97CAE54}" srcOrd="0" destOrd="0" presId="urn:microsoft.com/office/officeart/2005/8/layout/chevron2"/>
    <dgm:cxn modelId="{0522ADA9-5EE7-49A2-98B0-0042C317B6F6}" type="presOf" srcId="{A258CEA8-A97E-4F10-9F8C-588324597ACC}" destId="{E59FD996-FBD9-401F-BD76-6F9743E633D9}" srcOrd="0" destOrd="1" presId="urn:microsoft.com/office/officeart/2005/8/layout/chevron2"/>
    <dgm:cxn modelId="{12E52507-8BBC-40D2-9814-0936665E7893}" srcId="{EC321FD6-75AC-4865-8000-F6E5488CCBE6}" destId="{2C16B653-7445-4A1B-BA71-1760A9C2B768}" srcOrd="1" destOrd="0" parTransId="{657FF6A2-00BC-4AE5-AAE5-231113DECB5C}" sibTransId="{E5816194-87C6-405B-A117-16317C47CEB7}"/>
    <dgm:cxn modelId="{87BFE07D-3C3D-47C5-B4C9-CAA032D680A2}" type="presOf" srcId="{59DFA07A-8062-4F03-94FB-98A756D8B49E}" destId="{E59FD996-FBD9-401F-BD76-6F9743E633D9}" srcOrd="0" destOrd="2" presId="urn:microsoft.com/office/officeart/2005/8/layout/chevron2"/>
    <dgm:cxn modelId="{12F2D1BF-2795-479E-8754-16FA0F1E5AC5}" type="presOf" srcId="{EB4FCA10-81A8-4357-AA29-14461E79D2B3}" destId="{E59FD996-FBD9-401F-BD76-6F9743E633D9}" srcOrd="0" destOrd="0" presId="urn:microsoft.com/office/officeart/2005/8/layout/chevron2"/>
    <dgm:cxn modelId="{BC8D0A4E-8D64-4FAA-8F42-393AE23A85E8}" type="presOf" srcId="{E4CF1913-179A-46AD-97BF-314A0B77A4CF}" destId="{FE10B2F1-124A-4A4D-8EF7-08F3DDE8C273}" srcOrd="0" destOrd="2" presId="urn:microsoft.com/office/officeart/2005/8/layout/chevron2"/>
    <dgm:cxn modelId="{CBFE5B94-B4E5-4C74-B3ED-03BCDD33B419}" srcId="{DD59DD52-9951-4682-8C85-DDACB41DD0CB}" destId="{A258CEA8-A97E-4F10-9F8C-588324597ACC}" srcOrd="1" destOrd="0" parTransId="{8E09B00E-707E-4024-84B2-96FDB35AB92C}" sibTransId="{E77137AC-427D-4D48-8446-3871086B460B}"/>
    <dgm:cxn modelId="{FC6F5439-9B0D-4282-BEF2-C7952B91A5D1}" type="presOf" srcId="{2C16B653-7445-4A1B-BA71-1760A9C2B768}" destId="{D64577BF-319A-4A03-B6E5-F549A6554095}" srcOrd="0" destOrd="1" presId="urn:microsoft.com/office/officeart/2005/8/layout/chevron2"/>
    <dgm:cxn modelId="{80F0C644-A068-4A0C-A0BC-395052D248FE}" type="presOf" srcId="{DEB50000-1E6F-4C3A-9CD2-A6B6D78A3AB6}" destId="{FE10B2F1-124A-4A4D-8EF7-08F3DDE8C273}" srcOrd="0" destOrd="0" presId="urn:microsoft.com/office/officeart/2005/8/layout/chevron2"/>
    <dgm:cxn modelId="{DC3C851E-06B7-4567-8594-DFD92C1110E1}" srcId="{3F496DA7-D14F-4FB0-A8D0-98C4E14367FF}" destId="{5D77A14A-EA0C-4094-A9B8-6E9AD0A1CD54}" srcOrd="4" destOrd="0" parTransId="{EB8ECEB4-84D1-459B-A9CE-8DB3B736D97D}" sibTransId="{46EF055A-6C98-41AE-A0F8-D564C42C1A28}"/>
    <dgm:cxn modelId="{601C501F-2DB3-4A62-99C8-66815715E759}" type="presOf" srcId="{5D77A14A-EA0C-4094-A9B8-6E9AD0A1CD54}" destId="{FE10B2F1-124A-4A4D-8EF7-08F3DDE8C273}" srcOrd="0" destOrd="4" presId="urn:microsoft.com/office/officeart/2005/8/layout/chevron2"/>
    <dgm:cxn modelId="{746D3FEE-5212-4B32-A7C7-4205FCF8D37C}" srcId="{3F496DA7-D14F-4FB0-A8D0-98C4E14367FF}" destId="{E4CF1913-179A-46AD-97BF-314A0B77A4CF}" srcOrd="2" destOrd="0" parTransId="{4F6CD6F0-E10C-474C-9887-29352AFAA839}" sibTransId="{9164316C-7544-4D32-8BA4-EBB225FC12C6}"/>
    <dgm:cxn modelId="{94F3BBCA-69AB-4D3B-8523-5AB17352C65D}" type="presOf" srcId="{EC321FD6-75AC-4865-8000-F6E5488CCBE6}" destId="{ACB880BA-13BF-4D11-8A92-50FF783F6805}" srcOrd="0" destOrd="0" presId="urn:microsoft.com/office/officeart/2005/8/layout/chevron2"/>
    <dgm:cxn modelId="{DB0A2A3B-0CB8-4FA2-B851-92A23B204606}" srcId="{E714BB80-2F91-4FEC-AE24-A75D8CB12BE2}" destId="{EC321FD6-75AC-4865-8000-F6E5488CCBE6}" srcOrd="1" destOrd="0" parTransId="{2904FA63-EAE4-4F82-A731-0BE3A66DD4B6}" sibTransId="{9CC6702A-4CDD-423E-AA82-153BEC68AB22}"/>
    <dgm:cxn modelId="{A19EF3E1-EDCD-4B41-BBAE-DB019F312745}" type="presOf" srcId="{3F496DA7-D14F-4FB0-A8D0-98C4E14367FF}" destId="{B75C2D6D-B192-48A5-BC23-9DF7476C8A8A}" srcOrd="0" destOrd="0" presId="urn:microsoft.com/office/officeart/2005/8/layout/chevron2"/>
    <dgm:cxn modelId="{A5F8D92E-4129-4E90-9E2B-F1FFD31513F0}" type="presOf" srcId="{DD59DD52-9951-4682-8C85-DDACB41DD0CB}" destId="{50BE314F-EC26-4B38-B882-0E67D2209C8E}" srcOrd="0" destOrd="0" presId="urn:microsoft.com/office/officeart/2005/8/layout/chevron2"/>
    <dgm:cxn modelId="{67C0E26A-9B05-43AB-A366-62323F2239F7}" srcId="{DD59DD52-9951-4682-8C85-DDACB41DD0CB}" destId="{59DFA07A-8062-4F03-94FB-98A756D8B49E}" srcOrd="2" destOrd="0" parTransId="{098F793A-4D95-49AB-8ECD-BB366A6AB7F8}" sibTransId="{CB49957C-A13A-48F8-8EB2-61FD57449EF4}"/>
    <dgm:cxn modelId="{3B8ACFE3-39B7-4DAA-92CD-A6E3E8551AE1}" srcId="{3F496DA7-D14F-4FB0-A8D0-98C4E14367FF}" destId="{DEB50000-1E6F-4C3A-9CD2-A6B6D78A3AB6}" srcOrd="0" destOrd="0" parTransId="{95B0B6B5-F366-44E4-BC11-7570E152809D}" sibTransId="{02223FE6-21C1-407B-B634-19F5D7397C01}"/>
    <dgm:cxn modelId="{8506C443-7550-498C-ACF8-EB3F43C6D44F}" srcId="{E714BB80-2F91-4FEC-AE24-A75D8CB12BE2}" destId="{3F496DA7-D14F-4FB0-A8D0-98C4E14367FF}" srcOrd="2" destOrd="0" parTransId="{9793FB67-8BA6-4DE4-B1C0-68440A7E7CB8}" sibTransId="{C063B58C-F797-458F-AC93-4CE6182024AC}"/>
    <dgm:cxn modelId="{9002EA4B-7A4C-4B85-9848-543B050D3EBC}" srcId="{EC321FD6-75AC-4865-8000-F6E5488CCBE6}" destId="{DDA8756F-9C82-46C8-858C-53506AADF662}" srcOrd="0" destOrd="0" parTransId="{6852A26E-6E66-4547-A071-5DEAF247978A}" sibTransId="{A4703833-4538-40CA-B18A-3A31FBEC42ED}"/>
    <dgm:cxn modelId="{CF406452-210F-4CCC-861A-0763E33CA78F}" type="presOf" srcId="{6BFBA87B-291D-4784-8F76-95FA5A906F39}" destId="{FE10B2F1-124A-4A4D-8EF7-08F3DDE8C273}" srcOrd="0" destOrd="1" presId="urn:microsoft.com/office/officeart/2005/8/layout/chevron2"/>
    <dgm:cxn modelId="{0C0C6999-ACFA-4368-93ED-A79A77C0DF27}" srcId="{3F496DA7-D14F-4FB0-A8D0-98C4E14367FF}" destId="{6BFBA87B-291D-4784-8F76-95FA5A906F39}" srcOrd="1" destOrd="0" parTransId="{4781DCA2-3802-4020-96F6-55CA4CB58E00}" sibTransId="{FB0A9451-4095-4D18-B0AF-17F5B64608F5}"/>
    <dgm:cxn modelId="{E3B97C4F-7639-4B63-878B-2580780BF173}" srcId="{E714BB80-2F91-4FEC-AE24-A75D8CB12BE2}" destId="{DD59DD52-9951-4682-8C85-DDACB41DD0CB}" srcOrd="0" destOrd="0" parTransId="{DF8C7707-F46E-47CF-BCE9-0EA072064BDB}" sibTransId="{8243FE0A-4565-42FE-83F1-561C5F44ECBD}"/>
    <dgm:cxn modelId="{589A59B1-0B15-4DB7-944B-D005817FC23E}" type="presParOf" srcId="{289C5C7E-429A-4B76-8EC6-5B49A97CAE54}" destId="{3E16D809-932C-459C-93DA-EDF9B53C8BEB}" srcOrd="0" destOrd="0" presId="urn:microsoft.com/office/officeart/2005/8/layout/chevron2"/>
    <dgm:cxn modelId="{8F11C869-9D13-4211-A1AC-3A501B04C84B}" type="presParOf" srcId="{3E16D809-932C-459C-93DA-EDF9B53C8BEB}" destId="{50BE314F-EC26-4B38-B882-0E67D2209C8E}" srcOrd="0" destOrd="0" presId="urn:microsoft.com/office/officeart/2005/8/layout/chevron2"/>
    <dgm:cxn modelId="{FA17221D-E465-4C6D-870E-267B12112BBA}" type="presParOf" srcId="{3E16D809-932C-459C-93DA-EDF9B53C8BEB}" destId="{E59FD996-FBD9-401F-BD76-6F9743E633D9}" srcOrd="1" destOrd="0" presId="urn:microsoft.com/office/officeart/2005/8/layout/chevron2"/>
    <dgm:cxn modelId="{2FBE49A1-67DE-441A-8093-DBD5AD0C99FC}" type="presParOf" srcId="{289C5C7E-429A-4B76-8EC6-5B49A97CAE54}" destId="{920FA12B-2AD3-4594-96BD-9D9D304C25EF}" srcOrd="1" destOrd="0" presId="urn:microsoft.com/office/officeart/2005/8/layout/chevron2"/>
    <dgm:cxn modelId="{A085489D-12FF-454A-90F8-6F639630CD0E}" type="presParOf" srcId="{289C5C7E-429A-4B76-8EC6-5B49A97CAE54}" destId="{F2B2D6F7-EC43-48F7-A574-90CA6C847ABD}" srcOrd="2" destOrd="0" presId="urn:microsoft.com/office/officeart/2005/8/layout/chevron2"/>
    <dgm:cxn modelId="{D80D2750-B06E-4562-B1FF-B0F3B2F97A9E}" type="presParOf" srcId="{F2B2D6F7-EC43-48F7-A574-90CA6C847ABD}" destId="{ACB880BA-13BF-4D11-8A92-50FF783F6805}" srcOrd="0" destOrd="0" presId="urn:microsoft.com/office/officeart/2005/8/layout/chevron2"/>
    <dgm:cxn modelId="{AE9560B9-7B0E-438A-901B-C25518EF277C}" type="presParOf" srcId="{F2B2D6F7-EC43-48F7-A574-90CA6C847ABD}" destId="{D64577BF-319A-4A03-B6E5-F549A6554095}" srcOrd="1" destOrd="0" presId="urn:microsoft.com/office/officeart/2005/8/layout/chevron2"/>
    <dgm:cxn modelId="{DF022E23-C507-4275-BBF7-67BEA4939033}" type="presParOf" srcId="{289C5C7E-429A-4B76-8EC6-5B49A97CAE54}" destId="{28007645-65B5-4AF9-ADB0-A5D669AA3627}" srcOrd="3" destOrd="0" presId="urn:microsoft.com/office/officeart/2005/8/layout/chevron2"/>
    <dgm:cxn modelId="{1BA23429-70B3-462A-B826-5182FC331068}" type="presParOf" srcId="{289C5C7E-429A-4B76-8EC6-5B49A97CAE54}" destId="{B8F85CB9-4F51-4619-8695-CE8318256C4C}" srcOrd="4" destOrd="0" presId="urn:microsoft.com/office/officeart/2005/8/layout/chevron2"/>
    <dgm:cxn modelId="{DF7FB4D4-0915-4057-A6EC-0C4570949253}" type="presParOf" srcId="{B8F85CB9-4F51-4619-8695-CE8318256C4C}" destId="{B75C2D6D-B192-48A5-BC23-9DF7476C8A8A}" srcOrd="0" destOrd="0" presId="urn:microsoft.com/office/officeart/2005/8/layout/chevron2"/>
    <dgm:cxn modelId="{FFA8D44B-1879-468A-ABE0-C517503DD4D2}" type="presParOf" srcId="{B8F85CB9-4F51-4619-8695-CE8318256C4C}" destId="{FE10B2F1-124A-4A4D-8EF7-08F3DDE8C2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C78921-D6DC-45E9-B92B-E0F1557A2A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BEBA58D-A1FF-4F9F-A526-930CD3DB21D4}">
      <dgm:prSet phldrT="[Texte]" custT="1"/>
      <dgm:spPr/>
      <dgm:t>
        <a:bodyPr/>
        <a:lstStyle/>
        <a:p>
          <a:r>
            <a:rPr lang="fr-FR" sz="2800" dirty="0" smtClean="0"/>
            <a:t>Progress</a:t>
          </a:r>
          <a:endParaRPr lang="fr-FR" sz="2800" dirty="0"/>
        </a:p>
      </dgm:t>
    </dgm:pt>
    <dgm:pt modelId="{B3EE0D68-49D5-4C8E-A8D3-B5C074B216FC}" type="parTrans" cxnId="{A419C578-965F-49BE-AFAD-C44759E1F4F1}">
      <dgm:prSet/>
      <dgm:spPr/>
      <dgm:t>
        <a:bodyPr/>
        <a:lstStyle/>
        <a:p>
          <a:endParaRPr lang="fr-FR"/>
        </a:p>
      </dgm:t>
    </dgm:pt>
    <dgm:pt modelId="{587B7E27-CB0F-4DFD-ADB7-666928B215F4}" type="sibTrans" cxnId="{A419C578-965F-49BE-AFAD-C44759E1F4F1}">
      <dgm:prSet/>
      <dgm:spPr/>
      <dgm:t>
        <a:bodyPr/>
        <a:lstStyle/>
        <a:p>
          <a:endParaRPr lang="fr-FR"/>
        </a:p>
      </dgm:t>
    </dgm:pt>
    <dgm:pt modelId="{1159A4AF-9272-441A-A0F6-DEEF7D738B00}">
      <dgm:prSet phldrT="[Texte]" custT="1"/>
      <dgm:spPr/>
      <dgm:t>
        <a:bodyPr/>
        <a:lstStyle/>
        <a:p>
          <a:r>
            <a:rPr lang="en-US" sz="1800" dirty="0" smtClean="0"/>
            <a:t>Construction of a national quality framework</a:t>
          </a:r>
          <a:endParaRPr lang="fr-FR" sz="1800" dirty="0"/>
        </a:p>
      </dgm:t>
    </dgm:pt>
    <dgm:pt modelId="{C76F9ED4-7B27-4AD7-89C9-E822598F495C}" type="parTrans" cxnId="{0F5D9FD5-EFA7-4F74-82DF-E994B7CDEBFE}">
      <dgm:prSet/>
      <dgm:spPr/>
      <dgm:t>
        <a:bodyPr/>
        <a:lstStyle/>
        <a:p>
          <a:endParaRPr lang="fr-FR"/>
        </a:p>
      </dgm:t>
    </dgm:pt>
    <dgm:pt modelId="{CC4D1047-8AF0-49C2-B040-49A3D2C13736}" type="sibTrans" cxnId="{0F5D9FD5-EFA7-4F74-82DF-E994B7CDEBFE}">
      <dgm:prSet/>
      <dgm:spPr/>
      <dgm:t>
        <a:bodyPr/>
        <a:lstStyle/>
        <a:p>
          <a:endParaRPr lang="fr-FR"/>
        </a:p>
      </dgm:t>
    </dgm:pt>
    <dgm:pt modelId="{60BCD0D3-EA20-4F58-B842-6A94EFD84C19}">
      <dgm:prSet phldrT="[Texte]" custT="1"/>
      <dgm:spPr/>
      <dgm:t>
        <a:bodyPr/>
        <a:lstStyle/>
        <a:p>
          <a:r>
            <a:rPr lang="fr-FR" sz="1800" dirty="0" smtClean="0"/>
            <a:t>Progressive </a:t>
          </a:r>
          <a:r>
            <a:rPr lang="fr-FR" sz="1800" dirty="0" err="1" smtClean="0"/>
            <a:t>implementation</a:t>
          </a:r>
          <a:r>
            <a:rPr lang="fr-FR" sz="1800" dirty="0" smtClean="0"/>
            <a:t>/ Annual plan for </a:t>
          </a:r>
          <a:r>
            <a:rPr lang="fr-FR" sz="1800" dirty="0" err="1" smtClean="0"/>
            <a:t>improving</a:t>
          </a:r>
          <a:r>
            <a:rPr lang="fr-FR" sz="1800" dirty="0" smtClean="0"/>
            <a:t> </a:t>
          </a:r>
          <a:r>
            <a:rPr lang="fr-FR" sz="1800" dirty="0" err="1" smtClean="0"/>
            <a:t>quality</a:t>
          </a:r>
          <a:r>
            <a:rPr lang="fr-FR" sz="1800" dirty="0" smtClean="0"/>
            <a:t> </a:t>
          </a:r>
          <a:r>
            <a:rPr lang="fr-FR" sz="1800" dirty="0" err="1" smtClean="0"/>
            <a:t>framework</a:t>
          </a:r>
          <a:r>
            <a:rPr lang="fr-FR" sz="1800" dirty="0" smtClean="0"/>
            <a:t> </a:t>
          </a:r>
          <a:endParaRPr lang="fr-FR" sz="1800" dirty="0"/>
        </a:p>
      </dgm:t>
    </dgm:pt>
    <dgm:pt modelId="{11B41892-912F-41E9-98BE-4B3380B8E0EF}" type="parTrans" cxnId="{092B9134-C8F2-427A-98EF-278667B81E23}">
      <dgm:prSet/>
      <dgm:spPr/>
      <dgm:t>
        <a:bodyPr/>
        <a:lstStyle/>
        <a:p>
          <a:endParaRPr lang="fr-FR"/>
        </a:p>
      </dgm:t>
    </dgm:pt>
    <dgm:pt modelId="{86816D77-F22A-47CA-964D-86098E6E8C47}" type="sibTrans" cxnId="{092B9134-C8F2-427A-98EF-278667B81E23}">
      <dgm:prSet/>
      <dgm:spPr/>
      <dgm:t>
        <a:bodyPr/>
        <a:lstStyle/>
        <a:p>
          <a:endParaRPr lang="fr-FR"/>
        </a:p>
      </dgm:t>
    </dgm:pt>
    <dgm:pt modelId="{A44D75F3-3925-48AA-9DB1-6706F7FFE720}">
      <dgm:prSet phldrT="[Texte]" custT="1"/>
      <dgm:spPr/>
      <dgm:t>
        <a:bodyPr/>
        <a:lstStyle/>
        <a:p>
          <a:r>
            <a:rPr lang="fr-FR" sz="2800" dirty="0" err="1" smtClean="0"/>
            <a:t>Generalize</a:t>
          </a:r>
          <a:endParaRPr lang="fr-FR" sz="3200" dirty="0"/>
        </a:p>
      </dgm:t>
    </dgm:pt>
    <dgm:pt modelId="{70642E89-7464-46BD-8C9D-1038E0485894}" type="parTrans" cxnId="{2F17E62E-7D1A-4222-84C9-DBBAD5BFBEB2}">
      <dgm:prSet/>
      <dgm:spPr/>
      <dgm:t>
        <a:bodyPr/>
        <a:lstStyle/>
        <a:p>
          <a:endParaRPr lang="fr-FR"/>
        </a:p>
      </dgm:t>
    </dgm:pt>
    <dgm:pt modelId="{E03666BA-6B91-4D35-8599-21E576845583}" type="sibTrans" cxnId="{2F17E62E-7D1A-4222-84C9-DBBAD5BFBEB2}">
      <dgm:prSet/>
      <dgm:spPr/>
      <dgm:t>
        <a:bodyPr/>
        <a:lstStyle/>
        <a:p>
          <a:endParaRPr lang="fr-FR"/>
        </a:p>
      </dgm:t>
    </dgm:pt>
    <dgm:pt modelId="{726231D4-ED88-47C9-9EC1-8AD15F245DC3}">
      <dgm:prSet phldrT="[Texte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500" dirty="0" smtClean="0"/>
            <a:t> </a:t>
          </a:r>
          <a:r>
            <a:rPr lang="fr-FR" sz="2000" dirty="0" err="1" smtClean="0"/>
            <a:t>Surveys</a:t>
          </a:r>
          <a:r>
            <a:rPr lang="fr-FR" sz="2000" dirty="0" smtClean="0"/>
            <a:t> </a:t>
          </a:r>
          <a:r>
            <a:rPr lang="fr-FR" sz="2000" dirty="0" err="1" smtClean="0"/>
            <a:t>quality</a:t>
          </a:r>
          <a:r>
            <a:rPr lang="fr-FR" sz="2000" dirty="0" smtClean="0"/>
            <a:t> reports</a:t>
          </a:r>
          <a:endParaRPr lang="fr-FR" sz="1500" dirty="0" smtClean="0"/>
        </a:p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-FR" sz="1500" dirty="0"/>
        </a:p>
      </dgm:t>
    </dgm:pt>
    <dgm:pt modelId="{7BB333D9-853D-41FD-9E34-7560C0C5EEEB}" type="parTrans" cxnId="{3F2C13DA-E0F3-46BB-8827-6A8873A8A53F}">
      <dgm:prSet/>
      <dgm:spPr/>
      <dgm:t>
        <a:bodyPr/>
        <a:lstStyle/>
        <a:p>
          <a:endParaRPr lang="fr-FR"/>
        </a:p>
      </dgm:t>
    </dgm:pt>
    <dgm:pt modelId="{7764AD51-8FC0-45A4-B6F4-3136C5FB4E19}" type="sibTrans" cxnId="{3F2C13DA-E0F3-46BB-8827-6A8873A8A53F}">
      <dgm:prSet/>
      <dgm:spPr/>
      <dgm:t>
        <a:bodyPr/>
        <a:lstStyle/>
        <a:p>
          <a:endParaRPr lang="fr-FR"/>
        </a:p>
      </dgm:t>
    </dgm:pt>
    <dgm:pt modelId="{BF85D6C6-BEE5-422C-846A-11B27AC28E82}">
      <dgm:prSet phldrT="[Texte]" custT="1"/>
      <dgm:spPr/>
      <dgm:t>
        <a:bodyPr/>
        <a:lstStyle/>
        <a:p>
          <a:r>
            <a:rPr lang="fr-FR" sz="2800" dirty="0" err="1" smtClean="0"/>
            <a:t>Implementation</a:t>
          </a:r>
          <a:r>
            <a:rPr lang="fr-FR" sz="2800" dirty="0" smtClean="0"/>
            <a:t> </a:t>
          </a:r>
          <a:endParaRPr lang="fr-FR" sz="3200" dirty="0"/>
        </a:p>
      </dgm:t>
    </dgm:pt>
    <dgm:pt modelId="{45B510FC-EE0D-4BC3-977D-79D026643678}" type="sibTrans" cxnId="{2B539DEE-416E-4201-8599-D498EC91E76C}">
      <dgm:prSet/>
      <dgm:spPr/>
      <dgm:t>
        <a:bodyPr/>
        <a:lstStyle/>
        <a:p>
          <a:endParaRPr lang="fr-FR"/>
        </a:p>
      </dgm:t>
    </dgm:pt>
    <dgm:pt modelId="{592F3612-4945-43F3-BB09-C86C097BA745}" type="parTrans" cxnId="{2B539DEE-416E-4201-8599-D498EC91E76C}">
      <dgm:prSet/>
      <dgm:spPr/>
      <dgm:t>
        <a:bodyPr/>
        <a:lstStyle/>
        <a:p>
          <a:endParaRPr lang="fr-FR"/>
        </a:p>
      </dgm:t>
    </dgm:pt>
    <dgm:pt modelId="{208D533F-7312-40E0-8F7A-CAB06B398237}">
      <dgm:prSet phldrT="[Texte]" custT="1"/>
      <dgm:spPr/>
      <dgm:t>
        <a:bodyPr/>
        <a:lstStyle/>
        <a:p>
          <a:r>
            <a:rPr lang="fr-FR" sz="2400" dirty="0" smtClean="0"/>
            <a:t>Communication </a:t>
          </a:r>
          <a:endParaRPr lang="fr-FR" sz="2700" dirty="0"/>
        </a:p>
      </dgm:t>
    </dgm:pt>
    <dgm:pt modelId="{473837DB-2162-448C-8A55-B053D76B7DB1}" type="parTrans" cxnId="{A4F384B0-DA1A-4D04-9260-F0A1FD3286F9}">
      <dgm:prSet/>
      <dgm:spPr/>
      <dgm:t>
        <a:bodyPr/>
        <a:lstStyle/>
        <a:p>
          <a:endParaRPr lang="fr-FR"/>
        </a:p>
      </dgm:t>
    </dgm:pt>
    <dgm:pt modelId="{4645802B-7023-4D27-97B7-35B33A082CAE}" type="sibTrans" cxnId="{A4F384B0-DA1A-4D04-9260-F0A1FD3286F9}">
      <dgm:prSet/>
      <dgm:spPr/>
      <dgm:t>
        <a:bodyPr/>
        <a:lstStyle/>
        <a:p>
          <a:endParaRPr lang="fr-FR"/>
        </a:p>
      </dgm:t>
    </dgm:pt>
    <dgm:pt modelId="{8B185355-643C-485E-9615-8A76CD18A2AA}">
      <dgm:prSet phldrT="[Texte]" custT="1"/>
      <dgm:spPr/>
      <dgm:t>
        <a:bodyPr/>
        <a:lstStyle/>
        <a:p>
          <a:r>
            <a:rPr lang="en-US" sz="1800" dirty="0" smtClean="0"/>
            <a:t>Communication quality (seminars / </a:t>
          </a:r>
          <a:r>
            <a:rPr lang="en-US" sz="1800" dirty="0" smtClean="0"/>
            <a:t>workshops, </a:t>
          </a:r>
          <a:r>
            <a:rPr lang="fr-FR" sz="1800" dirty="0" err="1" smtClean="0"/>
            <a:t>enhancement</a:t>
          </a:r>
          <a:r>
            <a:rPr lang="fr-FR" sz="1800" dirty="0" smtClean="0"/>
            <a:t> </a:t>
          </a:r>
          <a:r>
            <a:rPr lang="en-US" sz="1800" dirty="0" smtClean="0"/>
            <a:t>of quality practices, training </a:t>
          </a:r>
          <a:r>
            <a:rPr lang="en-US" sz="1800" dirty="0" smtClean="0"/>
            <a:t>...)</a:t>
          </a:r>
          <a:endParaRPr lang="fr-FR" sz="1800" dirty="0"/>
        </a:p>
      </dgm:t>
    </dgm:pt>
    <dgm:pt modelId="{45A99CA7-8B53-45BA-9832-2600A76153E5}" type="parTrans" cxnId="{920482A3-27BB-436A-A946-4D687005726A}">
      <dgm:prSet/>
      <dgm:spPr/>
      <dgm:t>
        <a:bodyPr/>
        <a:lstStyle/>
        <a:p>
          <a:endParaRPr lang="fr-FR"/>
        </a:p>
      </dgm:t>
    </dgm:pt>
    <dgm:pt modelId="{D66D5DF8-FAEB-492A-921D-31A58A34B56F}" type="sibTrans" cxnId="{920482A3-27BB-436A-A946-4D687005726A}">
      <dgm:prSet/>
      <dgm:spPr/>
      <dgm:t>
        <a:bodyPr/>
        <a:lstStyle/>
        <a:p>
          <a:endParaRPr lang="fr-FR"/>
        </a:p>
      </dgm:t>
    </dgm:pt>
    <dgm:pt modelId="{D47689F2-FB4B-4454-8890-EA14B6A4B1CF}" type="pres">
      <dgm:prSet presAssocID="{92C78921-D6DC-45E9-B92B-E0F1557A2A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E3C9704-1B59-4FAA-AE52-F8505B6E0D41}" type="pres">
      <dgm:prSet presAssocID="{CBEBA58D-A1FF-4F9F-A526-930CD3DB21D4}" presName="linNode" presStyleCnt="0"/>
      <dgm:spPr/>
    </dgm:pt>
    <dgm:pt modelId="{AF16B62C-5E4C-44D8-9B44-FB11AF350C96}" type="pres">
      <dgm:prSet presAssocID="{CBEBA58D-A1FF-4F9F-A526-930CD3DB21D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8AFD4B-7593-4696-AFC9-DEF0BCA3FD19}" type="pres">
      <dgm:prSet presAssocID="{CBEBA58D-A1FF-4F9F-A526-930CD3DB21D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2C6472-B442-43BD-8004-7D4934A7D4B1}" type="pres">
      <dgm:prSet presAssocID="{587B7E27-CB0F-4DFD-ADB7-666928B215F4}" presName="sp" presStyleCnt="0"/>
      <dgm:spPr/>
    </dgm:pt>
    <dgm:pt modelId="{12569B5A-C701-429F-812D-361E45CE5490}" type="pres">
      <dgm:prSet presAssocID="{BF85D6C6-BEE5-422C-846A-11B27AC28E82}" presName="linNode" presStyleCnt="0"/>
      <dgm:spPr/>
    </dgm:pt>
    <dgm:pt modelId="{9F3C633F-56C4-47EE-89BE-9D27411B1789}" type="pres">
      <dgm:prSet presAssocID="{BF85D6C6-BEE5-422C-846A-11B27AC28E8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DC34FD-D28C-41B7-98AA-3BCA49443DBD}" type="pres">
      <dgm:prSet presAssocID="{BF85D6C6-BEE5-422C-846A-11B27AC28E8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76429E-32D4-408C-9968-5080A4223F7C}" type="pres">
      <dgm:prSet presAssocID="{45B510FC-EE0D-4BC3-977D-79D026643678}" presName="sp" presStyleCnt="0"/>
      <dgm:spPr/>
    </dgm:pt>
    <dgm:pt modelId="{25249B33-2134-4867-9CCD-D8DEC7A0FC75}" type="pres">
      <dgm:prSet presAssocID="{A44D75F3-3925-48AA-9DB1-6706F7FFE720}" presName="linNode" presStyleCnt="0"/>
      <dgm:spPr/>
    </dgm:pt>
    <dgm:pt modelId="{B293BB9A-8A6E-44BC-B806-FBC92AB23B1A}" type="pres">
      <dgm:prSet presAssocID="{A44D75F3-3925-48AA-9DB1-6706F7FFE720}" presName="parentText" presStyleLbl="node1" presStyleIdx="2" presStyleCnt="4" custLinFactNeighborY="-761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71FDBD-64E5-42AE-9C44-4A865009187A}" type="pres">
      <dgm:prSet presAssocID="{A44D75F3-3925-48AA-9DB1-6706F7FFE72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790110-19B3-4761-8B84-899C5BF610DB}" type="pres">
      <dgm:prSet presAssocID="{E03666BA-6B91-4D35-8599-21E576845583}" presName="sp" presStyleCnt="0"/>
      <dgm:spPr/>
    </dgm:pt>
    <dgm:pt modelId="{380A23BD-8D05-47F2-A2A2-614BFE2D6F24}" type="pres">
      <dgm:prSet presAssocID="{208D533F-7312-40E0-8F7A-CAB06B398237}" presName="linNode" presStyleCnt="0"/>
      <dgm:spPr/>
    </dgm:pt>
    <dgm:pt modelId="{040E07E8-2E9B-4A2E-8478-BF7941B45D85}" type="pres">
      <dgm:prSet presAssocID="{208D533F-7312-40E0-8F7A-CAB06B39823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110719-2BC0-47C4-9A44-510EED1AD1D2}" type="pres">
      <dgm:prSet presAssocID="{208D533F-7312-40E0-8F7A-CAB06B39823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4F384B0-DA1A-4D04-9260-F0A1FD3286F9}" srcId="{92C78921-D6DC-45E9-B92B-E0F1557A2A4C}" destId="{208D533F-7312-40E0-8F7A-CAB06B398237}" srcOrd="3" destOrd="0" parTransId="{473837DB-2162-448C-8A55-B053D76B7DB1}" sibTransId="{4645802B-7023-4D27-97B7-35B33A082CAE}"/>
    <dgm:cxn modelId="{5CDEB2A4-4592-46F6-8A49-D0A93BEB066A}" type="presOf" srcId="{A44D75F3-3925-48AA-9DB1-6706F7FFE720}" destId="{B293BB9A-8A6E-44BC-B806-FBC92AB23B1A}" srcOrd="0" destOrd="0" presId="urn:microsoft.com/office/officeart/2005/8/layout/vList5"/>
    <dgm:cxn modelId="{91C5C8AE-CC7D-4377-99DB-4BB304CA8673}" type="presOf" srcId="{60BCD0D3-EA20-4F58-B842-6A94EFD84C19}" destId="{ECDC34FD-D28C-41B7-98AA-3BCA49443DBD}" srcOrd="0" destOrd="0" presId="urn:microsoft.com/office/officeart/2005/8/layout/vList5"/>
    <dgm:cxn modelId="{6B17F68F-60FA-4425-BB62-C77C8DB2FF26}" type="presOf" srcId="{208D533F-7312-40E0-8F7A-CAB06B398237}" destId="{040E07E8-2E9B-4A2E-8478-BF7941B45D85}" srcOrd="0" destOrd="0" presId="urn:microsoft.com/office/officeart/2005/8/layout/vList5"/>
    <dgm:cxn modelId="{90103120-C116-4C7C-A6D3-3FF3C0EAE55F}" type="presOf" srcId="{1159A4AF-9272-441A-A0F6-DEEF7D738B00}" destId="{9A8AFD4B-7593-4696-AFC9-DEF0BCA3FD19}" srcOrd="0" destOrd="0" presId="urn:microsoft.com/office/officeart/2005/8/layout/vList5"/>
    <dgm:cxn modelId="{7DFC87E9-C52D-4B8F-8F92-BC4CDD4BBA0D}" type="presOf" srcId="{726231D4-ED88-47C9-9EC1-8AD15F245DC3}" destId="{9C71FDBD-64E5-42AE-9C44-4A865009187A}" srcOrd="0" destOrd="0" presId="urn:microsoft.com/office/officeart/2005/8/layout/vList5"/>
    <dgm:cxn modelId="{6FC267A3-4985-4499-B267-3366A3A31645}" type="presOf" srcId="{CBEBA58D-A1FF-4F9F-A526-930CD3DB21D4}" destId="{AF16B62C-5E4C-44D8-9B44-FB11AF350C96}" srcOrd="0" destOrd="0" presId="urn:microsoft.com/office/officeart/2005/8/layout/vList5"/>
    <dgm:cxn modelId="{0F5D9FD5-EFA7-4F74-82DF-E994B7CDEBFE}" srcId="{CBEBA58D-A1FF-4F9F-A526-930CD3DB21D4}" destId="{1159A4AF-9272-441A-A0F6-DEEF7D738B00}" srcOrd="0" destOrd="0" parTransId="{C76F9ED4-7B27-4AD7-89C9-E822598F495C}" sibTransId="{CC4D1047-8AF0-49C2-B040-49A3D2C13736}"/>
    <dgm:cxn modelId="{61E0A05A-4C9B-434D-BAE9-57A3D60A4B72}" type="presOf" srcId="{BF85D6C6-BEE5-422C-846A-11B27AC28E82}" destId="{9F3C633F-56C4-47EE-89BE-9D27411B1789}" srcOrd="0" destOrd="0" presId="urn:microsoft.com/office/officeart/2005/8/layout/vList5"/>
    <dgm:cxn modelId="{A419C578-965F-49BE-AFAD-C44759E1F4F1}" srcId="{92C78921-D6DC-45E9-B92B-E0F1557A2A4C}" destId="{CBEBA58D-A1FF-4F9F-A526-930CD3DB21D4}" srcOrd="0" destOrd="0" parTransId="{B3EE0D68-49D5-4C8E-A8D3-B5C074B216FC}" sibTransId="{587B7E27-CB0F-4DFD-ADB7-666928B215F4}"/>
    <dgm:cxn modelId="{3F2C13DA-E0F3-46BB-8827-6A8873A8A53F}" srcId="{A44D75F3-3925-48AA-9DB1-6706F7FFE720}" destId="{726231D4-ED88-47C9-9EC1-8AD15F245DC3}" srcOrd="0" destOrd="0" parTransId="{7BB333D9-853D-41FD-9E34-7560C0C5EEEB}" sibTransId="{7764AD51-8FC0-45A4-B6F4-3136C5FB4E19}"/>
    <dgm:cxn modelId="{2F17E62E-7D1A-4222-84C9-DBBAD5BFBEB2}" srcId="{92C78921-D6DC-45E9-B92B-E0F1557A2A4C}" destId="{A44D75F3-3925-48AA-9DB1-6706F7FFE720}" srcOrd="2" destOrd="0" parTransId="{70642E89-7464-46BD-8C9D-1038E0485894}" sibTransId="{E03666BA-6B91-4D35-8599-21E576845583}"/>
    <dgm:cxn modelId="{092B9134-C8F2-427A-98EF-278667B81E23}" srcId="{BF85D6C6-BEE5-422C-846A-11B27AC28E82}" destId="{60BCD0D3-EA20-4F58-B842-6A94EFD84C19}" srcOrd="0" destOrd="0" parTransId="{11B41892-912F-41E9-98BE-4B3380B8E0EF}" sibTransId="{86816D77-F22A-47CA-964D-86098E6E8C47}"/>
    <dgm:cxn modelId="{56B6DBDB-0219-412D-95D7-77D81AB3B767}" type="presOf" srcId="{92C78921-D6DC-45E9-B92B-E0F1557A2A4C}" destId="{D47689F2-FB4B-4454-8890-EA14B6A4B1CF}" srcOrd="0" destOrd="0" presId="urn:microsoft.com/office/officeart/2005/8/layout/vList5"/>
    <dgm:cxn modelId="{E910FC97-ADB6-4EBA-B972-A6FEB920E6BC}" type="presOf" srcId="{8B185355-643C-485E-9615-8A76CD18A2AA}" destId="{FD110719-2BC0-47C4-9A44-510EED1AD1D2}" srcOrd="0" destOrd="0" presId="urn:microsoft.com/office/officeart/2005/8/layout/vList5"/>
    <dgm:cxn modelId="{2B539DEE-416E-4201-8599-D498EC91E76C}" srcId="{92C78921-D6DC-45E9-B92B-E0F1557A2A4C}" destId="{BF85D6C6-BEE5-422C-846A-11B27AC28E82}" srcOrd="1" destOrd="0" parTransId="{592F3612-4945-43F3-BB09-C86C097BA745}" sibTransId="{45B510FC-EE0D-4BC3-977D-79D026643678}"/>
    <dgm:cxn modelId="{920482A3-27BB-436A-A946-4D687005726A}" srcId="{208D533F-7312-40E0-8F7A-CAB06B398237}" destId="{8B185355-643C-485E-9615-8A76CD18A2AA}" srcOrd="0" destOrd="0" parTransId="{45A99CA7-8B53-45BA-9832-2600A76153E5}" sibTransId="{D66D5DF8-FAEB-492A-921D-31A58A34B56F}"/>
    <dgm:cxn modelId="{821EA8B2-B04D-43B8-98D2-2B73FDF1D1CA}" type="presParOf" srcId="{D47689F2-FB4B-4454-8890-EA14B6A4B1CF}" destId="{5E3C9704-1B59-4FAA-AE52-F8505B6E0D41}" srcOrd="0" destOrd="0" presId="urn:microsoft.com/office/officeart/2005/8/layout/vList5"/>
    <dgm:cxn modelId="{053383B8-9479-4152-A75A-055E61EB12D3}" type="presParOf" srcId="{5E3C9704-1B59-4FAA-AE52-F8505B6E0D41}" destId="{AF16B62C-5E4C-44D8-9B44-FB11AF350C96}" srcOrd="0" destOrd="0" presId="urn:microsoft.com/office/officeart/2005/8/layout/vList5"/>
    <dgm:cxn modelId="{C962A16F-12BB-4C96-B899-B8DB1BF4A594}" type="presParOf" srcId="{5E3C9704-1B59-4FAA-AE52-F8505B6E0D41}" destId="{9A8AFD4B-7593-4696-AFC9-DEF0BCA3FD19}" srcOrd="1" destOrd="0" presId="urn:microsoft.com/office/officeart/2005/8/layout/vList5"/>
    <dgm:cxn modelId="{E2574A70-A1FA-45F7-B38C-DF01A73DFBD4}" type="presParOf" srcId="{D47689F2-FB4B-4454-8890-EA14B6A4B1CF}" destId="{D32C6472-B442-43BD-8004-7D4934A7D4B1}" srcOrd="1" destOrd="0" presId="urn:microsoft.com/office/officeart/2005/8/layout/vList5"/>
    <dgm:cxn modelId="{03D4DB5E-0911-4881-A9DF-B7D68B96052B}" type="presParOf" srcId="{D47689F2-FB4B-4454-8890-EA14B6A4B1CF}" destId="{12569B5A-C701-429F-812D-361E45CE5490}" srcOrd="2" destOrd="0" presId="urn:microsoft.com/office/officeart/2005/8/layout/vList5"/>
    <dgm:cxn modelId="{618A7445-C657-49B8-8879-B3450DA78557}" type="presParOf" srcId="{12569B5A-C701-429F-812D-361E45CE5490}" destId="{9F3C633F-56C4-47EE-89BE-9D27411B1789}" srcOrd="0" destOrd="0" presId="urn:microsoft.com/office/officeart/2005/8/layout/vList5"/>
    <dgm:cxn modelId="{E03CE8FF-B248-407C-9C05-5DE1303C0D56}" type="presParOf" srcId="{12569B5A-C701-429F-812D-361E45CE5490}" destId="{ECDC34FD-D28C-41B7-98AA-3BCA49443DBD}" srcOrd="1" destOrd="0" presId="urn:microsoft.com/office/officeart/2005/8/layout/vList5"/>
    <dgm:cxn modelId="{BED065D7-F0D0-41A9-8C3E-1EE792BCBA7C}" type="presParOf" srcId="{D47689F2-FB4B-4454-8890-EA14B6A4B1CF}" destId="{8276429E-32D4-408C-9968-5080A4223F7C}" srcOrd="3" destOrd="0" presId="urn:microsoft.com/office/officeart/2005/8/layout/vList5"/>
    <dgm:cxn modelId="{D57F6D23-F38A-4ACF-BE59-44F067B1E94E}" type="presParOf" srcId="{D47689F2-FB4B-4454-8890-EA14B6A4B1CF}" destId="{25249B33-2134-4867-9CCD-D8DEC7A0FC75}" srcOrd="4" destOrd="0" presId="urn:microsoft.com/office/officeart/2005/8/layout/vList5"/>
    <dgm:cxn modelId="{DB6FFEFB-71B2-4676-872B-6BC53EB8DBEC}" type="presParOf" srcId="{25249B33-2134-4867-9CCD-D8DEC7A0FC75}" destId="{B293BB9A-8A6E-44BC-B806-FBC92AB23B1A}" srcOrd="0" destOrd="0" presId="urn:microsoft.com/office/officeart/2005/8/layout/vList5"/>
    <dgm:cxn modelId="{521FC2B1-E355-4CCC-B37E-8EAF6E41069D}" type="presParOf" srcId="{25249B33-2134-4867-9CCD-D8DEC7A0FC75}" destId="{9C71FDBD-64E5-42AE-9C44-4A865009187A}" srcOrd="1" destOrd="0" presId="urn:microsoft.com/office/officeart/2005/8/layout/vList5"/>
    <dgm:cxn modelId="{219A8E39-4452-4479-91D8-CA05142D7DFD}" type="presParOf" srcId="{D47689F2-FB4B-4454-8890-EA14B6A4B1CF}" destId="{E6790110-19B3-4761-8B84-899C5BF610DB}" srcOrd="5" destOrd="0" presId="urn:microsoft.com/office/officeart/2005/8/layout/vList5"/>
    <dgm:cxn modelId="{27F86FE3-522B-4C28-B5A2-698DAE9F7903}" type="presParOf" srcId="{D47689F2-FB4B-4454-8890-EA14B6A4B1CF}" destId="{380A23BD-8D05-47F2-A2A2-614BFE2D6F24}" srcOrd="6" destOrd="0" presId="urn:microsoft.com/office/officeart/2005/8/layout/vList5"/>
    <dgm:cxn modelId="{89F9D686-1953-4E47-92AA-58887D837249}" type="presParOf" srcId="{380A23BD-8D05-47F2-A2A2-614BFE2D6F24}" destId="{040E07E8-2E9B-4A2E-8478-BF7941B45D85}" srcOrd="0" destOrd="0" presId="urn:microsoft.com/office/officeart/2005/8/layout/vList5"/>
    <dgm:cxn modelId="{C45D84C1-1033-4528-91CB-69BD0B9B4873}" type="presParOf" srcId="{380A23BD-8D05-47F2-A2A2-614BFE2D6F24}" destId="{FD110719-2BC0-47C4-9A44-510EED1AD1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1CE7A-350A-4908-95B2-6DB05C2E7AC0}">
      <dsp:nvSpPr>
        <dsp:cNvPr id="0" name=""/>
        <dsp:cNvSpPr/>
      </dsp:nvSpPr>
      <dsp:spPr>
        <a:xfrm>
          <a:off x="430857" y="0"/>
          <a:ext cx="7193280" cy="4495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4281A-3026-403B-88AB-17D26A0DEE90}">
      <dsp:nvSpPr>
        <dsp:cNvPr id="0" name=""/>
        <dsp:cNvSpPr/>
      </dsp:nvSpPr>
      <dsp:spPr>
        <a:xfrm>
          <a:off x="1393606" y="3103001"/>
          <a:ext cx="187025" cy="187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9BCEA-0E3C-4BC1-8199-5AAC69917E42}">
      <dsp:nvSpPr>
        <dsp:cNvPr id="0" name=""/>
        <dsp:cNvSpPr/>
      </dsp:nvSpPr>
      <dsp:spPr>
        <a:xfrm>
          <a:off x="1487119" y="3196513"/>
          <a:ext cx="1676034" cy="1299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10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The establishment of an internal working group 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(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done)</a:t>
          </a:r>
          <a:endParaRPr lang="fr-FR" sz="1600" kern="1200" dirty="0"/>
        </a:p>
      </dsp:txBody>
      <dsp:txXfrm>
        <a:off x="1487119" y="3196513"/>
        <a:ext cx="1676034" cy="1299286"/>
      </dsp:txXfrm>
    </dsp:sp>
    <dsp:sp modelId="{C9135CB0-39B4-41E2-BAB6-8BF137AB44B4}">
      <dsp:nvSpPr>
        <dsp:cNvPr id="0" name=""/>
        <dsp:cNvSpPr/>
      </dsp:nvSpPr>
      <dsp:spPr>
        <a:xfrm>
          <a:off x="3044464" y="1881042"/>
          <a:ext cx="338084" cy="3380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999B0-3C19-4B69-B44E-C11CE9C9EC77}">
      <dsp:nvSpPr>
        <dsp:cNvPr id="0" name=""/>
        <dsp:cNvSpPr/>
      </dsp:nvSpPr>
      <dsp:spPr>
        <a:xfrm>
          <a:off x="3213506" y="2050084"/>
          <a:ext cx="1726387" cy="2445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4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The establishment of a quality </a:t>
          </a:r>
          <a:r>
            <a:rPr lang="ar-MA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assurance framework (ongoing)</a:t>
          </a:r>
          <a:endParaRPr lang="fr-FR" sz="1600" kern="1200" dirty="0"/>
        </a:p>
      </dsp:txBody>
      <dsp:txXfrm>
        <a:off x="3213506" y="2050084"/>
        <a:ext cx="1726387" cy="2445715"/>
      </dsp:txXfrm>
    </dsp:sp>
    <dsp:sp modelId="{51FB7C67-A378-4C5A-B307-FD52B24876A9}">
      <dsp:nvSpPr>
        <dsp:cNvPr id="0" name=""/>
        <dsp:cNvSpPr/>
      </dsp:nvSpPr>
      <dsp:spPr>
        <a:xfrm>
          <a:off x="5029809" y="1137437"/>
          <a:ext cx="467563" cy="467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44B06-A65D-4B1F-97CA-7EDF1059A322}">
      <dsp:nvSpPr>
        <dsp:cNvPr id="0" name=""/>
        <dsp:cNvSpPr/>
      </dsp:nvSpPr>
      <dsp:spPr>
        <a:xfrm>
          <a:off x="5263591" y="1371219"/>
          <a:ext cx="1726387" cy="3124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752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Creation of a formal structure for quality (planned)</a:t>
          </a:r>
          <a:endParaRPr lang="fr-FR" sz="1600" kern="1200" dirty="0"/>
        </a:p>
      </dsp:txBody>
      <dsp:txXfrm>
        <a:off x="5263591" y="1371219"/>
        <a:ext cx="1726387" cy="3124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20801-6C22-43B4-B5F9-A9EE11682585}">
      <dsp:nvSpPr>
        <dsp:cNvPr id="0" name=""/>
        <dsp:cNvSpPr/>
      </dsp:nvSpPr>
      <dsp:spPr>
        <a:xfrm>
          <a:off x="0" y="766071"/>
          <a:ext cx="8153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DEDC8B-1C6E-4B2F-8029-3A70FA7A3931}">
      <dsp:nvSpPr>
        <dsp:cNvPr id="0" name=""/>
        <dsp:cNvSpPr/>
      </dsp:nvSpPr>
      <dsp:spPr>
        <a:xfrm>
          <a:off x="407670" y="60045"/>
          <a:ext cx="6436269" cy="1104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rgbClr val="7B003B"/>
              </a:solidFill>
              <a:latin typeface="Andalus" pitchFamily="18" charset="-78"/>
              <a:cs typeface="Andalus" pitchFamily="18" charset="-78"/>
            </a:rPr>
            <a:t>Awareness</a:t>
          </a:r>
          <a:r>
            <a:rPr lang="fr-FR" sz="2400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rPr>
            <a:t> meetings</a:t>
          </a:r>
          <a:endParaRPr lang="fr-FR" sz="2400" kern="1200" dirty="0"/>
        </a:p>
      </dsp:txBody>
      <dsp:txXfrm>
        <a:off x="461589" y="113964"/>
        <a:ext cx="6328431" cy="996708"/>
      </dsp:txXfrm>
    </dsp:sp>
    <dsp:sp modelId="{F098AB2B-26F6-493A-860E-5184A34F70E0}">
      <dsp:nvSpPr>
        <dsp:cNvPr id="0" name=""/>
        <dsp:cNvSpPr/>
      </dsp:nvSpPr>
      <dsp:spPr>
        <a:xfrm>
          <a:off x="0" y="2424134"/>
          <a:ext cx="8153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59D2F-57AF-4444-A4EA-D9DF31FA7D95}">
      <dsp:nvSpPr>
        <dsp:cNvPr id="0" name=""/>
        <dsp:cNvSpPr/>
      </dsp:nvSpPr>
      <dsp:spPr>
        <a:xfrm>
          <a:off x="407670" y="1592271"/>
          <a:ext cx="6436269" cy="1230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rPr>
            <a:t>Benchmarking of other experiences and work at regional and international levels</a:t>
          </a:r>
          <a:endParaRPr lang="fr-FR" sz="2400" kern="1200" dirty="0"/>
        </a:p>
      </dsp:txBody>
      <dsp:txXfrm>
        <a:off x="467732" y="1652333"/>
        <a:ext cx="6316145" cy="1110258"/>
      </dsp:txXfrm>
    </dsp:sp>
    <dsp:sp modelId="{B41DC4B5-8330-474E-A888-9F9D95288582}">
      <dsp:nvSpPr>
        <dsp:cNvPr id="0" name=""/>
        <dsp:cNvSpPr/>
      </dsp:nvSpPr>
      <dsp:spPr>
        <a:xfrm>
          <a:off x="0" y="3968674"/>
          <a:ext cx="8153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BADD3-8CB2-484C-9C26-967BDFA3C9CE}">
      <dsp:nvSpPr>
        <dsp:cNvPr id="0" name=""/>
        <dsp:cNvSpPr/>
      </dsp:nvSpPr>
      <dsp:spPr>
        <a:xfrm>
          <a:off x="407670" y="3250334"/>
          <a:ext cx="6436269" cy="1116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rPr>
            <a:t>Self-</a:t>
          </a:r>
          <a:r>
            <a:rPr lang="fr-FR" sz="2400" kern="1200" dirty="0" err="1" smtClean="0">
              <a:solidFill>
                <a:srgbClr val="7B003B"/>
              </a:solidFill>
              <a:latin typeface="Andalus" pitchFamily="18" charset="-78"/>
              <a:cs typeface="Andalus" pitchFamily="18" charset="-78"/>
            </a:rPr>
            <a:t>assessment</a:t>
          </a:r>
          <a:endParaRPr lang="fr-FR" sz="2400" kern="1200" dirty="0"/>
        </a:p>
      </dsp:txBody>
      <dsp:txXfrm>
        <a:off x="462191" y="3304855"/>
        <a:ext cx="6327227" cy="1007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E314F-EC26-4B38-B882-0E67D2209C8E}">
      <dsp:nvSpPr>
        <dsp:cNvPr id="0" name=""/>
        <dsp:cNvSpPr/>
      </dsp:nvSpPr>
      <dsp:spPr>
        <a:xfrm rot="5400000">
          <a:off x="-253712" y="257470"/>
          <a:ext cx="1691414" cy="11839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General Framework</a:t>
          </a:r>
          <a:endParaRPr lang="fr-FR" sz="1500" kern="1200" dirty="0"/>
        </a:p>
      </dsp:txBody>
      <dsp:txXfrm rot="-5400000">
        <a:off x="0" y="595753"/>
        <a:ext cx="1183990" cy="507424"/>
      </dsp:txXfrm>
    </dsp:sp>
    <dsp:sp modelId="{E59FD996-FBD9-401F-BD76-6F9743E633D9}">
      <dsp:nvSpPr>
        <dsp:cNvPr id="0" name=""/>
        <dsp:cNvSpPr/>
      </dsp:nvSpPr>
      <dsp:spPr>
        <a:xfrm rot="5400000">
          <a:off x="4146741" y="-2958993"/>
          <a:ext cx="1099419" cy="7024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Partnership between Morocco and the EU </a:t>
          </a:r>
          <a:endParaRPr lang="fr-FR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quality process initiated by the </a:t>
          </a:r>
          <a:r>
            <a:rPr lang="en-US" sz="1400" kern="1200" dirty="0" smtClean="0"/>
            <a:t>Statistics Department</a:t>
          </a:r>
          <a:endParaRPr lang="ar-MA" sz="1400" kern="1200" dirty="0" smtClean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establishment of a NQAF</a:t>
          </a:r>
          <a:endParaRPr lang="ar-MA" sz="1400" kern="1200" dirty="0" smtClean="0"/>
        </a:p>
      </dsp:txBody>
      <dsp:txXfrm rot="-5400000">
        <a:off x="1183991" y="57426"/>
        <a:ext cx="6971252" cy="992081"/>
      </dsp:txXfrm>
    </dsp:sp>
    <dsp:sp modelId="{ACB880BA-13BF-4D11-8A92-50FF783F6805}">
      <dsp:nvSpPr>
        <dsp:cNvPr id="0" name=""/>
        <dsp:cNvSpPr/>
      </dsp:nvSpPr>
      <dsp:spPr>
        <a:xfrm rot="5400000">
          <a:off x="-253712" y="1761082"/>
          <a:ext cx="1691414" cy="11839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Objectives</a:t>
          </a:r>
          <a:endParaRPr lang="fr-FR" sz="1500" kern="1200" dirty="0"/>
        </a:p>
      </dsp:txBody>
      <dsp:txXfrm rot="-5400000">
        <a:off x="0" y="2099365"/>
        <a:ext cx="1183990" cy="507424"/>
      </dsp:txXfrm>
    </dsp:sp>
    <dsp:sp modelId="{D64577BF-319A-4A03-B6E5-F549A6554095}">
      <dsp:nvSpPr>
        <dsp:cNvPr id="0" name=""/>
        <dsp:cNvSpPr/>
      </dsp:nvSpPr>
      <dsp:spPr>
        <a:xfrm rot="5400000">
          <a:off x="4146741" y="-1455380"/>
          <a:ext cx="1099419" cy="7024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Improving the quality of statistics produced in Morocco </a:t>
          </a:r>
          <a:endParaRPr lang="fr-FR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Support </a:t>
          </a:r>
          <a:r>
            <a:rPr lang="en-US" sz="1400" kern="1200" dirty="0" smtClean="0"/>
            <a:t>the Statistics Department </a:t>
          </a:r>
          <a:r>
            <a:rPr lang="en-US" sz="1400" kern="1200" dirty="0" smtClean="0"/>
            <a:t>for the establishment of a national quality assurance framework</a:t>
          </a:r>
          <a:endParaRPr lang="ar-MA" sz="1400" kern="1200" dirty="0" smtClean="0"/>
        </a:p>
      </dsp:txBody>
      <dsp:txXfrm rot="-5400000">
        <a:off x="1183991" y="1561039"/>
        <a:ext cx="6971252" cy="992081"/>
      </dsp:txXfrm>
    </dsp:sp>
    <dsp:sp modelId="{B75C2D6D-B192-48A5-BC23-9DF7476C8A8A}">
      <dsp:nvSpPr>
        <dsp:cNvPr id="0" name=""/>
        <dsp:cNvSpPr/>
      </dsp:nvSpPr>
      <dsp:spPr>
        <a:xfrm rot="5400000">
          <a:off x="-253712" y="3383075"/>
          <a:ext cx="1691414" cy="11839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Actions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err="1" smtClean="0"/>
            <a:t>Planned</a:t>
          </a:r>
          <a:endParaRPr lang="fr-FR" sz="1500" kern="1200" dirty="0"/>
        </a:p>
      </dsp:txBody>
      <dsp:txXfrm rot="-5400000">
        <a:off x="0" y="3721358"/>
        <a:ext cx="1183990" cy="507424"/>
      </dsp:txXfrm>
    </dsp:sp>
    <dsp:sp modelId="{FE10B2F1-124A-4A4D-8EF7-08F3DDE8C273}">
      <dsp:nvSpPr>
        <dsp:cNvPr id="0" name=""/>
        <dsp:cNvSpPr/>
      </dsp:nvSpPr>
      <dsp:spPr>
        <a:xfrm rot="5400000">
          <a:off x="4028361" y="166612"/>
          <a:ext cx="1336179" cy="7024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Diagnosis </a:t>
          </a:r>
          <a:r>
            <a:rPr lang="en-US" sz="1400" kern="1200" dirty="0" smtClean="0"/>
            <a:t>(institutional &amp; technical )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Designing a NQAF responding to international best practices </a:t>
          </a:r>
          <a:endParaRPr lang="fr-FR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Technical support for the implementation of this NQAF </a:t>
          </a:r>
          <a:endParaRPr lang="ar-MA" sz="1400" kern="1200" dirty="0" smtClean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Staff </a:t>
          </a:r>
          <a:r>
            <a:rPr lang="fr-FR" sz="1400" kern="1200" dirty="0" smtClean="0"/>
            <a:t>training</a:t>
          </a:r>
          <a:endParaRPr lang="ar-MA" sz="1400" kern="1200" dirty="0" smtClean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Operational deployment of NQAF: two statistical </a:t>
          </a:r>
          <a:r>
            <a:rPr lang="en-US" sz="1400" b="1" kern="1200" dirty="0" smtClean="0"/>
            <a:t>pilot </a:t>
          </a:r>
          <a:r>
            <a:rPr lang="en-US" sz="1400" kern="1200" dirty="0" smtClean="0"/>
            <a:t>processes</a:t>
          </a:r>
          <a:endParaRPr lang="ar-MA" sz="1400" kern="1200" dirty="0" smtClean="0"/>
        </a:p>
      </dsp:txBody>
      <dsp:txXfrm rot="-5400000">
        <a:off x="1183991" y="3076210"/>
        <a:ext cx="6959694" cy="12057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AFD4B-7593-4696-AFC9-DEF0BCA3FD19}">
      <dsp:nvSpPr>
        <dsp:cNvPr id="0" name=""/>
        <dsp:cNvSpPr/>
      </dsp:nvSpPr>
      <dsp:spPr>
        <a:xfrm rot="5400000">
          <a:off x="5111415" y="-2065717"/>
          <a:ext cx="865792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Construction of a national quality framework</a:t>
          </a:r>
          <a:endParaRPr lang="fr-FR" sz="1800" kern="1200" dirty="0"/>
        </a:p>
      </dsp:txBody>
      <dsp:txXfrm rot="-5400000">
        <a:off x="2935223" y="152739"/>
        <a:ext cx="5175912" cy="781264"/>
      </dsp:txXfrm>
    </dsp:sp>
    <dsp:sp modelId="{AF16B62C-5E4C-44D8-9B44-FB11AF350C96}">
      <dsp:nvSpPr>
        <dsp:cNvPr id="0" name=""/>
        <dsp:cNvSpPr/>
      </dsp:nvSpPr>
      <dsp:spPr>
        <a:xfrm>
          <a:off x="0" y="2250"/>
          <a:ext cx="2935224" cy="108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Progress</a:t>
          </a:r>
          <a:endParaRPr lang="fr-FR" sz="2800" kern="1200" dirty="0"/>
        </a:p>
      </dsp:txBody>
      <dsp:txXfrm>
        <a:off x="52831" y="55081"/>
        <a:ext cx="2829562" cy="976578"/>
      </dsp:txXfrm>
    </dsp:sp>
    <dsp:sp modelId="{ECDC34FD-D28C-41B7-98AA-3BCA49443DBD}">
      <dsp:nvSpPr>
        <dsp:cNvPr id="0" name=""/>
        <dsp:cNvSpPr/>
      </dsp:nvSpPr>
      <dsp:spPr>
        <a:xfrm rot="5400000">
          <a:off x="5111415" y="-929364"/>
          <a:ext cx="865792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Progressive </a:t>
          </a:r>
          <a:r>
            <a:rPr lang="fr-FR" sz="1800" kern="1200" dirty="0" err="1" smtClean="0"/>
            <a:t>implementation</a:t>
          </a:r>
          <a:r>
            <a:rPr lang="fr-FR" sz="1800" kern="1200" dirty="0" smtClean="0"/>
            <a:t>/ Annual plan for </a:t>
          </a:r>
          <a:r>
            <a:rPr lang="fr-FR" sz="1800" kern="1200" dirty="0" err="1" smtClean="0"/>
            <a:t>improving</a:t>
          </a:r>
          <a:r>
            <a:rPr lang="fr-FR" sz="1800" kern="1200" dirty="0" smtClean="0"/>
            <a:t> </a:t>
          </a:r>
          <a:r>
            <a:rPr lang="fr-FR" sz="1800" kern="1200" dirty="0" err="1" smtClean="0"/>
            <a:t>quality</a:t>
          </a:r>
          <a:r>
            <a:rPr lang="fr-FR" sz="1800" kern="1200" dirty="0" smtClean="0"/>
            <a:t> </a:t>
          </a:r>
          <a:r>
            <a:rPr lang="fr-FR" sz="1800" kern="1200" dirty="0" err="1" smtClean="0"/>
            <a:t>framework</a:t>
          </a:r>
          <a:r>
            <a:rPr lang="fr-FR" sz="1800" kern="1200" dirty="0" smtClean="0"/>
            <a:t> </a:t>
          </a:r>
          <a:endParaRPr lang="fr-FR" sz="1800" kern="1200" dirty="0"/>
        </a:p>
      </dsp:txBody>
      <dsp:txXfrm rot="-5400000">
        <a:off x="2935223" y="1289092"/>
        <a:ext cx="5175912" cy="781264"/>
      </dsp:txXfrm>
    </dsp:sp>
    <dsp:sp modelId="{9F3C633F-56C4-47EE-89BE-9D27411B1789}">
      <dsp:nvSpPr>
        <dsp:cNvPr id="0" name=""/>
        <dsp:cNvSpPr/>
      </dsp:nvSpPr>
      <dsp:spPr>
        <a:xfrm>
          <a:off x="0" y="1138603"/>
          <a:ext cx="2935224" cy="108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err="1" smtClean="0"/>
            <a:t>Implementation</a:t>
          </a:r>
          <a:r>
            <a:rPr lang="fr-FR" sz="2800" kern="1200" dirty="0" smtClean="0"/>
            <a:t> </a:t>
          </a:r>
          <a:endParaRPr lang="fr-FR" sz="3200" kern="1200" dirty="0"/>
        </a:p>
      </dsp:txBody>
      <dsp:txXfrm>
        <a:off x="52831" y="1191434"/>
        <a:ext cx="2829562" cy="976578"/>
      </dsp:txXfrm>
    </dsp:sp>
    <dsp:sp modelId="{9C71FDBD-64E5-42AE-9C44-4A865009187A}">
      <dsp:nvSpPr>
        <dsp:cNvPr id="0" name=""/>
        <dsp:cNvSpPr/>
      </dsp:nvSpPr>
      <dsp:spPr>
        <a:xfrm rot="5400000">
          <a:off x="5111415" y="206988"/>
          <a:ext cx="865792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500" kern="1200" dirty="0" smtClean="0"/>
            <a:t> </a:t>
          </a:r>
          <a:r>
            <a:rPr lang="fr-FR" sz="2000" kern="1200" dirty="0" err="1" smtClean="0"/>
            <a:t>Surveys</a:t>
          </a:r>
          <a:r>
            <a:rPr lang="fr-FR" sz="2000" kern="1200" dirty="0" smtClean="0"/>
            <a:t> </a:t>
          </a:r>
          <a:r>
            <a:rPr lang="fr-FR" sz="2000" kern="1200" dirty="0" err="1" smtClean="0"/>
            <a:t>quality</a:t>
          </a:r>
          <a:r>
            <a:rPr lang="fr-FR" sz="2000" kern="1200" dirty="0" smtClean="0"/>
            <a:t> reports</a:t>
          </a:r>
          <a:endParaRPr lang="fr-FR" sz="1500" kern="1200" dirty="0" smtClean="0"/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 dirty="0"/>
        </a:p>
      </dsp:txBody>
      <dsp:txXfrm rot="-5400000">
        <a:off x="2935223" y="2425444"/>
        <a:ext cx="5175912" cy="781264"/>
      </dsp:txXfrm>
    </dsp:sp>
    <dsp:sp modelId="{B293BB9A-8A6E-44BC-B806-FBC92AB23B1A}">
      <dsp:nvSpPr>
        <dsp:cNvPr id="0" name=""/>
        <dsp:cNvSpPr/>
      </dsp:nvSpPr>
      <dsp:spPr>
        <a:xfrm>
          <a:off x="0" y="2192510"/>
          <a:ext cx="2935224" cy="108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err="1" smtClean="0"/>
            <a:t>Generalize</a:t>
          </a:r>
          <a:endParaRPr lang="fr-FR" sz="3200" kern="1200" dirty="0"/>
        </a:p>
      </dsp:txBody>
      <dsp:txXfrm>
        <a:off x="52831" y="2245341"/>
        <a:ext cx="2829562" cy="976578"/>
      </dsp:txXfrm>
    </dsp:sp>
    <dsp:sp modelId="{FD110719-2BC0-47C4-9A44-510EED1AD1D2}">
      <dsp:nvSpPr>
        <dsp:cNvPr id="0" name=""/>
        <dsp:cNvSpPr/>
      </dsp:nvSpPr>
      <dsp:spPr>
        <a:xfrm rot="5400000">
          <a:off x="5111415" y="1343341"/>
          <a:ext cx="865792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Communication quality (seminars / </a:t>
          </a:r>
          <a:r>
            <a:rPr lang="en-US" sz="1800" kern="1200" dirty="0" smtClean="0"/>
            <a:t>workshops, </a:t>
          </a:r>
          <a:r>
            <a:rPr lang="fr-FR" sz="1800" kern="1200" dirty="0" err="1" smtClean="0"/>
            <a:t>enhancement</a:t>
          </a:r>
          <a:r>
            <a:rPr lang="fr-FR" sz="1800" kern="1200" dirty="0" smtClean="0"/>
            <a:t> </a:t>
          </a:r>
          <a:r>
            <a:rPr lang="en-US" sz="1800" kern="1200" dirty="0" smtClean="0"/>
            <a:t>of quality practices, training </a:t>
          </a:r>
          <a:r>
            <a:rPr lang="en-US" sz="1800" kern="1200" dirty="0" smtClean="0"/>
            <a:t>...)</a:t>
          </a:r>
          <a:endParaRPr lang="fr-FR" sz="1800" kern="1200" dirty="0"/>
        </a:p>
      </dsp:txBody>
      <dsp:txXfrm rot="-5400000">
        <a:off x="2935223" y="3561797"/>
        <a:ext cx="5175912" cy="781264"/>
      </dsp:txXfrm>
    </dsp:sp>
    <dsp:sp modelId="{040E07E8-2E9B-4A2E-8478-BF7941B45D85}">
      <dsp:nvSpPr>
        <dsp:cNvPr id="0" name=""/>
        <dsp:cNvSpPr/>
      </dsp:nvSpPr>
      <dsp:spPr>
        <a:xfrm>
          <a:off x="0" y="3411308"/>
          <a:ext cx="2935224" cy="108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Communication </a:t>
          </a:r>
          <a:endParaRPr lang="fr-FR" sz="2700" kern="1200" dirty="0"/>
        </a:p>
      </dsp:txBody>
      <dsp:txXfrm>
        <a:off x="52831" y="3464139"/>
        <a:ext cx="2829562" cy="976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41EDB-E6D7-450F-83C5-029F2DEBE069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6F1A-B18F-41E1-A397-A9C9BD984E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814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AC440-2438-43D9-8D2B-06E7245ACDE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B1058-29AF-4901-A31C-6E98B566F6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20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088" y="1447800"/>
            <a:ext cx="4573588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733E70-8311-4A73-9205-6B69E14ACCDB}" type="slidenum">
              <a:rPr lang="fr-FR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088" y="1447800"/>
            <a:ext cx="4573588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136911-67A1-495D-B44B-055AEC1DA23B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D6107A-A3FA-4E2F-BD1B-E85F6DB46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bouchkhar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78080" cy="648072"/>
          </a:xfrm>
        </p:spPr>
        <p:txBody>
          <a:bodyPr>
            <a:noAutofit/>
          </a:bodyPr>
          <a:lstStyle/>
          <a:p>
            <a:pPr algn="ctr"/>
            <a:r>
              <a:rPr lang="fr-F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Kingdom</a:t>
            </a: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Morocco</a:t>
            </a: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High </a:t>
            </a:r>
            <a:r>
              <a:rPr lang="fr-F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Commision</a:t>
            </a: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Planning</a:t>
            </a:r>
            <a:b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fr-FR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Bouazza</a:t>
            </a:r>
            <a:r>
              <a:rPr lang="fr-FR" dirty="0" smtClean="0"/>
              <a:t> BOUCHKHAR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97C7AAD-1701-44B2-A645-C9A0A4FD978E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8195" name="Rectangle 3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920880" cy="48245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2400" b="1" cap="all" dirty="0" smtClean="0">
              <a:solidFill>
                <a:srgbClr val="9E7800"/>
              </a:solidFill>
            </a:endParaRPr>
          </a:p>
          <a:p>
            <a:pPr algn="ctr">
              <a:buNone/>
            </a:pPr>
            <a:r>
              <a:rPr lang="en-GB" sz="2400" b="1" dirty="0"/>
              <a:t>European conference on quality in official statistics</a:t>
            </a:r>
            <a:endParaRPr lang="fr-FR" sz="2400" b="1" dirty="0"/>
          </a:p>
          <a:p>
            <a:pPr algn="ctr">
              <a:buNone/>
            </a:pPr>
            <a:endParaRPr lang="en-GB" sz="2400" b="1" dirty="0" smtClean="0"/>
          </a:p>
          <a:p>
            <a:pPr algn="ctr">
              <a:buNone/>
            </a:pPr>
            <a:endParaRPr lang="en-GB" sz="2400" b="1" dirty="0" smtClean="0"/>
          </a:p>
          <a:p>
            <a:pPr algn="ctr">
              <a:buNone/>
            </a:pPr>
            <a:r>
              <a:rPr lang="en-GB" sz="2400" b="1" cap="all" dirty="0">
                <a:solidFill>
                  <a:srgbClr val="9E7800"/>
                </a:solidFill>
              </a:rPr>
              <a:t>Quality management in the Statistics Department of Morocco </a:t>
            </a:r>
            <a:endParaRPr lang="en-GB" sz="2400" b="1" cap="all" dirty="0" smtClean="0">
              <a:solidFill>
                <a:srgbClr val="9E7800"/>
              </a:solidFill>
            </a:endParaRPr>
          </a:p>
          <a:p>
            <a:pPr algn="ctr">
              <a:buNone/>
            </a:pPr>
            <a:endParaRPr lang="fr-FR" sz="1800" b="1" dirty="0" smtClean="0">
              <a:solidFill>
                <a:srgbClr val="503D00"/>
              </a:solidFill>
              <a:latin typeface="Calibri" pitchFamily="34" charset="0"/>
              <a:ea typeface="+mj-ea"/>
              <a:cs typeface="+mj-cs"/>
            </a:endParaRPr>
          </a:p>
          <a:p>
            <a:pPr algn="ctr">
              <a:buNone/>
            </a:pPr>
            <a:endParaRPr lang="fr-FR" sz="1800" b="1" dirty="0" smtClean="0">
              <a:solidFill>
                <a:srgbClr val="503D00"/>
              </a:solidFill>
              <a:latin typeface="Calibri" pitchFamily="34" charset="0"/>
              <a:ea typeface="+mj-ea"/>
              <a:cs typeface="+mj-cs"/>
            </a:endParaRPr>
          </a:p>
          <a:p>
            <a:pPr algn="ctr">
              <a:buNone/>
            </a:pPr>
            <a:endParaRPr lang="fr-FR" sz="1800" b="1" dirty="0" smtClean="0">
              <a:solidFill>
                <a:srgbClr val="503D00"/>
              </a:solidFill>
              <a:latin typeface="Calibri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GB" sz="1800" b="1" dirty="0" smtClean="0">
                <a:solidFill>
                  <a:srgbClr val="503D00"/>
                </a:solidFill>
                <a:latin typeface="Calibri" pitchFamily="34" charset="0"/>
                <a:ea typeface="+mj-ea"/>
                <a:cs typeface="+mj-cs"/>
              </a:rPr>
              <a:t>Vienna, Austria, </a:t>
            </a:r>
            <a:r>
              <a:rPr lang="en-GB" sz="1800" b="1" dirty="0" smtClean="0">
                <a:solidFill>
                  <a:srgbClr val="503D00"/>
                </a:solidFill>
                <a:latin typeface="Calibri" pitchFamily="34" charset="0"/>
                <a:ea typeface="+mj-ea"/>
                <a:cs typeface="+mj-cs"/>
              </a:rPr>
              <a:t>3-5 </a:t>
            </a:r>
            <a:r>
              <a:rPr lang="en-GB" sz="1800" b="1" dirty="0" smtClean="0">
                <a:solidFill>
                  <a:srgbClr val="503D00"/>
                </a:solidFill>
                <a:latin typeface="Calibri" pitchFamily="34" charset="0"/>
                <a:ea typeface="+mj-ea"/>
                <a:cs typeface="+mj-cs"/>
              </a:rPr>
              <a:t>June 2014</a:t>
            </a:r>
            <a:endParaRPr lang="fr-FR" sz="1800" b="1" dirty="0" smtClean="0">
              <a:solidFill>
                <a:srgbClr val="503D00"/>
              </a:solidFill>
              <a:latin typeface="Calibri" pitchFamily="34" charset="0"/>
              <a:ea typeface="+mj-ea"/>
              <a:cs typeface="+mj-cs"/>
            </a:endParaRPr>
          </a:p>
          <a:p>
            <a:pPr algn="ctr">
              <a:buNone/>
            </a:pPr>
            <a:endParaRPr lang="fr-FR" sz="1800" b="1" dirty="0" smtClean="0">
              <a:solidFill>
                <a:srgbClr val="503D00"/>
              </a:solidFill>
              <a:latin typeface="Calibri" pitchFamily="34" charset="0"/>
              <a:ea typeface="+mj-ea"/>
              <a:cs typeface="+mj-cs"/>
            </a:endParaRPr>
          </a:p>
          <a:p>
            <a:pPr algn="ctr">
              <a:buFont typeface="Wingdings 2" pitchFamily="18" charset="2"/>
              <a:buNone/>
            </a:pPr>
            <a:endParaRPr lang="fr-FR" sz="1600" dirty="0" smtClean="0">
              <a:solidFill>
                <a:srgbClr val="503D00"/>
              </a:solidFill>
              <a:latin typeface="Constantia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fr-FR" sz="800" b="1" dirty="0" smtClean="0">
              <a:solidFill>
                <a:srgbClr val="503D00"/>
              </a:solidFill>
              <a:latin typeface="Constantia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fr-FR" b="1" dirty="0" smtClean="0">
              <a:solidFill>
                <a:srgbClr val="503D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604448" cy="720725"/>
          </a:xfrm>
        </p:spPr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fr-FR" sz="32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fr-FR" sz="32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fr-FR" sz="32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fr-FR" sz="3600" b="1" kern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Working</a:t>
            </a:r>
            <a:r>
              <a:rPr lang="fr-FR" sz="36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 Group on </a:t>
            </a:r>
            <a:r>
              <a:rPr lang="fr-FR" sz="3600" b="1" kern="12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Quality</a:t>
            </a:r>
            <a:r>
              <a:rPr lang="fr-FR" sz="36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 </a:t>
            </a:r>
            <a:r>
              <a:rPr lang="fr-FR" sz="36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j-ea"/>
                <a:cs typeface="Arial" charset="0"/>
              </a:rPr>
              <a:t/>
            </a:r>
            <a:br>
              <a:rPr lang="fr-FR" sz="36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j-ea"/>
                <a:cs typeface="Arial" charset="0"/>
              </a:rPr>
            </a:br>
            <a:endParaRPr lang="fr-FR" sz="36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83568" y="1628800"/>
            <a:ext cx="7920880" cy="468945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dirty="0" smtClean="0"/>
              <a:t> </a:t>
            </a:r>
            <a:endParaRPr lang="fr-FR" sz="2400" b="1" kern="1200" dirty="0" smtClean="0">
              <a:solidFill>
                <a:srgbClr val="7B003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+mn-ea"/>
              <a:cs typeface="Andalus" pitchFamily="18" charset="-78"/>
            </a:endParaRPr>
          </a:p>
          <a:p>
            <a:pPr marL="449263" lvl="1" indent="7938" algn="just" eaLnBrk="1" hangingPunct="1">
              <a:buFont typeface="Wingdings" pitchFamily="2" charset="2"/>
              <a:buChar char="ü"/>
              <a:defRPr/>
            </a:pPr>
            <a:r>
              <a:rPr lang="fr-FR" kern="1200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Objectives</a:t>
            </a:r>
          </a:p>
          <a:p>
            <a:pPr marL="1180783" lvl="3" indent="7938" algn="just">
              <a:buClr>
                <a:srgbClr val="7B0000"/>
              </a:buClr>
              <a:buFont typeface="Arial" pitchFamily="34" charset="0"/>
              <a:buChar char="•"/>
              <a:defRPr/>
            </a:pPr>
            <a:r>
              <a:rPr lang="fr-FR" kern="1200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Establish a coherent national quality assurance framework </a:t>
            </a:r>
          </a:p>
          <a:p>
            <a:pPr marL="1180783" lvl="3" indent="7938" algn="just">
              <a:buClr>
                <a:srgbClr val="7B00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 Implement quality processes</a:t>
            </a:r>
          </a:p>
          <a:p>
            <a:pPr marL="1180783" lvl="3" indent="7938" algn="just">
              <a:buClr>
                <a:srgbClr val="7B00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 Promote a culture of quality</a:t>
            </a:r>
            <a:r>
              <a:rPr lang="fr-FR" kern="1200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 </a:t>
            </a:r>
          </a:p>
          <a:p>
            <a:pPr marL="449263" lvl="1" indent="7938" algn="just" eaLnBrk="1" hangingPunct="1">
              <a:buClr>
                <a:srgbClr val="7B0000"/>
              </a:buClr>
              <a:buNone/>
              <a:defRPr/>
            </a:pPr>
            <a:endParaRPr lang="fr-FR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 eaLnBrk="1" hangingPunct="1">
              <a:buFont typeface="Wingdings" pitchFamily="2" charset="2"/>
              <a:buChar char="ü"/>
              <a:defRPr/>
            </a:pPr>
            <a:r>
              <a:rPr lang="fr-FR" kern="1200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fr-FR" kern="1200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Expected</a:t>
            </a:r>
            <a:r>
              <a:rPr lang="fr-FR" kern="1200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kern="1200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Results</a:t>
            </a:r>
            <a:endParaRPr lang="fr-FR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1180783" lvl="3" indent="7938" algn="just">
              <a:buClr>
                <a:srgbClr val="7B0000"/>
              </a:buClr>
              <a:buFont typeface="Arial" pitchFamily="34" charset="0"/>
              <a:buChar char="•"/>
              <a:defRPr/>
            </a:pPr>
            <a:r>
              <a:rPr lang="fr-FR" kern="1200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fr-FR" kern="1200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Diagnosis</a:t>
            </a:r>
            <a:endParaRPr lang="fr-FR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1180783" lvl="3" indent="7938" algn="just">
              <a:buClr>
                <a:srgbClr val="7B0000"/>
              </a:buClr>
              <a:buFont typeface="Arial" pitchFamily="34" charset="0"/>
              <a:buChar char="•"/>
              <a:defRPr/>
            </a:pPr>
            <a:r>
              <a:rPr lang="fr-FR" kern="1200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fr-FR" kern="1200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Progrssive</a:t>
            </a:r>
            <a:r>
              <a:rPr lang="fr-FR" kern="1200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Construction 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of NQAF</a:t>
            </a:r>
            <a:endParaRPr lang="fr-FR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1180783" lvl="3" indent="7938" algn="just">
              <a:buClr>
                <a:srgbClr val="7B0000"/>
              </a:buClr>
              <a:buFont typeface="Arial" pitchFamily="34" charset="0"/>
              <a:buChar char="•"/>
              <a:defRPr/>
            </a:pPr>
            <a:r>
              <a:rPr lang="fr-FR" kern="1200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 Communication</a:t>
            </a:r>
          </a:p>
          <a:p>
            <a:pPr marL="449263" lvl="1" indent="7938" algn="just" eaLnBrk="1" hangingPunct="1">
              <a:buFont typeface="Arial" charset="0"/>
              <a:buNone/>
              <a:defRPr/>
            </a:pPr>
            <a:endParaRPr lang="fr-FR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 eaLnBrk="1" hangingPunct="1">
              <a:buFont typeface="Arial" charset="0"/>
              <a:buNone/>
              <a:defRPr/>
            </a:pPr>
            <a:endParaRPr lang="fr-FR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 eaLnBrk="1" hangingPunct="1">
              <a:buFont typeface="Arial" charset="0"/>
              <a:buNone/>
              <a:defRPr/>
            </a:pPr>
            <a:endParaRPr lang="fr-FR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fr-FR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kern="1200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lvl="1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sz="2400" b="1" kern="1200" dirty="0" smtClean="0">
              <a:solidFill>
                <a:srgbClr val="7B003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+mn-ea"/>
              <a:cs typeface="Andalus" pitchFamily="18" charset="-78"/>
            </a:endParaRPr>
          </a:p>
          <a:p>
            <a:pPr marL="1077913" lvl="1" indent="-3175" algn="just" eaLnBrk="1" hangingPunct="1">
              <a:lnSpc>
                <a:spcPct val="80000"/>
              </a:lnSpc>
              <a:buClr>
                <a:srgbClr val="800000"/>
              </a:buClr>
              <a:buFont typeface="Arial" charset="0"/>
              <a:buNone/>
              <a:defRPr/>
            </a:pPr>
            <a:endParaRPr lang="fr-FR" sz="1800" b="1" kern="1200" dirty="0" smtClean="0">
              <a:solidFill>
                <a:srgbClr val="7B003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+mn-ea"/>
              <a:cs typeface="Andalus" pitchFamily="18" charset="-78"/>
            </a:endParaRPr>
          </a:p>
          <a:p>
            <a:pPr marL="1077913" lvl="1" indent="-3175" algn="just" eaLnBrk="1" hangingPunct="1">
              <a:lnSpc>
                <a:spcPct val="80000"/>
              </a:lnSpc>
              <a:buClr>
                <a:srgbClr val="800000"/>
              </a:buClr>
              <a:buFont typeface="Arial" charset="0"/>
              <a:buNone/>
              <a:defRPr/>
            </a:pPr>
            <a:endParaRPr lang="fr-FR" sz="1800" b="1" kern="1200" dirty="0" smtClean="0">
              <a:solidFill>
                <a:srgbClr val="7B003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+mn-ea"/>
              <a:cs typeface="Andalus" pitchFamily="18" charset="-78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b="1" dirty="0" smtClean="0">
              <a:solidFill>
                <a:srgbClr val="7B003B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b="1" dirty="0" smtClean="0">
              <a:solidFill>
                <a:srgbClr val="7B003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Steps</a:t>
            </a:r>
            <a:r>
              <a:rPr lang="fr-F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 </a:t>
            </a:r>
            <a:r>
              <a:rPr lang="fr-FR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Taken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>
            <a:normAutofit/>
          </a:bodyPr>
          <a:lstStyle/>
          <a:p>
            <a:r>
              <a:rPr lang="fr-F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Difficulties</a:t>
            </a:r>
            <a:endParaRPr lang="fr-FR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Lack of administrative structure on quality </a:t>
            </a:r>
          </a:p>
          <a:p>
            <a:r>
              <a:rPr lang="en-US" dirty="0" smtClean="0"/>
              <a:t>Lack of hierarchical commitment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The </a:t>
            </a:r>
            <a:r>
              <a:rPr lang="fr-FR" dirty="0" err="1" smtClean="0"/>
              <a:t>proposal</a:t>
            </a:r>
            <a:r>
              <a:rPr lang="fr-FR" dirty="0" smtClean="0"/>
              <a:t>  </a:t>
            </a:r>
            <a:r>
              <a:rPr lang="fr-FR" dirty="0" err="1" smtClean="0"/>
              <a:t>isn’t</a:t>
            </a:r>
            <a:r>
              <a:rPr lang="fr-FR" dirty="0" smtClean="0"/>
              <a:t> </a:t>
            </a:r>
            <a:r>
              <a:rPr lang="fr-FR" dirty="0" err="1" smtClean="0"/>
              <a:t>enough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619672" y="2708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courbée vers la droite 4"/>
          <p:cNvSpPr/>
          <p:nvPr/>
        </p:nvSpPr>
        <p:spPr>
          <a:xfrm>
            <a:off x="2915816" y="3501008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0800000" flipV="1">
            <a:off x="3707904" y="4390946"/>
            <a:ext cx="522108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Need to have the support of the hierarchy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 rot="10800000" flipV="1">
            <a:off x="3707904" y="5589240"/>
            <a:ext cx="522108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Development  of a project with an external support</a:t>
            </a:r>
            <a:endParaRPr lang="fr-FR" dirty="0"/>
          </a:p>
        </p:txBody>
      </p:sp>
      <p:sp>
        <p:nvSpPr>
          <p:cNvPr id="8" name="Flèche courbée vers la droite 7"/>
          <p:cNvSpPr/>
          <p:nvPr/>
        </p:nvSpPr>
        <p:spPr>
          <a:xfrm>
            <a:off x="3131840" y="5085184"/>
            <a:ext cx="432048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922114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Our </a:t>
            </a:r>
            <a:r>
              <a:rPr lang="fr-FR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project</a:t>
            </a:r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: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Establishing a national quality assurance framework</a:t>
            </a:r>
            <a:endParaRPr lang="fr-FR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54785273"/>
              </p:ext>
            </p:extLst>
          </p:nvPr>
        </p:nvGraphicFramePr>
        <p:xfrm>
          <a:off x="611560" y="1700808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Next</a:t>
            </a:r>
            <a:r>
              <a:rPr lang="fr-F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 </a:t>
            </a:r>
            <a:r>
              <a:rPr lang="fr-F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Steps</a:t>
            </a:r>
            <a:endParaRPr lang="fr-FR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734650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97C7AAD-1701-44B2-A645-C9A0A4FD978E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8195" name="Rectangle 3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7920880" cy="53559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sz="2400" b="1" cap="all" dirty="0" smtClean="0">
              <a:solidFill>
                <a:srgbClr val="9E7800"/>
              </a:solidFill>
            </a:endParaRPr>
          </a:p>
          <a:p>
            <a:pPr algn="ctr">
              <a:buNone/>
            </a:pPr>
            <a:endParaRPr lang="fr-FR" sz="4400" b="1" cap="small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fr-FR" sz="4400" b="1" cap="small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r>
              <a:rPr lang="fr-FR" sz="5800" b="1" i="1" dirty="0" err="1" smtClean="0"/>
              <a:t>Thank</a:t>
            </a:r>
            <a:r>
              <a:rPr lang="fr-FR" sz="5800" b="1" i="1" dirty="0" smtClean="0"/>
              <a:t> </a:t>
            </a:r>
            <a:r>
              <a:rPr lang="fr-FR" sz="5800" b="1" i="1" dirty="0" err="1" smtClean="0"/>
              <a:t>you</a:t>
            </a:r>
            <a:r>
              <a:rPr lang="fr-FR" sz="5800" b="1" i="1" dirty="0" smtClean="0"/>
              <a:t> </a:t>
            </a:r>
          </a:p>
          <a:p>
            <a:pPr algn="ctr">
              <a:buNone/>
            </a:pPr>
            <a:endParaRPr lang="fr-FR" sz="4400" b="1" i="1" dirty="0" smtClean="0"/>
          </a:p>
          <a:p>
            <a:pPr algn="ctr">
              <a:buNone/>
            </a:pPr>
            <a:endParaRPr lang="fr-FR" sz="4400" b="1" i="1" dirty="0" smtClean="0"/>
          </a:p>
          <a:p>
            <a:pPr algn="ctr">
              <a:buNone/>
            </a:pPr>
            <a:endParaRPr lang="fr-FR" sz="4400" b="1" i="1" dirty="0" smtClean="0"/>
          </a:p>
          <a:p>
            <a:pPr algn="ctr">
              <a:buNone/>
            </a:pPr>
            <a:r>
              <a:rPr lang="fr-FR" sz="2600" b="1" i="1" dirty="0" err="1" smtClean="0"/>
              <a:t>Bouazza</a:t>
            </a:r>
            <a:r>
              <a:rPr lang="fr-FR" sz="2600" b="1" i="1" dirty="0" smtClean="0"/>
              <a:t> BOUCHKHAR</a:t>
            </a:r>
            <a:endParaRPr lang="ar-MA" sz="2600" b="1" i="1" dirty="0" smtClean="0"/>
          </a:p>
          <a:p>
            <a:pPr algn="ctr">
              <a:buNone/>
            </a:pPr>
            <a:r>
              <a:rPr lang="fr-FR" sz="2600" dirty="0" smtClean="0"/>
              <a:t>E-mail: </a:t>
            </a:r>
            <a:r>
              <a:rPr lang="fr-FR" sz="2600" dirty="0" smtClean="0">
                <a:hlinkClick r:id="rId3"/>
              </a:rPr>
              <a:t>bbouchkhar@gmail.com</a:t>
            </a:r>
            <a:endParaRPr lang="fr-FR" sz="2600" dirty="0" smtClean="0"/>
          </a:p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endParaRPr lang="fr-FR" sz="4400" b="1" dirty="0" smtClean="0">
              <a:solidFill>
                <a:srgbClr val="503D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Font typeface="Wingdings 2" pitchFamily="18" charset="2"/>
              <a:buNone/>
            </a:pPr>
            <a:endParaRPr lang="fr-FR" b="1" dirty="0" smtClean="0">
              <a:solidFill>
                <a:srgbClr val="503D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Outline</a:t>
            </a:r>
            <a:endParaRPr lang="fr-F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153400" cy="2880320"/>
          </a:xfrm>
        </p:spPr>
        <p:txBody>
          <a:bodyPr/>
          <a:lstStyle/>
          <a:p>
            <a:r>
              <a:rPr lang="fr-FR" dirty="0" smtClean="0"/>
              <a:t>General </a:t>
            </a:r>
            <a:r>
              <a:rPr lang="fr-FR" dirty="0" err="1" smtClean="0"/>
              <a:t>framework</a:t>
            </a:r>
            <a:endParaRPr lang="fr-FR" dirty="0" smtClean="0"/>
          </a:p>
          <a:p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endParaRPr lang="fr-FR" dirty="0" smtClean="0"/>
          </a:p>
          <a:p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676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General Framework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372816"/>
            <a:ext cx="8208912" cy="4800600"/>
          </a:xfrm>
        </p:spPr>
        <p:txBody>
          <a:bodyPr/>
          <a:lstStyle/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Official statistics provide an indispensable decision-making tool for monitoring development policies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. </a:t>
            </a:r>
          </a:p>
          <a:p>
            <a:pPr marL="449263" lvl="1" indent="7938" algn="just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lnSpc>
                <a:spcPct val="80000"/>
              </a:lnSpc>
              <a:buNone/>
              <a:defRPr/>
            </a:pP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fr-FR" b="1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The quality management is an essential component of the statistical management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International </a:t>
            </a:r>
            <a:r>
              <a:rPr lang="fr-FR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Context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8280920" cy="3528392"/>
          </a:xfrm>
        </p:spPr>
        <p:txBody>
          <a:bodyPr>
            <a:normAutofit/>
          </a:bodyPr>
          <a:lstStyle/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The importance of quality management as guarantor of the credibility of official statistics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. </a:t>
            </a:r>
          </a:p>
          <a:p>
            <a:pPr marL="449263" lvl="1" indent="7938" algn="just">
              <a:lnSpc>
                <a:spcPct val="80000"/>
              </a:lnSpc>
              <a:buNone/>
              <a:defRPr/>
            </a:pP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lnSpc>
                <a:spcPct val="80000"/>
              </a:lnSpc>
              <a:buSzPct val="80000"/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Initiatives to establish Quality 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A</a:t>
            </a:r>
            <a:r>
              <a:rPr lang="en-US" dirty="0" err="1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s</a:t>
            </a:r>
            <a:r>
              <a:rPr lang="en-US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surance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Fr</a:t>
            </a:r>
            <a:r>
              <a:rPr lang="fr-FR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amework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s 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lnSpc>
                <a:spcPct val="80000"/>
              </a:lnSpc>
              <a:buSzPct val="80000"/>
              <a:buNone/>
              <a:defRPr/>
            </a:pP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lnSpc>
                <a:spcPct val="80000"/>
              </a:lnSpc>
              <a:buNone/>
              <a:defRPr/>
            </a:pP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48872" cy="723106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National </a:t>
            </a:r>
            <a:r>
              <a:rPr lang="fr-F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Context</a:t>
            </a:r>
            <a:endParaRPr lang="fr-FR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Bouazza</a:t>
            </a:r>
            <a:r>
              <a:rPr lang="fr-FR" dirty="0" smtClean="0"/>
              <a:t> BOUCHKHAR  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A9A506-4815-48F8-9004-FAF82D4124F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916833"/>
            <a:ext cx="8208912" cy="338437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000" dirty="0" smtClean="0"/>
          </a:p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H</a:t>
            </a:r>
            <a:r>
              <a:rPr lang="fr-FR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igh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Commission for Planning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(HCP) is the core of the National Statistical 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System.</a:t>
            </a:r>
            <a:endParaRPr lang="en-US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HCP has been engaged for several years in a process of modernization and alignment of its statistical system to international standards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.</a:t>
            </a:r>
            <a:endParaRPr lang="en-US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Current</a:t>
            </a:r>
            <a:r>
              <a:rPr lang="fr-F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 </a:t>
            </a:r>
            <a:r>
              <a:rPr lang="fr-F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Status</a:t>
            </a:r>
            <a:endParaRPr lang="fr-FR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8352928" cy="4464496"/>
          </a:xfrm>
        </p:spPr>
        <p:txBody>
          <a:bodyPr/>
          <a:lstStyle/>
          <a:p>
            <a:pPr marL="449263" lvl="1" indent="7938" algn="just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In Morocco, improving the quality of official statistics is always considered:</a:t>
            </a:r>
          </a:p>
          <a:p>
            <a:pPr marL="449263" lvl="1" indent="7938" algn="just">
              <a:buNone/>
              <a:defRPr/>
            </a:pP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723583" lvl="2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Accession to the SDDS since 2005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723583" lvl="2" indent="7938" algn="just"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Coformity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with international standards</a:t>
            </a:r>
          </a:p>
          <a:p>
            <a:pPr marL="723583" lvl="2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Adoption of new classifications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723583" lvl="2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Gradual increase in the sample size of statistical</a:t>
            </a:r>
          </a:p>
          <a:p>
            <a:pPr marL="723583" lvl="2" indent="7938" algn="just">
              <a:buNone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  surveys</a:t>
            </a:r>
          </a:p>
          <a:p>
            <a:pPr marL="723583" lvl="2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Consistency and validation checks of the data collected</a:t>
            </a:r>
          </a:p>
          <a:p>
            <a:pPr marL="723583" lvl="2" indent="7938" algn="just">
              <a:buNone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Current</a:t>
            </a:r>
            <a:r>
              <a:rPr lang="fr-F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 </a:t>
            </a:r>
            <a:r>
              <a:rPr lang="fr-F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Status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712968" cy="4680520"/>
          </a:xfrm>
        </p:spPr>
        <p:txBody>
          <a:bodyPr>
            <a:normAutofit/>
          </a:bodyPr>
          <a:lstStyle/>
          <a:p>
            <a:pPr marL="449263" lvl="1" indent="7938" algn="just">
              <a:buNone/>
              <a:defRPr/>
            </a:pP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The </a:t>
            </a:r>
            <a:r>
              <a:rPr lang="fr-FR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treatment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of non-</a:t>
            </a:r>
            <a:r>
              <a:rPr lang="fr-FR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response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Methodologies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fr-FR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reforms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The </a:t>
            </a:r>
            <a:r>
              <a:rPr lang="fr-FR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development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of </a:t>
            </a:r>
            <a:r>
              <a:rPr lang="fr-FR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metadata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The commitment in the archiving surveys process</a:t>
            </a:r>
          </a:p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The use of new technologies (CAPI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,….)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The development of a web 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portal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The redesign of the 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Statistical Database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,….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449263" lvl="1" indent="7938" algn="just">
              <a:buFont typeface="Wingdings" pitchFamily="2" charset="2"/>
              <a:buChar char="ü"/>
              <a:defRPr/>
            </a:pP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Current</a:t>
            </a:r>
            <a:r>
              <a:rPr lang="fr-F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 </a:t>
            </a:r>
            <a:r>
              <a:rPr lang="fr-F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Status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208912" cy="4547592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fr-FR" dirty="0" err="1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Limits</a:t>
            </a: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:</a:t>
            </a:r>
          </a:p>
          <a:p>
            <a:pPr marL="449263" lvl="1" indent="7938" algn="just">
              <a:buNone/>
              <a:defRPr/>
            </a:pP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  <a:p>
            <a:pPr marL="723583" lvl="2" indent="7938" algn="just"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Absence of a defined quality assurance framework </a:t>
            </a:r>
          </a:p>
          <a:p>
            <a:pPr marL="723583" lvl="2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Deficiency in the training of human resources in this field </a:t>
            </a:r>
          </a:p>
          <a:p>
            <a:pPr marL="723583" lvl="2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 Lack of detailed procedures </a:t>
            </a:r>
          </a:p>
          <a:p>
            <a:pPr marL="723583" lvl="2" indent="7938"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7B003B"/>
                </a:solidFill>
                <a:latin typeface="Andalus" pitchFamily="18" charset="-78"/>
                <a:cs typeface="Andalus" pitchFamily="18" charset="-78"/>
              </a:rPr>
              <a:t> Absence of a manual of procedures.</a:t>
            </a:r>
            <a:endParaRPr lang="fr-FR" dirty="0" smtClean="0">
              <a:solidFill>
                <a:srgbClr val="7B003B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The </a:t>
            </a:r>
            <a:r>
              <a:rPr lang="fr-FR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quality</a:t>
            </a:r>
            <a:r>
              <a:rPr lang="fr-F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 </a:t>
            </a:r>
            <a:r>
              <a:rPr lang="fr-FR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approach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5812169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1487</TotalTime>
  <Words>499</Words>
  <Application>Microsoft Office PowerPoint</Application>
  <PresentationFormat>Affichage à l'écran (4:3)</PresentationFormat>
  <Paragraphs>133</Paragraphs>
  <Slides>15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Médian</vt:lpstr>
      <vt:lpstr>Kingdom of Morocco High Commision for Planning </vt:lpstr>
      <vt:lpstr>Outline</vt:lpstr>
      <vt:lpstr>General Framework</vt:lpstr>
      <vt:lpstr>International Context</vt:lpstr>
      <vt:lpstr>National Context</vt:lpstr>
      <vt:lpstr>Current Status</vt:lpstr>
      <vt:lpstr>Current Status</vt:lpstr>
      <vt:lpstr>Current Status</vt:lpstr>
      <vt:lpstr>The quality approach</vt:lpstr>
      <vt:lpstr>  Working Group on Quality  </vt:lpstr>
      <vt:lpstr>Steps Taken</vt:lpstr>
      <vt:lpstr>Difficulties</vt:lpstr>
      <vt:lpstr>Our project : Establishing a national quality assurance framework</vt:lpstr>
      <vt:lpstr>Next Steps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BOUCHKHAR</dc:creator>
  <cp:lastModifiedBy>BOUCHKHAR</cp:lastModifiedBy>
  <cp:revision>135</cp:revision>
  <dcterms:created xsi:type="dcterms:W3CDTF">2014-05-09T13:28:04Z</dcterms:created>
  <dcterms:modified xsi:type="dcterms:W3CDTF">2014-06-04T01:43:24Z</dcterms:modified>
</cp:coreProperties>
</file>