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600" r:id="rId2"/>
    <p:sldId id="1008" r:id="rId3"/>
    <p:sldId id="1025" r:id="rId4"/>
    <p:sldId id="1026" r:id="rId5"/>
    <p:sldId id="1049" r:id="rId6"/>
    <p:sldId id="1045" r:id="rId7"/>
    <p:sldId id="1046" r:id="rId8"/>
    <p:sldId id="1048" r:id="rId9"/>
    <p:sldId id="1030" r:id="rId10"/>
    <p:sldId id="1039" r:id="rId11"/>
    <p:sldId id="1033" r:id="rId12"/>
    <p:sldId id="1041" r:id="rId13"/>
    <p:sldId id="1034" r:id="rId14"/>
    <p:sldId id="960" r:id="rId15"/>
    <p:sldId id="1029" r:id="rId16"/>
    <p:sldId id="997" r:id="rId17"/>
    <p:sldId id="1015" r:id="rId18"/>
    <p:sldId id="1043" r:id="rId19"/>
    <p:sldId id="1023" r:id="rId20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222"/>
    <a:srgbClr val="FF9933"/>
    <a:srgbClr val="FF9900"/>
    <a:srgbClr val="333399"/>
    <a:srgbClr val="CC0000"/>
    <a:srgbClr val="009900"/>
    <a:srgbClr val="6EA0CF"/>
    <a:srgbClr val="8B98AE"/>
    <a:srgbClr val="8092AF"/>
    <a:srgbClr val="7F96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7" autoAdjust="0"/>
    <p:restoredTop sz="91449" autoAdjust="0"/>
  </p:normalViewPr>
  <p:slideViewPr>
    <p:cSldViewPr>
      <p:cViewPr>
        <p:scale>
          <a:sx n="80" d="100"/>
          <a:sy n="80" d="100"/>
        </p:scale>
        <p:origin x="-900" y="-72"/>
      </p:cViewPr>
      <p:guideLst>
        <p:guide orient="horz" pos="4247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26" y="1746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ECCCB-B552-4FB1-A7AF-43712E9DC4DA}" type="doc">
      <dgm:prSet loTypeId="urn:microsoft.com/office/officeart/2005/8/layout/equation2" loCatId="process" qsTypeId="urn:microsoft.com/office/officeart/2005/8/quickstyle/3d2" qsCatId="3D" csTypeId="urn:microsoft.com/office/officeart/2005/8/colors/colorful1" csCatId="colorful" phldr="1"/>
      <dgm:spPr/>
    </dgm:pt>
    <dgm:pt modelId="{2DA49BB4-AE15-4509-80EF-9C4847649FB6}">
      <dgm:prSet phldrT="[Text]" custT="1"/>
      <dgm:spPr/>
      <dgm:t>
        <a:bodyPr/>
        <a:lstStyle/>
        <a:p>
          <a:endParaRPr lang="tr-TR" sz="1800" b="1" dirty="0">
            <a:latin typeface="Trebuchet MS" pitchFamily="34" charset="0"/>
          </a:endParaRPr>
        </a:p>
      </dgm:t>
    </dgm:pt>
    <dgm:pt modelId="{91807B6D-06D3-46C8-92A3-79FD4740111B}" type="parTrans" cxnId="{E5BDCE21-2158-441B-B52D-5C8AD4395B75}">
      <dgm:prSet/>
      <dgm:spPr/>
      <dgm:t>
        <a:bodyPr/>
        <a:lstStyle/>
        <a:p>
          <a:endParaRPr lang="tr-TR"/>
        </a:p>
      </dgm:t>
    </dgm:pt>
    <dgm:pt modelId="{5FC6E9C9-E67E-4E4A-BF6C-0139CDDDDB5E}" type="sibTrans" cxnId="{E5BDCE21-2158-441B-B52D-5C8AD4395B75}">
      <dgm:prSet/>
      <dgm:spPr/>
      <dgm:t>
        <a:bodyPr/>
        <a:lstStyle/>
        <a:p>
          <a:endParaRPr lang="tr-TR"/>
        </a:p>
      </dgm:t>
    </dgm:pt>
    <dgm:pt modelId="{F3B8501F-F172-432B-87E7-F6D3E9DCDF32}">
      <dgm:prSet phldrT="[Text]" custT="1"/>
      <dgm:spPr/>
      <dgm:t>
        <a:bodyPr/>
        <a:lstStyle/>
        <a:p>
          <a:r>
            <a:rPr lang="tr-TR" sz="2000" b="1" dirty="0" smtClean="0">
              <a:latin typeface="Trebuchet MS" pitchFamily="34" charset="0"/>
            </a:rPr>
            <a:t>User Oriented</a:t>
          </a:r>
          <a:endParaRPr lang="tr-TR" sz="2000" b="1" dirty="0"/>
        </a:p>
      </dgm:t>
    </dgm:pt>
    <dgm:pt modelId="{A667437B-1A32-425E-9479-A9F2808D225F}" type="parTrans" cxnId="{B8D16DFA-46C8-4EE0-8796-8B214152F5AB}">
      <dgm:prSet/>
      <dgm:spPr/>
      <dgm:t>
        <a:bodyPr/>
        <a:lstStyle/>
        <a:p>
          <a:endParaRPr lang="tr-TR"/>
        </a:p>
      </dgm:t>
    </dgm:pt>
    <dgm:pt modelId="{9734DC6A-DB87-4D66-99AD-B75E866AAC80}" type="sibTrans" cxnId="{B8D16DFA-46C8-4EE0-8796-8B214152F5AB}">
      <dgm:prSet/>
      <dgm:spPr/>
      <dgm:t>
        <a:bodyPr/>
        <a:lstStyle/>
        <a:p>
          <a:endParaRPr lang="tr-TR"/>
        </a:p>
      </dgm:t>
    </dgm:pt>
    <dgm:pt modelId="{8691B1EB-0E91-4C49-AEF4-EABE24888EE3}">
      <dgm:prSet phldrT="[Text]" custT="1"/>
      <dgm:spPr/>
      <dgm:t>
        <a:bodyPr/>
        <a:lstStyle/>
        <a:p>
          <a:endParaRPr lang="tr-TR" sz="2500" b="1" dirty="0"/>
        </a:p>
      </dgm:t>
    </dgm:pt>
    <dgm:pt modelId="{60A69443-A65F-4A60-9EEF-626A77FE198D}" type="parTrans" cxnId="{3DE2A9F1-5A82-4DAD-8EB2-21EAA70FF111}">
      <dgm:prSet/>
      <dgm:spPr/>
      <dgm:t>
        <a:bodyPr/>
        <a:lstStyle/>
        <a:p>
          <a:endParaRPr lang="tr-TR"/>
        </a:p>
      </dgm:t>
    </dgm:pt>
    <dgm:pt modelId="{9E83FB3F-7381-4C0B-802C-D1CCB337FFBE}" type="sibTrans" cxnId="{3DE2A9F1-5A82-4DAD-8EB2-21EAA70FF111}">
      <dgm:prSet/>
      <dgm:spPr/>
      <dgm:t>
        <a:bodyPr/>
        <a:lstStyle/>
        <a:p>
          <a:endParaRPr lang="tr-TR"/>
        </a:p>
      </dgm:t>
    </dgm:pt>
    <dgm:pt modelId="{6264F628-5A6F-40C5-B50E-2DD10F7EE3B1}" type="pres">
      <dgm:prSet presAssocID="{9CFECCCB-B552-4FB1-A7AF-43712E9DC4DA}" presName="Name0" presStyleCnt="0">
        <dgm:presLayoutVars>
          <dgm:dir/>
          <dgm:resizeHandles val="exact"/>
        </dgm:presLayoutVars>
      </dgm:prSet>
      <dgm:spPr/>
    </dgm:pt>
    <dgm:pt modelId="{EE892185-3988-4972-9EBF-2D86E552DAF4}" type="pres">
      <dgm:prSet presAssocID="{9CFECCCB-B552-4FB1-A7AF-43712E9DC4DA}" presName="vNodes" presStyleCnt="0"/>
      <dgm:spPr/>
    </dgm:pt>
    <dgm:pt modelId="{9BEC7A94-90FE-4010-B233-5CD88055C8A3}" type="pres">
      <dgm:prSet presAssocID="{2DA49BB4-AE15-4509-80EF-9C4847649FB6}" presName="node" presStyleLbl="node1" presStyleIdx="0" presStyleCnt="3" custScaleX="52143" custScaleY="50951" custLinFactY="19654" custLinFactNeighborX="52572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0FE908-6DAE-4877-9293-48E559D05FDA}" type="pres">
      <dgm:prSet presAssocID="{5FC6E9C9-E67E-4E4A-BF6C-0139CDDDDB5E}" presName="spacerT" presStyleCnt="0"/>
      <dgm:spPr/>
    </dgm:pt>
    <dgm:pt modelId="{9A43672B-CB17-48CF-A733-3797652F9B0C}" type="pres">
      <dgm:prSet presAssocID="{5FC6E9C9-E67E-4E4A-BF6C-0139CDDDDB5E}" presName="sibTrans" presStyleLbl="sibTrans2D1" presStyleIdx="0" presStyleCnt="2" custScaleX="37155" custScaleY="30639" custLinFactY="-12550" custLinFactNeighborX="27395" custLinFactNeighborY="-100000"/>
      <dgm:spPr/>
      <dgm:t>
        <a:bodyPr/>
        <a:lstStyle/>
        <a:p>
          <a:endParaRPr lang="tr-TR"/>
        </a:p>
      </dgm:t>
    </dgm:pt>
    <dgm:pt modelId="{B42A1B89-53BD-45BF-B618-71782EC843DA}" type="pres">
      <dgm:prSet presAssocID="{5FC6E9C9-E67E-4E4A-BF6C-0139CDDDDB5E}" presName="spacerB" presStyleCnt="0"/>
      <dgm:spPr/>
    </dgm:pt>
    <dgm:pt modelId="{11721BD8-3807-4EE9-B1D1-2686CC6DB103}" type="pres">
      <dgm:prSet presAssocID="{F3B8501F-F172-432B-87E7-F6D3E9DCDF32}" presName="node" presStyleLbl="node1" presStyleIdx="1" presStyleCnt="3" custScaleX="49204" custScaleY="50727" custLinFactY="-49068" custLinFactNeighborX="-19966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ED7010-F113-4DFD-88DD-99905CE1C762}" type="pres">
      <dgm:prSet presAssocID="{9CFECCCB-B552-4FB1-A7AF-43712E9DC4DA}" presName="sibTransLast" presStyleLbl="sibTrans2D1" presStyleIdx="1" presStyleCnt="2" custAng="21587" custScaleX="156607" custScaleY="49550" custLinFactNeighborX="4749" custLinFactNeighborY="-4166"/>
      <dgm:spPr/>
      <dgm:t>
        <a:bodyPr/>
        <a:lstStyle/>
        <a:p>
          <a:endParaRPr lang="tr-TR"/>
        </a:p>
      </dgm:t>
    </dgm:pt>
    <dgm:pt modelId="{526BEF6A-E0FB-4ED9-818A-C9FE0375CEED}" type="pres">
      <dgm:prSet presAssocID="{9CFECCCB-B552-4FB1-A7AF-43712E9DC4DA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256D9B5E-BF70-47C7-BB86-CDB979C7BCEE}" type="pres">
      <dgm:prSet presAssocID="{9CFECCCB-B552-4FB1-A7AF-43712E9DC4DA}" presName="lastNode" presStyleLbl="node1" presStyleIdx="2" presStyleCnt="3" custScaleX="36851" custScaleY="31739" custLinFactNeighborX="63496" custLinFactNeighborY="-61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3E480B-521E-46A0-AA56-DD9018727983}" type="presOf" srcId="{9CFECCCB-B552-4FB1-A7AF-43712E9DC4DA}" destId="{6264F628-5A6F-40C5-B50E-2DD10F7EE3B1}" srcOrd="0" destOrd="0" presId="urn:microsoft.com/office/officeart/2005/8/layout/equation2"/>
    <dgm:cxn modelId="{9D5CE347-574C-4D2B-8D1D-11CF5CCBF349}" type="presOf" srcId="{2DA49BB4-AE15-4509-80EF-9C4847649FB6}" destId="{9BEC7A94-90FE-4010-B233-5CD88055C8A3}" srcOrd="0" destOrd="0" presId="urn:microsoft.com/office/officeart/2005/8/layout/equation2"/>
    <dgm:cxn modelId="{E5BDCE21-2158-441B-B52D-5C8AD4395B75}" srcId="{9CFECCCB-B552-4FB1-A7AF-43712E9DC4DA}" destId="{2DA49BB4-AE15-4509-80EF-9C4847649FB6}" srcOrd="0" destOrd="0" parTransId="{91807B6D-06D3-46C8-92A3-79FD4740111B}" sibTransId="{5FC6E9C9-E67E-4E4A-BF6C-0139CDDDDB5E}"/>
    <dgm:cxn modelId="{22DB13A3-F29B-4717-807A-9B1B6FDA8414}" type="presOf" srcId="{9734DC6A-DB87-4D66-99AD-B75E866AAC80}" destId="{32ED7010-F113-4DFD-88DD-99905CE1C762}" srcOrd="0" destOrd="0" presId="urn:microsoft.com/office/officeart/2005/8/layout/equation2"/>
    <dgm:cxn modelId="{BD8A8EE8-A695-4135-B5BB-3A496AFECDD2}" type="presOf" srcId="{5FC6E9C9-E67E-4E4A-BF6C-0139CDDDDB5E}" destId="{9A43672B-CB17-48CF-A733-3797652F9B0C}" srcOrd="0" destOrd="0" presId="urn:microsoft.com/office/officeart/2005/8/layout/equation2"/>
    <dgm:cxn modelId="{3DE2A9F1-5A82-4DAD-8EB2-21EAA70FF111}" srcId="{9CFECCCB-B552-4FB1-A7AF-43712E9DC4DA}" destId="{8691B1EB-0E91-4C49-AEF4-EABE24888EE3}" srcOrd="2" destOrd="0" parTransId="{60A69443-A65F-4A60-9EEF-626A77FE198D}" sibTransId="{9E83FB3F-7381-4C0B-802C-D1CCB337FFBE}"/>
    <dgm:cxn modelId="{C5C1A0CF-C361-4F47-9A0F-55D2340CDE9E}" type="presOf" srcId="{F3B8501F-F172-432B-87E7-F6D3E9DCDF32}" destId="{11721BD8-3807-4EE9-B1D1-2686CC6DB103}" srcOrd="0" destOrd="0" presId="urn:microsoft.com/office/officeart/2005/8/layout/equation2"/>
    <dgm:cxn modelId="{529018B7-6BD6-4E31-AD3F-5167C6CAD1F8}" type="presOf" srcId="{8691B1EB-0E91-4C49-AEF4-EABE24888EE3}" destId="{256D9B5E-BF70-47C7-BB86-CDB979C7BCEE}" srcOrd="0" destOrd="0" presId="urn:microsoft.com/office/officeart/2005/8/layout/equation2"/>
    <dgm:cxn modelId="{B8D16DFA-46C8-4EE0-8796-8B214152F5AB}" srcId="{9CFECCCB-B552-4FB1-A7AF-43712E9DC4DA}" destId="{F3B8501F-F172-432B-87E7-F6D3E9DCDF32}" srcOrd="1" destOrd="0" parTransId="{A667437B-1A32-425E-9479-A9F2808D225F}" sibTransId="{9734DC6A-DB87-4D66-99AD-B75E866AAC80}"/>
    <dgm:cxn modelId="{BA837181-1603-44BF-92FE-452191B7D59F}" type="presOf" srcId="{9734DC6A-DB87-4D66-99AD-B75E866AAC80}" destId="{526BEF6A-E0FB-4ED9-818A-C9FE0375CEED}" srcOrd="1" destOrd="0" presId="urn:microsoft.com/office/officeart/2005/8/layout/equation2"/>
    <dgm:cxn modelId="{ABED478C-4CF0-4640-B40D-32AB1C5701A1}" type="presParOf" srcId="{6264F628-5A6F-40C5-B50E-2DD10F7EE3B1}" destId="{EE892185-3988-4972-9EBF-2D86E552DAF4}" srcOrd="0" destOrd="0" presId="urn:microsoft.com/office/officeart/2005/8/layout/equation2"/>
    <dgm:cxn modelId="{889FA277-6BD2-4F17-8547-3759EEA642CB}" type="presParOf" srcId="{EE892185-3988-4972-9EBF-2D86E552DAF4}" destId="{9BEC7A94-90FE-4010-B233-5CD88055C8A3}" srcOrd="0" destOrd="0" presId="urn:microsoft.com/office/officeart/2005/8/layout/equation2"/>
    <dgm:cxn modelId="{09180F96-F8EF-4D27-970B-7C0AFA2B78C9}" type="presParOf" srcId="{EE892185-3988-4972-9EBF-2D86E552DAF4}" destId="{E60FE908-6DAE-4877-9293-48E559D05FDA}" srcOrd="1" destOrd="0" presId="urn:microsoft.com/office/officeart/2005/8/layout/equation2"/>
    <dgm:cxn modelId="{FF3B8644-1603-47B2-B3AA-7090F586BDCF}" type="presParOf" srcId="{EE892185-3988-4972-9EBF-2D86E552DAF4}" destId="{9A43672B-CB17-48CF-A733-3797652F9B0C}" srcOrd="2" destOrd="0" presId="urn:microsoft.com/office/officeart/2005/8/layout/equation2"/>
    <dgm:cxn modelId="{1C143565-C5B8-422A-B046-3807162FDDFD}" type="presParOf" srcId="{EE892185-3988-4972-9EBF-2D86E552DAF4}" destId="{B42A1B89-53BD-45BF-B618-71782EC843DA}" srcOrd="3" destOrd="0" presId="urn:microsoft.com/office/officeart/2005/8/layout/equation2"/>
    <dgm:cxn modelId="{F8759527-8CC9-47BF-92C7-78277C477758}" type="presParOf" srcId="{EE892185-3988-4972-9EBF-2D86E552DAF4}" destId="{11721BD8-3807-4EE9-B1D1-2686CC6DB103}" srcOrd="4" destOrd="0" presId="urn:microsoft.com/office/officeart/2005/8/layout/equation2"/>
    <dgm:cxn modelId="{EDAB39F2-9D05-42A8-BEDA-BD0D1BA9E062}" type="presParOf" srcId="{6264F628-5A6F-40C5-B50E-2DD10F7EE3B1}" destId="{32ED7010-F113-4DFD-88DD-99905CE1C762}" srcOrd="1" destOrd="0" presId="urn:microsoft.com/office/officeart/2005/8/layout/equation2"/>
    <dgm:cxn modelId="{BEA0F38F-E0B1-4EC6-B71B-576C18ED75DE}" type="presParOf" srcId="{32ED7010-F113-4DFD-88DD-99905CE1C762}" destId="{526BEF6A-E0FB-4ED9-818A-C9FE0375CEED}" srcOrd="0" destOrd="0" presId="urn:microsoft.com/office/officeart/2005/8/layout/equation2"/>
    <dgm:cxn modelId="{E372071A-7613-421D-9AA5-18B4D7AABAF5}" type="presParOf" srcId="{6264F628-5A6F-40C5-B50E-2DD10F7EE3B1}" destId="{256D9B5E-BF70-47C7-BB86-CDB979C7BCEE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000E9-E289-40B0-9C93-31B4D4D1E48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EE2B333-6613-4B68-BB08-F1F535620490}">
      <dgm:prSet phldrT="[Text]" custT="1"/>
      <dgm:spPr/>
      <dgm:t>
        <a:bodyPr/>
        <a:lstStyle/>
        <a:p>
          <a:r>
            <a:rPr lang="tr-TR" sz="600" i="0" dirty="0" smtClean="0"/>
            <a:t>Ministry of Justice</a:t>
          </a:r>
          <a:endParaRPr lang="tr-TR" sz="600" i="0" dirty="0"/>
        </a:p>
      </dgm:t>
    </dgm:pt>
    <dgm:pt modelId="{C10544F7-BB9D-4FB3-9CAC-65BEA2BA0006}" type="parTrans" cxnId="{4D73C2FF-F09B-4662-8CD0-DDE534F4DF99}">
      <dgm:prSet/>
      <dgm:spPr/>
      <dgm:t>
        <a:bodyPr/>
        <a:lstStyle/>
        <a:p>
          <a:endParaRPr lang="tr-TR" sz="650"/>
        </a:p>
      </dgm:t>
    </dgm:pt>
    <dgm:pt modelId="{0696A1F4-EECB-4664-A346-B847A6999871}" type="sibTrans" cxnId="{4D73C2FF-F09B-4662-8CD0-DDE534F4DF99}">
      <dgm:prSet custT="1"/>
      <dgm:spPr/>
      <dgm:t>
        <a:bodyPr/>
        <a:lstStyle/>
        <a:p>
          <a:endParaRPr lang="tr-TR" sz="650"/>
        </a:p>
      </dgm:t>
    </dgm:pt>
    <dgm:pt modelId="{4A62178A-2E44-4304-8A50-63AE1775AED3}">
      <dgm:prSet custT="1"/>
      <dgm:spPr/>
      <dgm:t>
        <a:bodyPr/>
        <a:lstStyle/>
        <a:p>
          <a:r>
            <a:rPr lang="en-US" sz="600" i="0" dirty="0" smtClean="0"/>
            <a:t>Ministry of Family and Social Policies</a:t>
          </a:r>
          <a:endParaRPr lang="tr-TR" sz="600" i="0" dirty="0"/>
        </a:p>
      </dgm:t>
    </dgm:pt>
    <dgm:pt modelId="{24343E1D-76FC-4DA0-8097-CA8BA93BF4C2}" type="parTrans" cxnId="{CB0D7171-0EFE-4110-9A75-ECBA76E43CC8}">
      <dgm:prSet/>
      <dgm:spPr/>
      <dgm:t>
        <a:bodyPr/>
        <a:lstStyle/>
        <a:p>
          <a:endParaRPr lang="tr-TR" sz="650"/>
        </a:p>
      </dgm:t>
    </dgm:pt>
    <dgm:pt modelId="{D10BB15B-A51B-4889-8C47-3782C5DC4FF9}" type="sibTrans" cxnId="{CB0D7171-0EFE-4110-9A75-ECBA76E43CC8}">
      <dgm:prSet custT="1"/>
      <dgm:spPr/>
      <dgm:t>
        <a:bodyPr/>
        <a:lstStyle/>
        <a:p>
          <a:endParaRPr lang="tr-TR" sz="650"/>
        </a:p>
      </dgm:t>
    </dgm:pt>
    <dgm:pt modelId="{9553337F-8EB0-496F-B6A6-92736278328F}">
      <dgm:prSet custT="1"/>
      <dgm:spPr/>
      <dgm:t>
        <a:bodyPr/>
        <a:lstStyle/>
        <a:p>
          <a:r>
            <a:rPr lang="tr-TR" sz="600" dirty="0" smtClean="0"/>
            <a:t>Banking Regulation and Supervision Agency</a:t>
          </a:r>
          <a:endParaRPr lang="tr-TR" sz="600" dirty="0"/>
        </a:p>
      </dgm:t>
    </dgm:pt>
    <dgm:pt modelId="{BD2509D2-B23B-4F32-ABCB-8504FC7B3247}" type="parTrans" cxnId="{28ECCB03-9B86-4E22-8A04-984A49BEAF66}">
      <dgm:prSet/>
      <dgm:spPr/>
      <dgm:t>
        <a:bodyPr/>
        <a:lstStyle/>
        <a:p>
          <a:endParaRPr lang="tr-TR" sz="650"/>
        </a:p>
      </dgm:t>
    </dgm:pt>
    <dgm:pt modelId="{AC3885D4-8098-442C-8E43-609452F59FF5}" type="sibTrans" cxnId="{28ECCB03-9B86-4E22-8A04-984A49BEAF66}">
      <dgm:prSet custT="1"/>
      <dgm:spPr/>
      <dgm:t>
        <a:bodyPr/>
        <a:lstStyle/>
        <a:p>
          <a:endParaRPr lang="tr-TR" sz="650"/>
        </a:p>
      </dgm:t>
    </dgm:pt>
    <dgm:pt modelId="{E7102E6A-F8A7-42A9-890C-198428FFAF93}">
      <dgm:prSet custT="1"/>
      <dgm:spPr/>
      <dgm:t>
        <a:bodyPr/>
        <a:lstStyle/>
        <a:p>
          <a:r>
            <a:rPr lang="tr-TR" sz="500" dirty="0" smtClean="0"/>
            <a:t>Information and Communication Technologies Association</a:t>
          </a:r>
          <a:endParaRPr lang="tr-TR" sz="500" dirty="0"/>
        </a:p>
      </dgm:t>
    </dgm:pt>
    <dgm:pt modelId="{5E5F8697-A5EF-4FBE-A29B-28489EAC8155}" type="parTrans" cxnId="{74D637F1-3A2F-41EF-ADB4-0492FC9A77A3}">
      <dgm:prSet/>
      <dgm:spPr/>
      <dgm:t>
        <a:bodyPr/>
        <a:lstStyle/>
        <a:p>
          <a:endParaRPr lang="tr-TR" sz="650"/>
        </a:p>
      </dgm:t>
    </dgm:pt>
    <dgm:pt modelId="{48154FD9-BF5B-4752-945B-0E8F6AF36B00}" type="sibTrans" cxnId="{74D637F1-3A2F-41EF-ADB4-0492FC9A77A3}">
      <dgm:prSet custT="1"/>
      <dgm:spPr/>
      <dgm:t>
        <a:bodyPr/>
        <a:lstStyle/>
        <a:p>
          <a:endParaRPr lang="tr-TR" sz="650"/>
        </a:p>
      </dgm:t>
    </dgm:pt>
    <dgm:pt modelId="{C4B3465C-6B40-43C3-92FB-931FE107E5BE}">
      <dgm:prSet custT="1"/>
      <dgm:spPr/>
      <dgm:t>
        <a:bodyPr/>
        <a:lstStyle/>
        <a:p>
          <a:r>
            <a:rPr lang="en-US" sz="600" i="0" dirty="0" smtClean="0"/>
            <a:t>Ministry of Science, Industry and Technology</a:t>
          </a:r>
          <a:endParaRPr lang="tr-TR" sz="600" i="0" dirty="0"/>
        </a:p>
      </dgm:t>
    </dgm:pt>
    <dgm:pt modelId="{17A105FB-5F0D-4574-8D5E-AEF9B7E7F72C}" type="parTrans" cxnId="{7BB9E511-6FDD-4502-B780-C71577753FCB}">
      <dgm:prSet/>
      <dgm:spPr/>
      <dgm:t>
        <a:bodyPr/>
        <a:lstStyle/>
        <a:p>
          <a:endParaRPr lang="tr-TR" sz="650"/>
        </a:p>
      </dgm:t>
    </dgm:pt>
    <dgm:pt modelId="{E7B03929-B813-483A-B76E-883198664C0F}" type="sibTrans" cxnId="{7BB9E511-6FDD-4502-B780-C71577753FCB}">
      <dgm:prSet custT="1"/>
      <dgm:spPr/>
      <dgm:t>
        <a:bodyPr/>
        <a:lstStyle/>
        <a:p>
          <a:endParaRPr lang="tr-TR" sz="650"/>
        </a:p>
      </dgm:t>
    </dgm:pt>
    <dgm:pt modelId="{9B148740-A95A-46DE-8E5D-C06177F2E7EB}">
      <dgm:prSet custT="1"/>
      <dgm:spPr/>
      <dgm:t>
        <a:bodyPr/>
        <a:lstStyle/>
        <a:p>
          <a:r>
            <a:rPr lang="en-US" sz="600" i="0" dirty="0" smtClean="0"/>
            <a:t>Ministry of </a:t>
          </a:r>
          <a:r>
            <a:rPr lang="en-US" sz="600" i="0" dirty="0" err="1" smtClean="0"/>
            <a:t>Labour</a:t>
          </a:r>
          <a:r>
            <a:rPr lang="en-US" sz="600" i="0" dirty="0" smtClean="0"/>
            <a:t> and Social Security</a:t>
          </a:r>
          <a:endParaRPr lang="tr-TR" sz="600" i="0" dirty="0"/>
        </a:p>
      </dgm:t>
    </dgm:pt>
    <dgm:pt modelId="{D5DFE63D-D424-462A-B261-7561816B8251}" type="parTrans" cxnId="{C92644C8-751B-4EBA-BCD3-E2D97D4E6864}">
      <dgm:prSet/>
      <dgm:spPr/>
      <dgm:t>
        <a:bodyPr/>
        <a:lstStyle/>
        <a:p>
          <a:endParaRPr lang="tr-TR" sz="650"/>
        </a:p>
      </dgm:t>
    </dgm:pt>
    <dgm:pt modelId="{75E8A0B8-2FF0-4312-9B23-8D87BCC60D27}" type="sibTrans" cxnId="{C92644C8-751B-4EBA-BCD3-E2D97D4E6864}">
      <dgm:prSet custT="1"/>
      <dgm:spPr/>
      <dgm:t>
        <a:bodyPr/>
        <a:lstStyle/>
        <a:p>
          <a:endParaRPr lang="tr-TR" sz="650"/>
        </a:p>
      </dgm:t>
    </dgm:pt>
    <dgm:pt modelId="{A21E1259-EBAB-4617-939C-7122CB83DD27}">
      <dgm:prSet custT="1"/>
      <dgm:spPr/>
      <dgm:t>
        <a:bodyPr/>
        <a:lstStyle/>
        <a:p>
          <a:r>
            <a:rPr lang="en-US" sz="600" i="0" dirty="0" smtClean="0"/>
            <a:t>Ministry of Environment and The City</a:t>
          </a:r>
          <a:endParaRPr lang="tr-TR" sz="600" i="0" dirty="0"/>
        </a:p>
      </dgm:t>
    </dgm:pt>
    <dgm:pt modelId="{D6716122-B83A-4211-AC1D-09694E0D73A6}" type="parTrans" cxnId="{EF8962F8-358D-458D-88EC-EDD675CD2FA1}">
      <dgm:prSet/>
      <dgm:spPr/>
      <dgm:t>
        <a:bodyPr/>
        <a:lstStyle/>
        <a:p>
          <a:endParaRPr lang="tr-TR" sz="650"/>
        </a:p>
      </dgm:t>
    </dgm:pt>
    <dgm:pt modelId="{AAC51A45-FD52-4EBC-9B00-FD4215093F76}" type="sibTrans" cxnId="{EF8962F8-358D-458D-88EC-EDD675CD2FA1}">
      <dgm:prSet custT="1"/>
      <dgm:spPr/>
      <dgm:t>
        <a:bodyPr/>
        <a:lstStyle/>
        <a:p>
          <a:endParaRPr lang="tr-TR" sz="650"/>
        </a:p>
      </dgm:t>
    </dgm:pt>
    <dgm:pt modelId="{EB867BEC-0E4D-4A00-A08A-139E6F840780}">
      <dgm:prSet custT="1"/>
      <dgm:spPr/>
      <dgm:t>
        <a:bodyPr/>
        <a:lstStyle/>
        <a:p>
          <a:r>
            <a:rPr lang="tr-TR" sz="600" dirty="0" smtClean="0"/>
            <a:t>Presidency of Religious Affairs</a:t>
          </a:r>
          <a:endParaRPr lang="tr-TR" sz="600" dirty="0"/>
        </a:p>
      </dgm:t>
    </dgm:pt>
    <dgm:pt modelId="{7D2BAA87-60C1-4019-9EA7-5D1ED43F32FB}" type="parTrans" cxnId="{15F99285-3D45-46B0-823E-8424696A2380}">
      <dgm:prSet/>
      <dgm:spPr/>
      <dgm:t>
        <a:bodyPr/>
        <a:lstStyle/>
        <a:p>
          <a:endParaRPr lang="tr-TR" sz="650"/>
        </a:p>
      </dgm:t>
    </dgm:pt>
    <dgm:pt modelId="{37E1050A-D4D8-4906-AF1C-DCAE0602F35D}" type="sibTrans" cxnId="{15F99285-3D45-46B0-823E-8424696A2380}">
      <dgm:prSet custT="1"/>
      <dgm:spPr/>
      <dgm:t>
        <a:bodyPr/>
        <a:lstStyle/>
        <a:p>
          <a:endParaRPr lang="tr-TR" sz="650"/>
        </a:p>
      </dgm:t>
    </dgm:pt>
    <dgm:pt modelId="{AF878046-0413-460B-94C6-9AF63DA24A56}">
      <dgm:prSet custT="1"/>
      <dgm:spPr/>
      <dgm:t>
        <a:bodyPr/>
        <a:lstStyle/>
        <a:p>
          <a:r>
            <a:rPr lang="tr-TR" sz="600" i="0" dirty="0" smtClean="0"/>
            <a:t>Ministry of Economic Affairs</a:t>
          </a:r>
          <a:endParaRPr lang="tr-TR" sz="600" i="0" dirty="0"/>
        </a:p>
      </dgm:t>
    </dgm:pt>
    <dgm:pt modelId="{E1966B19-9503-494A-8DC1-36E11F556A1B}" type="parTrans" cxnId="{D89323EB-241F-463A-8F24-78A4496ED1BB}">
      <dgm:prSet/>
      <dgm:spPr/>
      <dgm:t>
        <a:bodyPr/>
        <a:lstStyle/>
        <a:p>
          <a:endParaRPr lang="tr-TR" sz="650"/>
        </a:p>
      </dgm:t>
    </dgm:pt>
    <dgm:pt modelId="{A0F2B18F-1DEF-481B-A6D9-D84D8C902F2C}" type="sibTrans" cxnId="{D89323EB-241F-463A-8F24-78A4496ED1BB}">
      <dgm:prSet custT="1"/>
      <dgm:spPr/>
      <dgm:t>
        <a:bodyPr/>
        <a:lstStyle/>
        <a:p>
          <a:endParaRPr lang="tr-TR" sz="650"/>
        </a:p>
      </dgm:t>
    </dgm:pt>
    <dgm:pt modelId="{124B982F-E1C9-4518-8CFC-C9FC401AE36B}">
      <dgm:prSet custT="1"/>
      <dgm:spPr/>
      <dgm:t>
        <a:bodyPr/>
        <a:lstStyle/>
        <a:p>
          <a:r>
            <a:rPr lang="tr-TR" sz="600" dirty="0" smtClean="0"/>
            <a:t>Energy Market Regulatory Authority</a:t>
          </a:r>
          <a:endParaRPr lang="tr-TR" sz="600" dirty="0"/>
        </a:p>
      </dgm:t>
    </dgm:pt>
    <dgm:pt modelId="{BF3BF866-FBD1-4B51-9E2F-98F2EFB8A74F}" type="parTrans" cxnId="{4A5C1913-768F-43DC-BA72-6D8B4AA342FB}">
      <dgm:prSet/>
      <dgm:spPr/>
      <dgm:t>
        <a:bodyPr/>
        <a:lstStyle/>
        <a:p>
          <a:endParaRPr lang="tr-TR" sz="650"/>
        </a:p>
      </dgm:t>
    </dgm:pt>
    <dgm:pt modelId="{39764A81-6814-4FC4-B790-C35A23CA898E}" type="sibTrans" cxnId="{4A5C1913-768F-43DC-BA72-6D8B4AA342FB}">
      <dgm:prSet custT="1"/>
      <dgm:spPr/>
      <dgm:t>
        <a:bodyPr/>
        <a:lstStyle/>
        <a:p>
          <a:endParaRPr lang="tr-TR" sz="650"/>
        </a:p>
      </dgm:t>
    </dgm:pt>
    <dgm:pt modelId="{52E98E46-E274-48A8-A258-50F6B0EDD636}">
      <dgm:prSet custT="1"/>
      <dgm:spPr/>
      <dgm:t>
        <a:bodyPr/>
        <a:lstStyle/>
        <a:p>
          <a:r>
            <a:rPr lang="en-US" sz="600" i="0" dirty="0" smtClean="0"/>
            <a:t>Ministry of Energy and Natural Resources</a:t>
          </a:r>
          <a:endParaRPr lang="tr-TR" sz="600" i="0" dirty="0"/>
        </a:p>
      </dgm:t>
    </dgm:pt>
    <dgm:pt modelId="{7C5F28A5-73F0-4073-9ACF-F93C9D0DE8B7}" type="parTrans" cxnId="{ECC69470-F9A7-42EF-94D8-EA3D174CE265}">
      <dgm:prSet/>
      <dgm:spPr/>
      <dgm:t>
        <a:bodyPr/>
        <a:lstStyle/>
        <a:p>
          <a:endParaRPr lang="tr-TR" sz="650"/>
        </a:p>
      </dgm:t>
    </dgm:pt>
    <dgm:pt modelId="{98DDF5C1-884D-49B3-873F-755BC87FF33D}" type="sibTrans" cxnId="{ECC69470-F9A7-42EF-94D8-EA3D174CE265}">
      <dgm:prSet custT="1"/>
      <dgm:spPr/>
      <dgm:t>
        <a:bodyPr/>
        <a:lstStyle/>
        <a:p>
          <a:endParaRPr lang="tr-TR" sz="650"/>
        </a:p>
      </dgm:t>
    </dgm:pt>
    <dgm:pt modelId="{3FFDB574-2F71-439B-9EF3-C4FE4A3E14E2}">
      <dgm:prSet custT="1"/>
      <dgm:spPr/>
      <dgm:t>
        <a:bodyPr/>
        <a:lstStyle/>
        <a:p>
          <a:r>
            <a:rPr lang="en-US" sz="600" i="0" dirty="0" smtClean="0"/>
            <a:t>Ministry of Youth and Sports</a:t>
          </a:r>
          <a:endParaRPr lang="tr-TR" sz="600" i="0" dirty="0"/>
        </a:p>
      </dgm:t>
    </dgm:pt>
    <dgm:pt modelId="{FD67C9C7-6421-4451-8AC3-DDD94F637466}" type="parTrans" cxnId="{E6DA017D-23BE-46B9-99A5-19EB04EAD7AB}">
      <dgm:prSet/>
      <dgm:spPr/>
      <dgm:t>
        <a:bodyPr/>
        <a:lstStyle/>
        <a:p>
          <a:endParaRPr lang="tr-TR" sz="650"/>
        </a:p>
      </dgm:t>
    </dgm:pt>
    <dgm:pt modelId="{523B5795-4925-45B4-84FE-9E02894C1EC1}" type="sibTrans" cxnId="{E6DA017D-23BE-46B9-99A5-19EB04EAD7AB}">
      <dgm:prSet custT="1"/>
      <dgm:spPr/>
      <dgm:t>
        <a:bodyPr/>
        <a:lstStyle/>
        <a:p>
          <a:endParaRPr lang="tr-TR" sz="650"/>
        </a:p>
      </dgm:t>
    </dgm:pt>
    <dgm:pt modelId="{D8403772-7327-4205-AEBA-27E1BFFE7C84}">
      <dgm:prSet custT="1"/>
      <dgm:spPr/>
      <dgm:t>
        <a:bodyPr/>
        <a:lstStyle/>
        <a:p>
          <a:r>
            <a:rPr lang="en-US" sz="600" i="0" dirty="0" smtClean="0"/>
            <a:t>Ministry of Food, Agriculture and Livestock</a:t>
          </a:r>
          <a:endParaRPr lang="tr-TR" sz="600" i="0" dirty="0"/>
        </a:p>
      </dgm:t>
    </dgm:pt>
    <dgm:pt modelId="{BA939E9D-CB3B-449C-A4BB-A816F7493870}" type="parTrans" cxnId="{0A2DCDAA-47BB-454E-A324-A3BB273BFBE7}">
      <dgm:prSet/>
      <dgm:spPr/>
      <dgm:t>
        <a:bodyPr/>
        <a:lstStyle/>
        <a:p>
          <a:endParaRPr lang="tr-TR" sz="650"/>
        </a:p>
      </dgm:t>
    </dgm:pt>
    <dgm:pt modelId="{93857057-1962-48B7-AD71-0AD8384BD3DC}" type="sibTrans" cxnId="{0A2DCDAA-47BB-454E-A324-A3BB273BFBE7}">
      <dgm:prSet custT="1"/>
      <dgm:spPr/>
      <dgm:t>
        <a:bodyPr/>
        <a:lstStyle/>
        <a:p>
          <a:endParaRPr lang="tr-TR" sz="650"/>
        </a:p>
      </dgm:t>
    </dgm:pt>
    <dgm:pt modelId="{64A5D04E-AE0C-49B0-B364-A25F925C6B11}">
      <dgm:prSet custT="1"/>
      <dgm:spPr/>
      <dgm:t>
        <a:bodyPr/>
        <a:lstStyle/>
        <a:p>
          <a:r>
            <a:rPr lang="tr-TR" sz="600" dirty="0" smtClean="0"/>
            <a:t>Undersecretariat of Treasury</a:t>
          </a:r>
          <a:endParaRPr lang="tr-TR" sz="600" dirty="0"/>
        </a:p>
      </dgm:t>
    </dgm:pt>
    <dgm:pt modelId="{FDE0F039-A4C7-451B-A190-5BB9292C5316}" type="parTrans" cxnId="{EC3BA938-20D4-47A1-A159-FE4DFFEA29AD}">
      <dgm:prSet/>
      <dgm:spPr/>
      <dgm:t>
        <a:bodyPr/>
        <a:lstStyle/>
        <a:p>
          <a:endParaRPr lang="tr-TR" sz="650"/>
        </a:p>
      </dgm:t>
    </dgm:pt>
    <dgm:pt modelId="{A6AE7E4E-7224-425C-982A-2DCD7C92F232}" type="sibTrans" cxnId="{EC3BA938-20D4-47A1-A159-FE4DFFEA29AD}">
      <dgm:prSet custT="1"/>
      <dgm:spPr/>
      <dgm:t>
        <a:bodyPr/>
        <a:lstStyle/>
        <a:p>
          <a:endParaRPr lang="tr-TR" sz="650"/>
        </a:p>
      </dgm:t>
    </dgm:pt>
    <dgm:pt modelId="{E4A7DCC3-45AB-4369-A365-AB0F66F8B59E}">
      <dgm:prSet custT="1"/>
      <dgm:spPr/>
      <dgm:t>
        <a:bodyPr/>
        <a:lstStyle/>
        <a:p>
          <a:r>
            <a:rPr lang="tr-TR" sz="600" dirty="0" smtClean="0"/>
            <a:t>H.U. Institute of Population Studies</a:t>
          </a:r>
          <a:endParaRPr lang="tr-TR" sz="600" dirty="0"/>
        </a:p>
      </dgm:t>
    </dgm:pt>
    <dgm:pt modelId="{75B629B9-C4EF-4231-8A0F-9F57D2D182B3}" type="parTrans" cxnId="{A31121F2-8237-4651-8184-D4DFF9F60673}">
      <dgm:prSet/>
      <dgm:spPr/>
      <dgm:t>
        <a:bodyPr/>
        <a:lstStyle/>
        <a:p>
          <a:endParaRPr lang="tr-TR" sz="650"/>
        </a:p>
      </dgm:t>
    </dgm:pt>
    <dgm:pt modelId="{43D5CFE5-1433-4FFA-9A31-EAA8D959736C}" type="sibTrans" cxnId="{A31121F2-8237-4651-8184-D4DFF9F60673}">
      <dgm:prSet custT="1"/>
      <dgm:spPr/>
      <dgm:t>
        <a:bodyPr/>
        <a:lstStyle/>
        <a:p>
          <a:endParaRPr lang="tr-TR" sz="650"/>
        </a:p>
      </dgm:t>
    </dgm:pt>
    <dgm:pt modelId="{FC63A69A-8F6A-4003-902E-052A3331350D}">
      <dgm:prSet custT="1"/>
      <dgm:spPr/>
      <dgm:t>
        <a:bodyPr/>
        <a:lstStyle/>
        <a:p>
          <a:r>
            <a:rPr lang="tr-TR" sz="600" i="0" dirty="0" smtClean="0"/>
            <a:t>Ministry of Development</a:t>
          </a:r>
          <a:endParaRPr lang="tr-TR" sz="600" i="0" dirty="0"/>
        </a:p>
      </dgm:t>
    </dgm:pt>
    <dgm:pt modelId="{C8446953-914F-4127-90F7-30F42179A05E}" type="parTrans" cxnId="{866CAAB8-EAC3-4167-B0FA-E54362F9F53C}">
      <dgm:prSet/>
      <dgm:spPr/>
      <dgm:t>
        <a:bodyPr/>
        <a:lstStyle/>
        <a:p>
          <a:endParaRPr lang="tr-TR" sz="650"/>
        </a:p>
      </dgm:t>
    </dgm:pt>
    <dgm:pt modelId="{01265BAE-01AF-4821-8695-7BE4974B5B46}" type="sibTrans" cxnId="{866CAAB8-EAC3-4167-B0FA-E54362F9F53C}">
      <dgm:prSet custT="1"/>
      <dgm:spPr/>
      <dgm:t>
        <a:bodyPr/>
        <a:lstStyle/>
        <a:p>
          <a:endParaRPr lang="tr-TR" sz="650"/>
        </a:p>
      </dgm:t>
    </dgm:pt>
    <dgm:pt modelId="{EB08B627-E6DA-44AA-BFD8-1BA4B1CF796A}">
      <dgm:prSet custT="1"/>
      <dgm:spPr/>
      <dgm:t>
        <a:bodyPr/>
        <a:lstStyle/>
        <a:p>
          <a:r>
            <a:rPr lang="tr-TR" sz="600" dirty="0" smtClean="0"/>
            <a:t>Public Procurement Authority</a:t>
          </a:r>
          <a:endParaRPr lang="tr-TR" sz="600" dirty="0"/>
        </a:p>
      </dgm:t>
    </dgm:pt>
    <dgm:pt modelId="{E855862A-FEC1-4178-A0EC-3D921B3CD4AB}" type="parTrans" cxnId="{612FE45F-8E9E-4D32-87A0-55FF7B87A7A3}">
      <dgm:prSet/>
      <dgm:spPr/>
      <dgm:t>
        <a:bodyPr/>
        <a:lstStyle/>
        <a:p>
          <a:endParaRPr lang="tr-TR" sz="650"/>
        </a:p>
      </dgm:t>
    </dgm:pt>
    <dgm:pt modelId="{6C624BC7-A23E-495B-BC72-0DB1ECB0DD0E}" type="sibTrans" cxnId="{612FE45F-8E9E-4D32-87A0-55FF7B87A7A3}">
      <dgm:prSet custT="1"/>
      <dgm:spPr/>
      <dgm:t>
        <a:bodyPr/>
        <a:lstStyle/>
        <a:p>
          <a:endParaRPr lang="tr-TR" sz="650"/>
        </a:p>
      </dgm:t>
    </dgm:pt>
    <dgm:pt modelId="{BAF87523-82BB-4A43-9323-A7EA24CF3A91}">
      <dgm:prSet custT="1"/>
      <dgm:spPr/>
      <dgm:t>
        <a:bodyPr/>
        <a:lstStyle/>
        <a:p>
          <a:r>
            <a:rPr lang="en-US" sz="600" i="0" dirty="0" smtClean="0"/>
            <a:t>Ministry of Culture and Tourism</a:t>
          </a:r>
          <a:endParaRPr lang="tr-TR" sz="600" i="0" dirty="0"/>
        </a:p>
      </dgm:t>
    </dgm:pt>
    <dgm:pt modelId="{B4E04150-7B71-41F6-B534-BC10E9D71901}" type="parTrans" cxnId="{79195072-59AE-4C15-A91F-05758238CA0D}">
      <dgm:prSet/>
      <dgm:spPr/>
      <dgm:t>
        <a:bodyPr/>
        <a:lstStyle/>
        <a:p>
          <a:endParaRPr lang="tr-TR" sz="650"/>
        </a:p>
      </dgm:t>
    </dgm:pt>
    <dgm:pt modelId="{334025F0-081F-4DB9-B3F4-4F42CD61D5EE}" type="sibTrans" cxnId="{79195072-59AE-4C15-A91F-05758238CA0D}">
      <dgm:prSet custT="1"/>
      <dgm:spPr/>
      <dgm:t>
        <a:bodyPr/>
        <a:lstStyle/>
        <a:p>
          <a:endParaRPr lang="tr-TR" sz="650"/>
        </a:p>
      </dgm:t>
    </dgm:pt>
    <dgm:pt modelId="{9C39A476-184B-46B8-B13C-1EEA1D6BE5A7}" type="pres">
      <dgm:prSet presAssocID="{5BF000E9-E289-40B0-9C93-31B4D4D1E4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BD3F68-1795-41C4-83D5-7C6C3A4956BD}" type="pres">
      <dgm:prSet presAssocID="{3EE2B333-6613-4B68-BB08-F1F535620490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8A8D15-1217-4AE8-9ED4-AF0E9514CED9}" type="pres">
      <dgm:prSet presAssocID="{0696A1F4-EECB-4664-A346-B847A6999871}" presName="sibTrans" presStyleLbl="sibTrans2D1" presStyleIdx="0" presStyleCnt="18"/>
      <dgm:spPr/>
      <dgm:t>
        <a:bodyPr/>
        <a:lstStyle/>
        <a:p>
          <a:endParaRPr lang="tr-TR"/>
        </a:p>
      </dgm:t>
    </dgm:pt>
    <dgm:pt modelId="{E2782EDF-573B-4B05-90C0-B13CC13472BA}" type="pres">
      <dgm:prSet presAssocID="{0696A1F4-EECB-4664-A346-B847A6999871}" presName="connectorText" presStyleLbl="sibTrans2D1" presStyleIdx="0" presStyleCnt="18"/>
      <dgm:spPr/>
      <dgm:t>
        <a:bodyPr/>
        <a:lstStyle/>
        <a:p>
          <a:endParaRPr lang="tr-TR"/>
        </a:p>
      </dgm:t>
    </dgm:pt>
    <dgm:pt modelId="{57F493BA-5CDD-43D7-BF66-0EC4642CE8A7}" type="pres">
      <dgm:prSet presAssocID="{4A62178A-2E44-4304-8A50-63AE1775AED3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06AB1-BE2E-4F66-A9DE-D247FC1F194A}" type="pres">
      <dgm:prSet presAssocID="{D10BB15B-A51B-4889-8C47-3782C5DC4FF9}" presName="sibTrans" presStyleLbl="sibTrans2D1" presStyleIdx="1" presStyleCnt="18"/>
      <dgm:spPr/>
      <dgm:t>
        <a:bodyPr/>
        <a:lstStyle/>
        <a:p>
          <a:endParaRPr lang="tr-TR"/>
        </a:p>
      </dgm:t>
    </dgm:pt>
    <dgm:pt modelId="{A32FD0A1-058A-4CD8-9AC3-4EEE04042A02}" type="pres">
      <dgm:prSet presAssocID="{D10BB15B-A51B-4889-8C47-3782C5DC4FF9}" presName="connectorText" presStyleLbl="sibTrans2D1" presStyleIdx="1" presStyleCnt="18"/>
      <dgm:spPr/>
      <dgm:t>
        <a:bodyPr/>
        <a:lstStyle/>
        <a:p>
          <a:endParaRPr lang="tr-TR"/>
        </a:p>
      </dgm:t>
    </dgm:pt>
    <dgm:pt modelId="{44085641-2DDF-485A-A505-1FDAC74BC7B0}" type="pres">
      <dgm:prSet presAssocID="{9553337F-8EB0-496F-B6A6-92736278328F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B63F5-C603-4FBB-A0DC-8CD9BCBB4093}" type="pres">
      <dgm:prSet presAssocID="{AC3885D4-8098-442C-8E43-609452F59FF5}" presName="sibTrans" presStyleLbl="sibTrans2D1" presStyleIdx="2" presStyleCnt="18"/>
      <dgm:spPr/>
      <dgm:t>
        <a:bodyPr/>
        <a:lstStyle/>
        <a:p>
          <a:endParaRPr lang="tr-TR"/>
        </a:p>
      </dgm:t>
    </dgm:pt>
    <dgm:pt modelId="{CA2E8E19-9E78-4C95-BD65-68B767A5236E}" type="pres">
      <dgm:prSet presAssocID="{AC3885D4-8098-442C-8E43-609452F59FF5}" presName="connectorText" presStyleLbl="sibTrans2D1" presStyleIdx="2" presStyleCnt="18"/>
      <dgm:spPr/>
      <dgm:t>
        <a:bodyPr/>
        <a:lstStyle/>
        <a:p>
          <a:endParaRPr lang="tr-TR"/>
        </a:p>
      </dgm:t>
    </dgm:pt>
    <dgm:pt modelId="{7BBA4DCE-1223-45E3-800B-C97C55AE2657}" type="pres">
      <dgm:prSet presAssocID="{E7102E6A-F8A7-42A9-890C-198428FFAF93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007831-8095-4A08-A22A-0E6FC1ED34E0}" type="pres">
      <dgm:prSet presAssocID="{48154FD9-BF5B-4752-945B-0E8F6AF36B00}" presName="sibTrans" presStyleLbl="sibTrans2D1" presStyleIdx="3" presStyleCnt="18"/>
      <dgm:spPr/>
      <dgm:t>
        <a:bodyPr/>
        <a:lstStyle/>
        <a:p>
          <a:endParaRPr lang="tr-TR"/>
        </a:p>
      </dgm:t>
    </dgm:pt>
    <dgm:pt modelId="{9632CB50-FA0F-404C-AB50-EA01F71E5E63}" type="pres">
      <dgm:prSet presAssocID="{48154FD9-BF5B-4752-945B-0E8F6AF36B00}" presName="connectorText" presStyleLbl="sibTrans2D1" presStyleIdx="3" presStyleCnt="18"/>
      <dgm:spPr/>
      <dgm:t>
        <a:bodyPr/>
        <a:lstStyle/>
        <a:p>
          <a:endParaRPr lang="tr-TR"/>
        </a:p>
      </dgm:t>
    </dgm:pt>
    <dgm:pt modelId="{661A278F-FFA2-43C0-9B1A-675C188E56B8}" type="pres">
      <dgm:prSet presAssocID="{C4B3465C-6B40-43C3-92FB-931FE107E5BE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D017A-30F9-4A90-BC49-F95C9829E24C}" type="pres">
      <dgm:prSet presAssocID="{E7B03929-B813-483A-B76E-883198664C0F}" presName="sibTrans" presStyleLbl="sibTrans2D1" presStyleIdx="4" presStyleCnt="18"/>
      <dgm:spPr/>
      <dgm:t>
        <a:bodyPr/>
        <a:lstStyle/>
        <a:p>
          <a:endParaRPr lang="tr-TR"/>
        </a:p>
      </dgm:t>
    </dgm:pt>
    <dgm:pt modelId="{8289F2DD-FB54-4017-AA11-36F9ADF90231}" type="pres">
      <dgm:prSet presAssocID="{E7B03929-B813-483A-B76E-883198664C0F}" presName="connectorText" presStyleLbl="sibTrans2D1" presStyleIdx="4" presStyleCnt="18"/>
      <dgm:spPr/>
      <dgm:t>
        <a:bodyPr/>
        <a:lstStyle/>
        <a:p>
          <a:endParaRPr lang="tr-TR"/>
        </a:p>
      </dgm:t>
    </dgm:pt>
    <dgm:pt modelId="{F4ACF197-4FEB-4AC7-A040-57AFB5EEEAA3}" type="pres">
      <dgm:prSet presAssocID="{9B148740-A95A-46DE-8E5D-C06177F2E7EB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391D8E-418D-410D-8799-26D45B85FECD}" type="pres">
      <dgm:prSet presAssocID="{75E8A0B8-2FF0-4312-9B23-8D87BCC60D27}" presName="sibTrans" presStyleLbl="sibTrans2D1" presStyleIdx="5" presStyleCnt="18"/>
      <dgm:spPr/>
      <dgm:t>
        <a:bodyPr/>
        <a:lstStyle/>
        <a:p>
          <a:endParaRPr lang="tr-TR"/>
        </a:p>
      </dgm:t>
    </dgm:pt>
    <dgm:pt modelId="{B85ADA3F-766F-4004-A0D4-C1D67F6E9D50}" type="pres">
      <dgm:prSet presAssocID="{75E8A0B8-2FF0-4312-9B23-8D87BCC60D27}" presName="connectorText" presStyleLbl="sibTrans2D1" presStyleIdx="5" presStyleCnt="18"/>
      <dgm:spPr/>
      <dgm:t>
        <a:bodyPr/>
        <a:lstStyle/>
        <a:p>
          <a:endParaRPr lang="tr-TR"/>
        </a:p>
      </dgm:t>
    </dgm:pt>
    <dgm:pt modelId="{00783643-7EE2-4978-9B33-B05AC5D7533A}" type="pres">
      <dgm:prSet presAssocID="{A21E1259-EBAB-4617-939C-7122CB83DD27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ADE4B2-D70F-4031-854D-8B2469E8C2A9}" type="pres">
      <dgm:prSet presAssocID="{AAC51A45-FD52-4EBC-9B00-FD4215093F76}" presName="sibTrans" presStyleLbl="sibTrans2D1" presStyleIdx="6" presStyleCnt="18"/>
      <dgm:spPr/>
      <dgm:t>
        <a:bodyPr/>
        <a:lstStyle/>
        <a:p>
          <a:endParaRPr lang="tr-TR"/>
        </a:p>
      </dgm:t>
    </dgm:pt>
    <dgm:pt modelId="{6877C8BE-3241-4CF7-9569-E76CBC45DD1F}" type="pres">
      <dgm:prSet presAssocID="{AAC51A45-FD52-4EBC-9B00-FD4215093F76}" presName="connectorText" presStyleLbl="sibTrans2D1" presStyleIdx="6" presStyleCnt="18"/>
      <dgm:spPr/>
      <dgm:t>
        <a:bodyPr/>
        <a:lstStyle/>
        <a:p>
          <a:endParaRPr lang="tr-TR"/>
        </a:p>
      </dgm:t>
    </dgm:pt>
    <dgm:pt modelId="{E6C8698A-54BF-47F4-8039-5C84914EEE2C}" type="pres">
      <dgm:prSet presAssocID="{EB867BEC-0E4D-4A00-A08A-139E6F840780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028D0D-C649-4EBA-93A9-E5AB38B2CC54}" type="pres">
      <dgm:prSet presAssocID="{37E1050A-D4D8-4906-AF1C-DCAE0602F35D}" presName="sibTrans" presStyleLbl="sibTrans2D1" presStyleIdx="7" presStyleCnt="18"/>
      <dgm:spPr/>
      <dgm:t>
        <a:bodyPr/>
        <a:lstStyle/>
        <a:p>
          <a:endParaRPr lang="tr-TR"/>
        </a:p>
      </dgm:t>
    </dgm:pt>
    <dgm:pt modelId="{BCAA88FE-D00A-4850-9A06-9D1089112384}" type="pres">
      <dgm:prSet presAssocID="{37E1050A-D4D8-4906-AF1C-DCAE0602F35D}" presName="connectorText" presStyleLbl="sibTrans2D1" presStyleIdx="7" presStyleCnt="18"/>
      <dgm:spPr/>
      <dgm:t>
        <a:bodyPr/>
        <a:lstStyle/>
        <a:p>
          <a:endParaRPr lang="tr-TR"/>
        </a:p>
      </dgm:t>
    </dgm:pt>
    <dgm:pt modelId="{33E20974-0D0A-4597-901C-58C126282F12}" type="pres">
      <dgm:prSet presAssocID="{AF878046-0413-460B-94C6-9AF63DA24A56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7CB77B-4B1F-4CAE-ACFF-4D6FC99E2794}" type="pres">
      <dgm:prSet presAssocID="{A0F2B18F-1DEF-481B-A6D9-D84D8C902F2C}" presName="sibTrans" presStyleLbl="sibTrans2D1" presStyleIdx="8" presStyleCnt="18"/>
      <dgm:spPr/>
      <dgm:t>
        <a:bodyPr/>
        <a:lstStyle/>
        <a:p>
          <a:endParaRPr lang="tr-TR"/>
        </a:p>
      </dgm:t>
    </dgm:pt>
    <dgm:pt modelId="{69F9D466-8D6F-4E24-AD89-98D8D07E8C90}" type="pres">
      <dgm:prSet presAssocID="{A0F2B18F-1DEF-481B-A6D9-D84D8C902F2C}" presName="connectorText" presStyleLbl="sibTrans2D1" presStyleIdx="8" presStyleCnt="18"/>
      <dgm:spPr/>
      <dgm:t>
        <a:bodyPr/>
        <a:lstStyle/>
        <a:p>
          <a:endParaRPr lang="tr-TR"/>
        </a:p>
      </dgm:t>
    </dgm:pt>
    <dgm:pt modelId="{88E13858-8A06-439C-9E09-0B591C467A51}" type="pres">
      <dgm:prSet presAssocID="{124B982F-E1C9-4518-8CFC-C9FC401AE36B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F16687-6D85-488F-A694-3621EB48BFBB}" type="pres">
      <dgm:prSet presAssocID="{39764A81-6814-4FC4-B790-C35A23CA898E}" presName="sibTrans" presStyleLbl="sibTrans2D1" presStyleIdx="9" presStyleCnt="18"/>
      <dgm:spPr/>
      <dgm:t>
        <a:bodyPr/>
        <a:lstStyle/>
        <a:p>
          <a:endParaRPr lang="tr-TR"/>
        </a:p>
      </dgm:t>
    </dgm:pt>
    <dgm:pt modelId="{75DB7207-F21D-4057-977C-291522BEB940}" type="pres">
      <dgm:prSet presAssocID="{39764A81-6814-4FC4-B790-C35A23CA898E}" presName="connectorText" presStyleLbl="sibTrans2D1" presStyleIdx="9" presStyleCnt="18"/>
      <dgm:spPr/>
      <dgm:t>
        <a:bodyPr/>
        <a:lstStyle/>
        <a:p>
          <a:endParaRPr lang="tr-TR"/>
        </a:p>
      </dgm:t>
    </dgm:pt>
    <dgm:pt modelId="{E7DBC9ED-7044-4D5C-82BA-43B2400400D2}" type="pres">
      <dgm:prSet presAssocID="{52E98E46-E274-48A8-A258-50F6B0EDD636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EEA321-56E1-4F87-838E-50DCBFB7F594}" type="pres">
      <dgm:prSet presAssocID="{98DDF5C1-884D-49B3-873F-755BC87FF33D}" presName="sibTrans" presStyleLbl="sibTrans2D1" presStyleIdx="10" presStyleCnt="18"/>
      <dgm:spPr/>
      <dgm:t>
        <a:bodyPr/>
        <a:lstStyle/>
        <a:p>
          <a:endParaRPr lang="tr-TR"/>
        </a:p>
      </dgm:t>
    </dgm:pt>
    <dgm:pt modelId="{F65B5D2C-17D2-417D-AA96-9325C4EB9CAB}" type="pres">
      <dgm:prSet presAssocID="{98DDF5C1-884D-49B3-873F-755BC87FF33D}" presName="connectorText" presStyleLbl="sibTrans2D1" presStyleIdx="10" presStyleCnt="18"/>
      <dgm:spPr/>
      <dgm:t>
        <a:bodyPr/>
        <a:lstStyle/>
        <a:p>
          <a:endParaRPr lang="tr-TR"/>
        </a:p>
      </dgm:t>
    </dgm:pt>
    <dgm:pt modelId="{E9E53826-F194-476F-BAC7-282BE6515799}" type="pres">
      <dgm:prSet presAssocID="{3FFDB574-2F71-439B-9EF3-C4FE4A3E14E2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AD1A9C-F855-4075-9794-C2611937B2FE}" type="pres">
      <dgm:prSet presAssocID="{523B5795-4925-45B4-84FE-9E02894C1EC1}" presName="sibTrans" presStyleLbl="sibTrans2D1" presStyleIdx="11" presStyleCnt="18"/>
      <dgm:spPr/>
      <dgm:t>
        <a:bodyPr/>
        <a:lstStyle/>
        <a:p>
          <a:endParaRPr lang="tr-TR"/>
        </a:p>
      </dgm:t>
    </dgm:pt>
    <dgm:pt modelId="{D5B1AF46-DCBE-4509-8E31-D192A3755D39}" type="pres">
      <dgm:prSet presAssocID="{523B5795-4925-45B4-84FE-9E02894C1EC1}" presName="connectorText" presStyleLbl="sibTrans2D1" presStyleIdx="11" presStyleCnt="18"/>
      <dgm:spPr/>
      <dgm:t>
        <a:bodyPr/>
        <a:lstStyle/>
        <a:p>
          <a:endParaRPr lang="tr-TR"/>
        </a:p>
      </dgm:t>
    </dgm:pt>
    <dgm:pt modelId="{C8107CE9-EAA5-44D0-B6A4-DB7098ECB072}" type="pres">
      <dgm:prSet presAssocID="{D8403772-7327-4205-AEBA-27E1BFFE7C84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1272EA-F584-409B-8898-2D4FE2E44CB9}" type="pres">
      <dgm:prSet presAssocID="{93857057-1962-48B7-AD71-0AD8384BD3DC}" presName="sibTrans" presStyleLbl="sibTrans2D1" presStyleIdx="12" presStyleCnt="18"/>
      <dgm:spPr/>
      <dgm:t>
        <a:bodyPr/>
        <a:lstStyle/>
        <a:p>
          <a:endParaRPr lang="tr-TR"/>
        </a:p>
      </dgm:t>
    </dgm:pt>
    <dgm:pt modelId="{8A92F0C9-F363-4B99-8DE3-CC451F14798A}" type="pres">
      <dgm:prSet presAssocID="{93857057-1962-48B7-AD71-0AD8384BD3DC}" presName="connectorText" presStyleLbl="sibTrans2D1" presStyleIdx="12" presStyleCnt="18"/>
      <dgm:spPr/>
      <dgm:t>
        <a:bodyPr/>
        <a:lstStyle/>
        <a:p>
          <a:endParaRPr lang="tr-TR"/>
        </a:p>
      </dgm:t>
    </dgm:pt>
    <dgm:pt modelId="{662571ED-7F37-460D-9851-CBD67906BCF0}" type="pres">
      <dgm:prSet presAssocID="{64A5D04E-AE0C-49B0-B364-A25F925C6B11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38D17A-E9AB-4CFE-88A7-38EBD1C1F27F}" type="pres">
      <dgm:prSet presAssocID="{A6AE7E4E-7224-425C-982A-2DCD7C92F232}" presName="sibTrans" presStyleLbl="sibTrans2D1" presStyleIdx="13" presStyleCnt="18"/>
      <dgm:spPr/>
      <dgm:t>
        <a:bodyPr/>
        <a:lstStyle/>
        <a:p>
          <a:endParaRPr lang="tr-TR"/>
        </a:p>
      </dgm:t>
    </dgm:pt>
    <dgm:pt modelId="{2A356F2A-0869-41DA-8493-E849FADD036B}" type="pres">
      <dgm:prSet presAssocID="{A6AE7E4E-7224-425C-982A-2DCD7C92F232}" presName="connectorText" presStyleLbl="sibTrans2D1" presStyleIdx="13" presStyleCnt="18"/>
      <dgm:spPr/>
      <dgm:t>
        <a:bodyPr/>
        <a:lstStyle/>
        <a:p>
          <a:endParaRPr lang="tr-TR"/>
        </a:p>
      </dgm:t>
    </dgm:pt>
    <dgm:pt modelId="{A5365101-1F32-4F7B-800E-099E895F6A33}" type="pres">
      <dgm:prSet presAssocID="{E4A7DCC3-45AB-4369-A365-AB0F66F8B59E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B011A8-525E-440F-8ED8-9655924744B3}" type="pres">
      <dgm:prSet presAssocID="{43D5CFE5-1433-4FFA-9A31-EAA8D959736C}" presName="sibTrans" presStyleLbl="sibTrans2D1" presStyleIdx="14" presStyleCnt="18"/>
      <dgm:spPr/>
      <dgm:t>
        <a:bodyPr/>
        <a:lstStyle/>
        <a:p>
          <a:endParaRPr lang="tr-TR"/>
        </a:p>
      </dgm:t>
    </dgm:pt>
    <dgm:pt modelId="{190D6D42-1184-4C83-AD43-9C526CBA3D09}" type="pres">
      <dgm:prSet presAssocID="{43D5CFE5-1433-4FFA-9A31-EAA8D959736C}" presName="connectorText" presStyleLbl="sibTrans2D1" presStyleIdx="14" presStyleCnt="18"/>
      <dgm:spPr/>
      <dgm:t>
        <a:bodyPr/>
        <a:lstStyle/>
        <a:p>
          <a:endParaRPr lang="tr-TR"/>
        </a:p>
      </dgm:t>
    </dgm:pt>
    <dgm:pt modelId="{8358541A-7B32-4DAD-806E-CCA1ABCCC6EB}" type="pres">
      <dgm:prSet presAssocID="{FC63A69A-8F6A-4003-902E-052A3331350D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DADD03-051A-4608-AAFD-0C78988B1273}" type="pres">
      <dgm:prSet presAssocID="{01265BAE-01AF-4821-8695-7BE4974B5B46}" presName="sibTrans" presStyleLbl="sibTrans2D1" presStyleIdx="15" presStyleCnt="18"/>
      <dgm:spPr/>
      <dgm:t>
        <a:bodyPr/>
        <a:lstStyle/>
        <a:p>
          <a:endParaRPr lang="tr-TR"/>
        </a:p>
      </dgm:t>
    </dgm:pt>
    <dgm:pt modelId="{4822ED43-DED6-4DD9-9E83-E1BFE32D01C3}" type="pres">
      <dgm:prSet presAssocID="{01265BAE-01AF-4821-8695-7BE4974B5B46}" presName="connectorText" presStyleLbl="sibTrans2D1" presStyleIdx="15" presStyleCnt="18"/>
      <dgm:spPr/>
      <dgm:t>
        <a:bodyPr/>
        <a:lstStyle/>
        <a:p>
          <a:endParaRPr lang="tr-TR"/>
        </a:p>
      </dgm:t>
    </dgm:pt>
    <dgm:pt modelId="{D1D44891-14BC-4FF5-BD2C-CF931FA83E5B}" type="pres">
      <dgm:prSet presAssocID="{EB08B627-E6DA-44AA-BFD8-1BA4B1CF796A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678BB5-E82B-46AA-A134-0DB835A3B52C}" type="pres">
      <dgm:prSet presAssocID="{6C624BC7-A23E-495B-BC72-0DB1ECB0DD0E}" presName="sibTrans" presStyleLbl="sibTrans2D1" presStyleIdx="16" presStyleCnt="18"/>
      <dgm:spPr/>
      <dgm:t>
        <a:bodyPr/>
        <a:lstStyle/>
        <a:p>
          <a:endParaRPr lang="tr-TR"/>
        </a:p>
      </dgm:t>
    </dgm:pt>
    <dgm:pt modelId="{8587882C-A5D5-4402-8870-D6CCB9B327AF}" type="pres">
      <dgm:prSet presAssocID="{6C624BC7-A23E-495B-BC72-0DB1ECB0DD0E}" presName="connectorText" presStyleLbl="sibTrans2D1" presStyleIdx="16" presStyleCnt="18"/>
      <dgm:spPr/>
      <dgm:t>
        <a:bodyPr/>
        <a:lstStyle/>
        <a:p>
          <a:endParaRPr lang="tr-TR"/>
        </a:p>
      </dgm:t>
    </dgm:pt>
    <dgm:pt modelId="{12E228D9-BDE7-4FB2-B2BD-C62200138C3C}" type="pres">
      <dgm:prSet presAssocID="{BAF87523-82BB-4A43-9323-A7EA24CF3A91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3CC30B-8149-4244-A360-AEE906B82873}" type="pres">
      <dgm:prSet presAssocID="{334025F0-081F-4DB9-B3F4-4F42CD61D5EE}" presName="sibTrans" presStyleLbl="sibTrans2D1" presStyleIdx="17" presStyleCnt="18"/>
      <dgm:spPr/>
      <dgm:t>
        <a:bodyPr/>
        <a:lstStyle/>
        <a:p>
          <a:endParaRPr lang="tr-TR"/>
        </a:p>
      </dgm:t>
    </dgm:pt>
    <dgm:pt modelId="{F5995DC0-226F-472A-A652-D7B28708F60E}" type="pres">
      <dgm:prSet presAssocID="{334025F0-081F-4DB9-B3F4-4F42CD61D5EE}" presName="connectorText" presStyleLbl="sibTrans2D1" presStyleIdx="17" presStyleCnt="18"/>
      <dgm:spPr/>
      <dgm:t>
        <a:bodyPr/>
        <a:lstStyle/>
        <a:p>
          <a:endParaRPr lang="tr-TR"/>
        </a:p>
      </dgm:t>
    </dgm:pt>
  </dgm:ptLst>
  <dgm:cxnLst>
    <dgm:cxn modelId="{6576E7A4-6D46-4EEF-A5A7-C6582E0EBB28}" type="presOf" srcId="{D10BB15B-A51B-4889-8C47-3782C5DC4FF9}" destId="{2DD06AB1-BE2E-4F66-A9DE-D247FC1F194A}" srcOrd="0" destOrd="0" presId="urn:microsoft.com/office/officeart/2005/8/layout/cycle2"/>
    <dgm:cxn modelId="{6B4DA02C-C3E3-4AB8-A59A-2D8DCC1899ED}" type="presOf" srcId="{43D5CFE5-1433-4FFA-9A31-EAA8D959736C}" destId="{190D6D42-1184-4C83-AD43-9C526CBA3D09}" srcOrd="1" destOrd="0" presId="urn:microsoft.com/office/officeart/2005/8/layout/cycle2"/>
    <dgm:cxn modelId="{223175C4-DD27-4366-A6D0-27A682C5B24E}" type="presOf" srcId="{D8403772-7327-4205-AEBA-27E1BFFE7C84}" destId="{C8107CE9-EAA5-44D0-B6A4-DB7098ECB072}" srcOrd="0" destOrd="0" presId="urn:microsoft.com/office/officeart/2005/8/layout/cycle2"/>
    <dgm:cxn modelId="{004877F7-D6C0-4D4B-9CAC-61D9A10DC0F0}" type="presOf" srcId="{37E1050A-D4D8-4906-AF1C-DCAE0602F35D}" destId="{BCAA88FE-D00A-4850-9A06-9D1089112384}" srcOrd="1" destOrd="0" presId="urn:microsoft.com/office/officeart/2005/8/layout/cycle2"/>
    <dgm:cxn modelId="{4A5C1913-768F-43DC-BA72-6D8B4AA342FB}" srcId="{5BF000E9-E289-40B0-9C93-31B4D4D1E489}" destId="{124B982F-E1C9-4518-8CFC-C9FC401AE36B}" srcOrd="9" destOrd="0" parTransId="{BF3BF866-FBD1-4B51-9E2F-98F2EFB8A74F}" sibTransId="{39764A81-6814-4FC4-B790-C35A23CA898E}"/>
    <dgm:cxn modelId="{0736B294-5BB2-478A-843A-42C4DE452F07}" type="presOf" srcId="{E7102E6A-F8A7-42A9-890C-198428FFAF93}" destId="{7BBA4DCE-1223-45E3-800B-C97C55AE2657}" srcOrd="0" destOrd="0" presId="urn:microsoft.com/office/officeart/2005/8/layout/cycle2"/>
    <dgm:cxn modelId="{4B253EA0-4885-4485-A72D-4B484A19C1A2}" type="presOf" srcId="{AC3885D4-8098-442C-8E43-609452F59FF5}" destId="{CA2E8E19-9E78-4C95-BD65-68B767A5236E}" srcOrd="1" destOrd="0" presId="urn:microsoft.com/office/officeart/2005/8/layout/cycle2"/>
    <dgm:cxn modelId="{E653243A-8BB7-400C-AD48-DA13BC98F843}" type="presOf" srcId="{93857057-1962-48B7-AD71-0AD8384BD3DC}" destId="{421272EA-F584-409B-8898-2D4FE2E44CB9}" srcOrd="0" destOrd="0" presId="urn:microsoft.com/office/officeart/2005/8/layout/cycle2"/>
    <dgm:cxn modelId="{88E4F7BE-750A-4B9B-A716-0CB2878C2F3C}" type="presOf" srcId="{48154FD9-BF5B-4752-945B-0E8F6AF36B00}" destId="{7E007831-8095-4A08-A22A-0E6FC1ED34E0}" srcOrd="0" destOrd="0" presId="urn:microsoft.com/office/officeart/2005/8/layout/cycle2"/>
    <dgm:cxn modelId="{35DC39FF-8630-415C-89BD-136A81E3C13E}" type="presOf" srcId="{A6AE7E4E-7224-425C-982A-2DCD7C92F232}" destId="{FC38D17A-E9AB-4CFE-88A7-38EBD1C1F27F}" srcOrd="0" destOrd="0" presId="urn:microsoft.com/office/officeart/2005/8/layout/cycle2"/>
    <dgm:cxn modelId="{28ECCB03-9B86-4E22-8A04-984A49BEAF66}" srcId="{5BF000E9-E289-40B0-9C93-31B4D4D1E489}" destId="{9553337F-8EB0-496F-B6A6-92736278328F}" srcOrd="2" destOrd="0" parTransId="{BD2509D2-B23B-4F32-ABCB-8504FC7B3247}" sibTransId="{AC3885D4-8098-442C-8E43-609452F59FF5}"/>
    <dgm:cxn modelId="{30D71783-0E5C-4439-9C33-54CAB4167537}" type="presOf" srcId="{A0F2B18F-1DEF-481B-A6D9-D84D8C902F2C}" destId="{807CB77B-4B1F-4CAE-ACFF-4D6FC99E2794}" srcOrd="0" destOrd="0" presId="urn:microsoft.com/office/officeart/2005/8/layout/cycle2"/>
    <dgm:cxn modelId="{192741AD-C6C4-4A5D-A2D1-39B866302FB6}" type="presOf" srcId="{75E8A0B8-2FF0-4312-9B23-8D87BCC60D27}" destId="{62391D8E-418D-410D-8799-26D45B85FECD}" srcOrd="0" destOrd="0" presId="urn:microsoft.com/office/officeart/2005/8/layout/cycle2"/>
    <dgm:cxn modelId="{CA468614-1712-4A63-97F8-82D885BC3D7D}" type="presOf" srcId="{93857057-1962-48B7-AD71-0AD8384BD3DC}" destId="{8A92F0C9-F363-4B99-8DE3-CC451F14798A}" srcOrd="1" destOrd="0" presId="urn:microsoft.com/office/officeart/2005/8/layout/cycle2"/>
    <dgm:cxn modelId="{7D4D0569-6434-4CCE-9460-460305654188}" type="presOf" srcId="{5BF000E9-E289-40B0-9C93-31B4D4D1E489}" destId="{9C39A476-184B-46B8-B13C-1EEA1D6BE5A7}" srcOrd="0" destOrd="0" presId="urn:microsoft.com/office/officeart/2005/8/layout/cycle2"/>
    <dgm:cxn modelId="{27819727-745D-4FF7-B323-7875735920C5}" type="presOf" srcId="{523B5795-4925-45B4-84FE-9E02894C1EC1}" destId="{D5B1AF46-DCBE-4509-8E31-D192A3755D39}" srcOrd="1" destOrd="0" presId="urn:microsoft.com/office/officeart/2005/8/layout/cycle2"/>
    <dgm:cxn modelId="{FFEDBB5E-685A-4CFD-AC1D-3E42959926E7}" type="presOf" srcId="{D10BB15B-A51B-4889-8C47-3782C5DC4FF9}" destId="{A32FD0A1-058A-4CD8-9AC3-4EEE04042A02}" srcOrd="1" destOrd="0" presId="urn:microsoft.com/office/officeart/2005/8/layout/cycle2"/>
    <dgm:cxn modelId="{A31121F2-8237-4651-8184-D4DFF9F60673}" srcId="{5BF000E9-E289-40B0-9C93-31B4D4D1E489}" destId="{E4A7DCC3-45AB-4369-A365-AB0F66F8B59E}" srcOrd="14" destOrd="0" parTransId="{75B629B9-C4EF-4231-8A0F-9F57D2D182B3}" sibTransId="{43D5CFE5-1433-4FFA-9A31-EAA8D959736C}"/>
    <dgm:cxn modelId="{BFBD8E02-00AF-4C46-A57B-0997E49572E0}" type="presOf" srcId="{3EE2B333-6613-4B68-BB08-F1F535620490}" destId="{98BD3F68-1795-41C4-83D5-7C6C3A4956BD}" srcOrd="0" destOrd="0" presId="urn:microsoft.com/office/officeart/2005/8/layout/cycle2"/>
    <dgm:cxn modelId="{33CA5E97-701B-416A-A042-34B8357EF87A}" type="presOf" srcId="{BAF87523-82BB-4A43-9323-A7EA24CF3A91}" destId="{12E228D9-BDE7-4FB2-B2BD-C62200138C3C}" srcOrd="0" destOrd="0" presId="urn:microsoft.com/office/officeart/2005/8/layout/cycle2"/>
    <dgm:cxn modelId="{4ADFA37E-AC36-435B-9C5D-9C47C00206BD}" type="presOf" srcId="{52E98E46-E274-48A8-A258-50F6B0EDD636}" destId="{E7DBC9ED-7044-4D5C-82BA-43B2400400D2}" srcOrd="0" destOrd="0" presId="urn:microsoft.com/office/officeart/2005/8/layout/cycle2"/>
    <dgm:cxn modelId="{985EBF5B-1084-4BCE-94AB-4B6F6A0B5C0B}" type="presOf" srcId="{0696A1F4-EECB-4664-A346-B847A6999871}" destId="{E2782EDF-573B-4B05-90C0-B13CC13472BA}" srcOrd="1" destOrd="0" presId="urn:microsoft.com/office/officeart/2005/8/layout/cycle2"/>
    <dgm:cxn modelId="{6AF75D2D-E35D-43D5-969C-D5510B9DE643}" type="presOf" srcId="{A0F2B18F-1DEF-481B-A6D9-D84D8C902F2C}" destId="{69F9D466-8D6F-4E24-AD89-98D8D07E8C90}" srcOrd="1" destOrd="0" presId="urn:microsoft.com/office/officeart/2005/8/layout/cycle2"/>
    <dgm:cxn modelId="{7BB9E511-6FDD-4502-B780-C71577753FCB}" srcId="{5BF000E9-E289-40B0-9C93-31B4D4D1E489}" destId="{C4B3465C-6B40-43C3-92FB-931FE107E5BE}" srcOrd="4" destOrd="0" parTransId="{17A105FB-5F0D-4574-8D5E-AEF9B7E7F72C}" sibTransId="{E7B03929-B813-483A-B76E-883198664C0F}"/>
    <dgm:cxn modelId="{ECC69470-F9A7-42EF-94D8-EA3D174CE265}" srcId="{5BF000E9-E289-40B0-9C93-31B4D4D1E489}" destId="{52E98E46-E274-48A8-A258-50F6B0EDD636}" srcOrd="10" destOrd="0" parTransId="{7C5F28A5-73F0-4073-9ACF-F93C9D0DE8B7}" sibTransId="{98DDF5C1-884D-49B3-873F-755BC87FF33D}"/>
    <dgm:cxn modelId="{D4A61C26-7BDA-4B8C-96AB-0336F346B0C8}" type="presOf" srcId="{AC3885D4-8098-442C-8E43-609452F59FF5}" destId="{047B63F5-C603-4FBB-A0DC-8CD9BCBB4093}" srcOrd="0" destOrd="0" presId="urn:microsoft.com/office/officeart/2005/8/layout/cycle2"/>
    <dgm:cxn modelId="{E6DA017D-23BE-46B9-99A5-19EB04EAD7AB}" srcId="{5BF000E9-E289-40B0-9C93-31B4D4D1E489}" destId="{3FFDB574-2F71-439B-9EF3-C4FE4A3E14E2}" srcOrd="11" destOrd="0" parTransId="{FD67C9C7-6421-4451-8AC3-DDD94F637466}" sibTransId="{523B5795-4925-45B4-84FE-9E02894C1EC1}"/>
    <dgm:cxn modelId="{5028C8F2-612E-4ADA-94D8-BBA9676F36BE}" type="presOf" srcId="{E7B03929-B813-483A-B76E-883198664C0F}" destId="{8289F2DD-FB54-4017-AA11-36F9ADF90231}" srcOrd="1" destOrd="0" presId="urn:microsoft.com/office/officeart/2005/8/layout/cycle2"/>
    <dgm:cxn modelId="{88BB49E0-882A-4C2D-879A-E4400D3E59D5}" type="presOf" srcId="{48154FD9-BF5B-4752-945B-0E8F6AF36B00}" destId="{9632CB50-FA0F-404C-AB50-EA01F71E5E63}" srcOrd="1" destOrd="0" presId="urn:microsoft.com/office/officeart/2005/8/layout/cycle2"/>
    <dgm:cxn modelId="{EE824A8F-9BDB-4365-B22E-1C6A7F153ABF}" type="presOf" srcId="{FC63A69A-8F6A-4003-902E-052A3331350D}" destId="{8358541A-7B32-4DAD-806E-CCA1ABCCC6EB}" srcOrd="0" destOrd="0" presId="urn:microsoft.com/office/officeart/2005/8/layout/cycle2"/>
    <dgm:cxn modelId="{7A8D2B4C-0861-4AF4-9B59-CA78D8D69F97}" type="presOf" srcId="{0696A1F4-EECB-4664-A346-B847A6999871}" destId="{8D8A8D15-1217-4AE8-9ED4-AF0E9514CED9}" srcOrd="0" destOrd="0" presId="urn:microsoft.com/office/officeart/2005/8/layout/cycle2"/>
    <dgm:cxn modelId="{B9F8564F-980E-48A3-B68B-B70FD301F056}" type="presOf" srcId="{43D5CFE5-1433-4FFA-9A31-EAA8D959736C}" destId="{DEB011A8-525E-440F-8ED8-9655924744B3}" srcOrd="0" destOrd="0" presId="urn:microsoft.com/office/officeart/2005/8/layout/cycle2"/>
    <dgm:cxn modelId="{CF1E2AE9-AADF-4A0D-8567-CF02E0115D15}" type="presOf" srcId="{39764A81-6814-4FC4-B790-C35A23CA898E}" destId="{E5F16687-6D85-488F-A694-3621EB48BFBB}" srcOrd="0" destOrd="0" presId="urn:microsoft.com/office/officeart/2005/8/layout/cycle2"/>
    <dgm:cxn modelId="{0F20A96F-0473-4A10-90EA-63F0660B73C1}" type="presOf" srcId="{4A62178A-2E44-4304-8A50-63AE1775AED3}" destId="{57F493BA-5CDD-43D7-BF66-0EC4642CE8A7}" srcOrd="0" destOrd="0" presId="urn:microsoft.com/office/officeart/2005/8/layout/cycle2"/>
    <dgm:cxn modelId="{915056BE-F62E-4079-9D7D-978A6D3268E7}" type="presOf" srcId="{6C624BC7-A23E-495B-BC72-0DB1ECB0DD0E}" destId="{8587882C-A5D5-4402-8870-D6CCB9B327AF}" srcOrd="1" destOrd="0" presId="urn:microsoft.com/office/officeart/2005/8/layout/cycle2"/>
    <dgm:cxn modelId="{CE7B346A-6173-47BD-9B95-DC2E767333BA}" type="presOf" srcId="{64A5D04E-AE0C-49B0-B364-A25F925C6B11}" destId="{662571ED-7F37-460D-9851-CBD67906BCF0}" srcOrd="0" destOrd="0" presId="urn:microsoft.com/office/officeart/2005/8/layout/cycle2"/>
    <dgm:cxn modelId="{C92644C8-751B-4EBA-BCD3-E2D97D4E6864}" srcId="{5BF000E9-E289-40B0-9C93-31B4D4D1E489}" destId="{9B148740-A95A-46DE-8E5D-C06177F2E7EB}" srcOrd="5" destOrd="0" parTransId="{D5DFE63D-D424-462A-B261-7561816B8251}" sibTransId="{75E8A0B8-2FF0-4312-9B23-8D87BCC60D27}"/>
    <dgm:cxn modelId="{15F99285-3D45-46B0-823E-8424696A2380}" srcId="{5BF000E9-E289-40B0-9C93-31B4D4D1E489}" destId="{EB867BEC-0E4D-4A00-A08A-139E6F840780}" srcOrd="7" destOrd="0" parTransId="{7D2BAA87-60C1-4019-9EA7-5D1ED43F32FB}" sibTransId="{37E1050A-D4D8-4906-AF1C-DCAE0602F35D}"/>
    <dgm:cxn modelId="{D0CEC36D-461A-4E3E-BF20-9C1C0896A42E}" type="presOf" srcId="{98DDF5C1-884D-49B3-873F-755BC87FF33D}" destId="{22EEA321-56E1-4F87-838E-50DCBFB7F594}" srcOrd="0" destOrd="0" presId="urn:microsoft.com/office/officeart/2005/8/layout/cycle2"/>
    <dgm:cxn modelId="{4D73C2FF-F09B-4662-8CD0-DDE534F4DF99}" srcId="{5BF000E9-E289-40B0-9C93-31B4D4D1E489}" destId="{3EE2B333-6613-4B68-BB08-F1F535620490}" srcOrd="0" destOrd="0" parTransId="{C10544F7-BB9D-4FB3-9CAC-65BEA2BA0006}" sibTransId="{0696A1F4-EECB-4664-A346-B847A6999871}"/>
    <dgm:cxn modelId="{79195072-59AE-4C15-A91F-05758238CA0D}" srcId="{5BF000E9-E289-40B0-9C93-31B4D4D1E489}" destId="{BAF87523-82BB-4A43-9323-A7EA24CF3A91}" srcOrd="17" destOrd="0" parTransId="{B4E04150-7B71-41F6-B534-BC10E9D71901}" sibTransId="{334025F0-081F-4DB9-B3F4-4F42CD61D5EE}"/>
    <dgm:cxn modelId="{0677F1D2-8BEB-4949-90A2-48E6303A5BC6}" type="presOf" srcId="{EB867BEC-0E4D-4A00-A08A-139E6F840780}" destId="{E6C8698A-54BF-47F4-8039-5C84914EEE2C}" srcOrd="0" destOrd="0" presId="urn:microsoft.com/office/officeart/2005/8/layout/cycle2"/>
    <dgm:cxn modelId="{0A2DCDAA-47BB-454E-A324-A3BB273BFBE7}" srcId="{5BF000E9-E289-40B0-9C93-31B4D4D1E489}" destId="{D8403772-7327-4205-AEBA-27E1BFFE7C84}" srcOrd="12" destOrd="0" parTransId="{BA939E9D-CB3B-449C-A4BB-A816F7493870}" sibTransId="{93857057-1962-48B7-AD71-0AD8384BD3DC}"/>
    <dgm:cxn modelId="{D89323EB-241F-463A-8F24-78A4496ED1BB}" srcId="{5BF000E9-E289-40B0-9C93-31B4D4D1E489}" destId="{AF878046-0413-460B-94C6-9AF63DA24A56}" srcOrd="8" destOrd="0" parTransId="{E1966B19-9503-494A-8DC1-36E11F556A1B}" sibTransId="{A0F2B18F-1DEF-481B-A6D9-D84D8C902F2C}"/>
    <dgm:cxn modelId="{4637EEE0-E96C-44CD-9B81-CF5364D76EB4}" type="presOf" srcId="{124B982F-E1C9-4518-8CFC-C9FC401AE36B}" destId="{88E13858-8A06-439C-9E09-0B591C467A51}" srcOrd="0" destOrd="0" presId="urn:microsoft.com/office/officeart/2005/8/layout/cycle2"/>
    <dgm:cxn modelId="{8AAD04BC-F13E-4732-AEF9-46E089183D11}" type="presOf" srcId="{98DDF5C1-884D-49B3-873F-755BC87FF33D}" destId="{F65B5D2C-17D2-417D-AA96-9325C4EB9CAB}" srcOrd="1" destOrd="0" presId="urn:microsoft.com/office/officeart/2005/8/layout/cycle2"/>
    <dgm:cxn modelId="{EC9A3791-9EE7-48B4-84BE-B23E9675A70F}" type="presOf" srcId="{EB08B627-E6DA-44AA-BFD8-1BA4B1CF796A}" destId="{D1D44891-14BC-4FF5-BD2C-CF931FA83E5B}" srcOrd="0" destOrd="0" presId="urn:microsoft.com/office/officeart/2005/8/layout/cycle2"/>
    <dgm:cxn modelId="{FC2B5A89-8844-4EBE-A2C2-6977FD3156E2}" type="presOf" srcId="{334025F0-081F-4DB9-B3F4-4F42CD61D5EE}" destId="{F5995DC0-226F-472A-A652-D7B28708F60E}" srcOrd="1" destOrd="0" presId="urn:microsoft.com/office/officeart/2005/8/layout/cycle2"/>
    <dgm:cxn modelId="{4FD1460B-9887-4822-890C-9B68CD25C2F8}" type="presOf" srcId="{AF878046-0413-460B-94C6-9AF63DA24A56}" destId="{33E20974-0D0A-4597-901C-58C126282F12}" srcOrd="0" destOrd="0" presId="urn:microsoft.com/office/officeart/2005/8/layout/cycle2"/>
    <dgm:cxn modelId="{A09CA29C-3B35-44FA-B729-A8CBC73FB965}" type="presOf" srcId="{75E8A0B8-2FF0-4312-9B23-8D87BCC60D27}" destId="{B85ADA3F-766F-4004-A0D4-C1D67F6E9D50}" srcOrd="1" destOrd="0" presId="urn:microsoft.com/office/officeart/2005/8/layout/cycle2"/>
    <dgm:cxn modelId="{EF1E5E28-35EA-48F4-8F45-64AC4C5C45F9}" type="presOf" srcId="{A21E1259-EBAB-4617-939C-7122CB83DD27}" destId="{00783643-7EE2-4978-9B33-B05AC5D7533A}" srcOrd="0" destOrd="0" presId="urn:microsoft.com/office/officeart/2005/8/layout/cycle2"/>
    <dgm:cxn modelId="{F4A0D7FE-1EB8-45D0-B189-44D2DCE1FA79}" type="presOf" srcId="{01265BAE-01AF-4821-8695-7BE4974B5B46}" destId="{4822ED43-DED6-4DD9-9E83-E1BFE32D01C3}" srcOrd="1" destOrd="0" presId="urn:microsoft.com/office/officeart/2005/8/layout/cycle2"/>
    <dgm:cxn modelId="{1127A378-F3B6-45E4-A43A-EEF612B91552}" type="presOf" srcId="{C4B3465C-6B40-43C3-92FB-931FE107E5BE}" destId="{661A278F-FFA2-43C0-9B1A-675C188E56B8}" srcOrd="0" destOrd="0" presId="urn:microsoft.com/office/officeart/2005/8/layout/cycle2"/>
    <dgm:cxn modelId="{74D637F1-3A2F-41EF-ADB4-0492FC9A77A3}" srcId="{5BF000E9-E289-40B0-9C93-31B4D4D1E489}" destId="{E7102E6A-F8A7-42A9-890C-198428FFAF93}" srcOrd="3" destOrd="0" parTransId="{5E5F8697-A5EF-4FBE-A29B-28489EAC8155}" sibTransId="{48154FD9-BF5B-4752-945B-0E8F6AF36B00}"/>
    <dgm:cxn modelId="{EC3BA938-20D4-47A1-A159-FE4DFFEA29AD}" srcId="{5BF000E9-E289-40B0-9C93-31B4D4D1E489}" destId="{64A5D04E-AE0C-49B0-B364-A25F925C6B11}" srcOrd="13" destOrd="0" parTransId="{FDE0F039-A4C7-451B-A190-5BB9292C5316}" sibTransId="{A6AE7E4E-7224-425C-982A-2DCD7C92F232}"/>
    <dgm:cxn modelId="{C0E8AD59-9EA4-4AA0-A8DF-725EFB850142}" type="presOf" srcId="{01265BAE-01AF-4821-8695-7BE4974B5B46}" destId="{E8DADD03-051A-4608-AAFD-0C78988B1273}" srcOrd="0" destOrd="0" presId="urn:microsoft.com/office/officeart/2005/8/layout/cycle2"/>
    <dgm:cxn modelId="{6E40D24B-75A5-45E4-B50F-E917AA958DE0}" type="presOf" srcId="{9553337F-8EB0-496F-B6A6-92736278328F}" destId="{44085641-2DDF-485A-A505-1FDAC74BC7B0}" srcOrd="0" destOrd="0" presId="urn:microsoft.com/office/officeart/2005/8/layout/cycle2"/>
    <dgm:cxn modelId="{EA318EA8-092F-4B61-BF06-71D5E1076B28}" type="presOf" srcId="{E4A7DCC3-45AB-4369-A365-AB0F66F8B59E}" destId="{A5365101-1F32-4F7B-800E-099E895F6A33}" srcOrd="0" destOrd="0" presId="urn:microsoft.com/office/officeart/2005/8/layout/cycle2"/>
    <dgm:cxn modelId="{CB0D7171-0EFE-4110-9A75-ECBA76E43CC8}" srcId="{5BF000E9-E289-40B0-9C93-31B4D4D1E489}" destId="{4A62178A-2E44-4304-8A50-63AE1775AED3}" srcOrd="1" destOrd="0" parTransId="{24343E1D-76FC-4DA0-8097-CA8BA93BF4C2}" sibTransId="{D10BB15B-A51B-4889-8C47-3782C5DC4FF9}"/>
    <dgm:cxn modelId="{EF8962F8-358D-458D-88EC-EDD675CD2FA1}" srcId="{5BF000E9-E289-40B0-9C93-31B4D4D1E489}" destId="{A21E1259-EBAB-4617-939C-7122CB83DD27}" srcOrd="6" destOrd="0" parTransId="{D6716122-B83A-4211-AC1D-09694E0D73A6}" sibTransId="{AAC51A45-FD52-4EBC-9B00-FD4215093F76}"/>
    <dgm:cxn modelId="{A7AC69A3-502C-4398-A017-EF98C553F91D}" type="presOf" srcId="{AAC51A45-FD52-4EBC-9B00-FD4215093F76}" destId="{6877C8BE-3241-4CF7-9569-E76CBC45DD1F}" srcOrd="1" destOrd="0" presId="urn:microsoft.com/office/officeart/2005/8/layout/cycle2"/>
    <dgm:cxn modelId="{8006BED0-FCF8-4E82-BEB9-F2C8ACD971D6}" type="presOf" srcId="{3FFDB574-2F71-439B-9EF3-C4FE4A3E14E2}" destId="{E9E53826-F194-476F-BAC7-282BE6515799}" srcOrd="0" destOrd="0" presId="urn:microsoft.com/office/officeart/2005/8/layout/cycle2"/>
    <dgm:cxn modelId="{A95F22DD-1FFE-4999-B9EA-23644CB19111}" type="presOf" srcId="{9B148740-A95A-46DE-8E5D-C06177F2E7EB}" destId="{F4ACF197-4FEB-4AC7-A040-57AFB5EEEAA3}" srcOrd="0" destOrd="0" presId="urn:microsoft.com/office/officeart/2005/8/layout/cycle2"/>
    <dgm:cxn modelId="{B0E90D25-FD45-4C52-9045-7A15D2973D84}" type="presOf" srcId="{E7B03929-B813-483A-B76E-883198664C0F}" destId="{32DD017A-30F9-4A90-BC49-F95C9829E24C}" srcOrd="0" destOrd="0" presId="urn:microsoft.com/office/officeart/2005/8/layout/cycle2"/>
    <dgm:cxn modelId="{612FE45F-8E9E-4D32-87A0-55FF7B87A7A3}" srcId="{5BF000E9-E289-40B0-9C93-31B4D4D1E489}" destId="{EB08B627-E6DA-44AA-BFD8-1BA4B1CF796A}" srcOrd="16" destOrd="0" parTransId="{E855862A-FEC1-4178-A0EC-3D921B3CD4AB}" sibTransId="{6C624BC7-A23E-495B-BC72-0DB1ECB0DD0E}"/>
    <dgm:cxn modelId="{3D99B732-0B50-409E-BD36-90FCAA41B852}" type="presOf" srcId="{AAC51A45-FD52-4EBC-9B00-FD4215093F76}" destId="{7AADE4B2-D70F-4031-854D-8B2469E8C2A9}" srcOrd="0" destOrd="0" presId="urn:microsoft.com/office/officeart/2005/8/layout/cycle2"/>
    <dgm:cxn modelId="{10426A96-0E7A-4357-AABA-E40254E9A652}" type="presOf" srcId="{37E1050A-D4D8-4906-AF1C-DCAE0602F35D}" destId="{F1028D0D-C649-4EBA-93A9-E5AB38B2CC54}" srcOrd="0" destOrd="0" presId="urn:microsoft.com/office/officeart/2005/8/layout/cycle2"/>
    <dgm:cxn modelId="{EB76AF55-48B8-47A2-A3C5-FB64CF602926}" type="presOf" srcId="{39764A81-6814-4FC4-B790-C35A23CA898E}" destId="{75DB7207-F21D-4057-977C-291522BEB940}" srcOrd="1" destOrd="0" presId="urn:microsoft.com/office/officeart/2005/8/layout/cycle2"/>
    <dgm:cxn modelId="{D8DCD30B-C45E-4BDC-B954-53671EE23507}" type="presOf" srcId="{A6AE7E4E-7224-425C-982A-2DCD7C92F232}" destId="{2A356F2A-0869-41DA-8493-E849FADD036B}" srcOrd="1" destOrd="0" presId="urn:microsoft.com/office/officeart/2005/8/layout/cycle2"/>
    <dgm:cxn modelId="{866CAAB8-EAC3-4167-B0FA-E54362F9F53C}" srcId="{5BF000E9-E289-40B0-9C93-31B4D4D1E489}" destId="{FC63A69A-8F6A-4003-902E-052A3331350D}" srcOrd="15" destOrd="0" parTransId="{C8446953-914F-4127-90F7-30F42179A05E}" sibTransId="{01265BAE-01AF-4821-8695-7BE4974B5B46}"/>
    <dgm:cxn modelId="{926FE15E-305C-490D-8B50-5C075D282E85}" type="presOf" srcId="{334025F0-081F-4DB9-B3F4-4F42CD61D5EE}" destId="{D13CC30B-8149-4244-A360-AEE906B82873}" srcOrd="0" destOrd="0" presId="urn:microsoft.com/office/officeart/2005/8/layout/cycle2"/>
    <dgm:cxn modelId="{CC14C5B2-913F-4F95-B275-0D124257BB6E}" type="presOf" srcId="{523B5795-4925-45B4-84FE-9E02894C1EC1}" destId="{FAAD1A9C-F855-4075-9794-C2611937B2FE}" srcOrd="0" destOrd="0" presId="urn:microsoft.com/office/officeart/2005/8/layout/cycle2"/>
    <dgm:cxn modelId="{A58A14F6-3815-47A7-A07B-7623E231288C}" type="presOf" srcId="{6C624BC7-A23E-495B-BC72-0DB1ECB0DD0E}" destId="{89678BB5-E82B-46AA-A134-0DB835A3B52C}" srcOrd="0" destOrd="0" presId="urn:microsoft.com/office/officeart/2005/8/layout/cycle2"/>
    <dgm:cxn modelId="{E833A5FA-EA94-4634-BE66-393F94FD83EA}" type="presParOf" srcId="{9C39A476-184B-46B8-B13C-1EEA1D6BE5A7}" destId="{98BD3F68-1795-41C4-83D5-7C6C3A4956BD}" srcOrd="0" destOrd="0" presId="urn:microsoft.com/office/officeart/2005/8/layout/cycle2"/>
    <dgm:cxn modelId="{23DADD2B-B803-453D-94B5-7AC7ACCA1B05}" type="presParOf" srcId="{9C39A476-184B-46B8-B13C-1EEA1D6BE5A7}" destId="{8D8A8D15-1217-4AE8-9ED4-AF0E9514CED9}" srcOrd="1" destOrd="0" presId="urn:microsoft.com/office/officeart/2005/8/layout/cycle2"/>
    <dgm:cxn modelId="{A9C7409E-0680-4DEB-B642-F349A71853C4}" type="presParOf" srcId="{8D8A8D15-1217-4AE8-9ED4-AF0E9514CED9}" destId="{E2782EDF-573B-4B05-90C0-B13CC13472BA}" srcOrd="0" destOrd="0" presId="urn:microsoft.com/office/officeart/2005/8/layout/cycle2"/>
    <dgm:cxn modelId="{95394E72-B539-4DBE-B521-A412DE8F3767}" type="presParOf" srcId="{9C39A476-184B-46B8-B13C-1EEA1D6BE5A7}" destId="{57F493BA-5CDD-43D7-BF66-0EC4642CE8A7}" srcOrd="2" destOrd="0" presId="urn:microsoft.com/office/officeart/2005/8/layout/cycle2"/>
    <dgm:cxn modelId="{1BD50BBB-0A04-4FE0-A15F-90A6A8466E09}" type="presParOf" srcId="{9C39A476-184B-46B8-B13C-1EEA1D6BE5A7}" destId="{2DD06AB1-BE2E-4F66-A9DE-D247FC1F194A}" srcOrd="3" destOrd="0" presId="urn:microsoft.com/office/officeart/2005/8/layout/cycle2"/>
    <dgm:cxn modelId="{12DB6764-6F56-4ABF-B62E-A03EBAF661DA}" type="presParOf" srcId="{2DD06AB1-BE2E-4F66-A9DE-D247FC1F194A}" destId="{A32FD0A1-058A-4CD8-9AC3-4EEE04042A02}" srcOrd="0" destOrd="0" presId="urn:microsoft.com/office/officeart/2005/8/layout/cycle2"/>
    <dgm:cxn modelId="{4F39D79D-A09E-46C0-807B-58A08D09422B}" type="presParOf" srcId="{9C39A476-184B-46B8-B13C-1EEA1D6BE5A7}" destId="{44085641-2DDF-485A-A505-1FDAC74BC7B0}" srcOrd="4" destOrd="0" presId="urn:microsoft.com/office/officeart/2005/8/layout/cycle2"/>
    <dgm:cxn modelId="{09FFB01F-116E-4250-A08C-6EF14AAF4D38}" type="presParOf" srcId="{9C39A476-184B-46B8-B13C-1EEA1D6BE5A7}" destId="{047B63F5-C603-4FBB-A0DC-8CD9BCBB4093}" srcOrd="5" destOrd="0" presId="urn:microsoft.com/office/officeart/2005/8/layout/cycle2"/>
    <dgm:cxn modelId="{2C0D9A14-BA1E-4909-9FA5-737392D5DB5A}" type="presParOf" srcId="{047B63F5-C603-4FBB-A0DC-8CD9BCBB4093}" destId="{CA2E8E19-9E78-4C95-BD65-68B767A5236E}" srcOrd="0" destOrd="0" presId="urn:microsoft.com/office/officeart/2005/8/layout/cycle2"/>
    <dgm:cxn modelId="{0C51A70D-3EA7-474F-ADC5-121F723E2116}" type="presParOf" srcId="{9C39A476-184B-46B8-B13C-1EEA1D6BE5A7}" destId="{7BBA4DCE-1223-45E3-800B-C97C55AE2657}" srcOrd="6" destOrd="0" presId="urn:microsoft.com/office/officeart/2005/8/layout/cycle2"/>
    <dgm:cxn modelId="{FCE87FBF-20FC-478E-8E33-809962E4041E}" type="presParOf" srcId="{9C39A476-184B-46B8-B13C-1EEA1D6BE5A7}" destId="{7E007831-8095-4A08-A22A-0E6FC1ED34E0}" srcOrd="7" destOrd="0" presId="urn:microsoft.com/office/officeart/2005/8/layout/cycle2"/>
    <dgm:cxn modelId="{9DD53F1C-FCFF-411F-8C22-F446BDED1700}" type="presParOf" srcId="{7E007831-8095-4A08-A22A-0E6FC1ED34E0}" destId="{9632CB50-FA0F-404C-AB50-EA01F71E5E63}" srcOrd="0" destOrd="0" presId="urn:microsoft.com/office/officeart/2005/8/layout/cycle2"/>
    <dgm:cxn modelId="{9DDACA42-4BB1-4727-A2AE-48FB43E7F19F}" type="presParOf" srcId="{9C39A476-184B-46B8-B13C-1EEA1D6BE5A7}" destId="{661A278F-FFA2-43C0-9B1A-675C188E56B8}" srcOrd="8" destOrd="0" presId="urn:microsoft.com/office/officeart/2005/8/layout/cycle2"/>
    <dgm:cxn modelId="{3B67423A-FF62-4D7E-B164-7A6744A6FE6A}" type="presParOf" srcId="{9C39A476-184B-46B8-B13C-1EEA1D6BE5A7}" destId="{32DD017A-30F9-4A90-BC49-F95C9829E24C}" srcOrd="9" destOrd="0" presId="urn:microsoft.com/office/officeart/2005/8/layout/cycle2"/>
    <dgm:cxn modelId="{2232259A-C1D7-4149-BCF5-DF6212972729}" type="presParOf" srcId="{32DD017A-30F9-4A90-BC49-F95C9829E24C}" destId="{8289F2DD-FB54-4017-AA11-36F9ADF90231}" srcOrd="0" destOrd="0" presId="urn:microsoft.com/office/officeart/2005/8/layout/cycle2"/>
    <dgm:cxn modelId="{DA8F363C-CF7B-4BFA-B060-EB49DC1B5E21}" type="presParOf" srcId="{9C39A476-184B-46B8-B13C-1EEA1D6BE5A7}" destId="{F4ACF197-4FEB-4AC7-A040-57AFB5EEEAA3}" srcOrd="10" destOrd="0" presId="urn:microsoft.com/office/officeart/2005/8/layout/cycle2"/>
    <dgm:cxn modelId="{0A6E1FAC-A6B8-4752-90D2-4146AD194124}" type="presParOf" srcId="{9C39A476-184B-46B8-B13C-1EEA1D6BE5A7}" destId="{62391D8E-418D-410D-8799-26D45B85FECD}" srcOrd="11" destOrd="0" presId="urn:microsoft.com/office/officeart/2005/8/layout/cycle2"/>
    <dgm:cxn modelId="{0AB0AFFD-0C8C-4D0E-AAEF-A4CFF2EBFA78}" type="presParOf" srcId="{62391D8E-418D-410D-8799-26D45B85FECD}" destId="{B85ADA3F-766F-4004-A0D4-C1D67F6E9D50}" srcOrd="0" destOrd="0" presId="urn:microsoft.com/office/officeart/2005/8/layout/cycle2"/>
    <dgm:cxn modelId="{13A5003A-3DE3-4927-939F-98BA08449415}" type="presParOf" srcId="{9C39A476-184B-46B8-B13C-1EEA1D6BE5A7}" destId="{00783643-7EE2-4978-9B33-B05AC5D7533A}" srcOrd="12" destOrd="0" presId="urn:microsoft.com/office/officeart/2005/8/layout/cycle2"/>
    <dgm:cxn modelId="{71A8F297-BB46-465C-9F11-DB10B5EA71E9}" type="presParOf" srcId="{9C39A476-184B-46B8-B13C-1EEA1D6BE5A7}" destId="{7AADE4B2-D70F-4031-854D-8B2469E8C2A9}" srcOrd="13" destOrd="0" presId="urn:microsoft.com/office/officeart/2005/8/layout/cycle2"/>
    <dgm:cxn modelId="{4EE4B065-931D-4E25-B1CC-F397C8EC4B56}" type="presParOf" srcId="{7AADE4B2-D70F-4031-854D-8B2469E8C2A9}" destId="{6877C8BE-3241-4CF7-9569-E76CBC45DD1F}" srcOrd="0" destOrd="0" presId="urn:microsoft.com/office/officeart/2005/8/layout/cycle2"/>
    <dgm:cxn modelId="{A35FD367-4757-49EA-B32C-2767D43F6523}" type="presParOf" srcId="{9C39A476-184B-46B8-B13C-1EEA1D6BE5A7}" destId="{E6C8698A-54BF-47F4-8039-5C84914EEE2C}" srcOrd="14" destOrd="0" presId="urn:microsoft.com/office/officeart/2005/8/layout/cycle2"/>
    <dgm:cxn modelId="{7DC975E8-F056-4363-B295-999DB9B67979}" type="presParOf" srcId="{9C39A476-184B-46B8-B13C-1EEA1D6BE5A7}" destId="{F1028D0D-C649-4EBA-93A9-E5AB38B2CC54}" srcOrd="15" destOrd="0" presId="urn:microsoft.com/office/officeart/2005/8/layout/cycle2"/>
    <dgm:cxn modelId="{11754BCB-9450-45EA-ACD7-508C4B528C6D}" type="presParOf" srcId="{F1028D0D-C649-4EBA-93A9-E5AB38B2CC54}" destId="{BCAA88FE-D00A-4850-9A06-9D1089112384}" srcOrd="0" destOrd="0" presId="urn:microsoft.com/office/officeart/2005/8/layout/cycle2"/>
    <dgm:cxn modelId="{0D641ECC-9970-4725-B1E6-2AA89E10B356}" type="presParOf" srcId="{9C39A476-184B-46B8-B13C-1EEA1D6BE5A7}" destId="{33E20974-0D0A-4597-901C-58C126282F12}" srcOrd="16" destOrd="0" presId="urn:microsoft.com/office/officeart/2005/8/layout/cycle2"/>
    <dgm:cxn modelId="{A2E70974-8A6A-490C-BD75-204EC59D7624}" type="presParOf" srcId="{9C39A476-184B-46B8-B13C-1EEA1D6BE5A7}" destId="{807CB77B-4B1F-4CAE-ACFF-4D6FC99E2794}" srcOrd="17" destOrd="0" presId="urn:microsoft.com/office/officeart/2005/8/layout/cycle2"/>
    <dgm:cxn modelId="{83019E8E-A849-4A16-9CCF-91A86289D847}" type="presParOf" srcId="{807CB77B-4B1F-4CAE-ACFF-4D6FC99E2794}" destId="{69F9D466-8D6F-4E24-AD89-98D8D07E8C90}" srcOrd="0" destOrd="0" presId="urn:microsoft.com/office/officeart/2005/8/layout/cycle2"/>
    <dgm:cxn modelId="{564BF674-F7DE-4D9F-AD91-6439A2DEEAE9}" type="presParOf" srcId="{9C39A476-184B-46B8-B13C-1EEA1D6BE5A7}" destId="{88E13858-8A06-439C-9E09-0B591C467A51}" srcOrd="18" destOrd="0" presId="urn:microsoft.com/office/officeart/2005/8/layout/cycle2"/>
    <dgm:cxn modelId="{34CEA837-5950-4EF2-AE4D-794CC73F04A5}" type="presParOf" srcId="{9C39A476-184B-46B8-B13C-1EEA1D6BE5A7}" destId="{E5F16687-6D85-488F-A694-3621EB48BFBB}" srcOrd="19" destOrd="0" presId="urn:microsoft.com/office/officeart/2005/8/layout/cycle2"/>
    <dgm:cxn modelId="{F2AF87B2-781E-49FD-934B-1F540D06B60F}" type="presParOf" srcId="{E5F16687-6D85-488F-A694-3621EB48BFBB}" destId="{75DB7207-F21D-4057-977C-291522BEB940}" srcOrd="0" destOrd="0" presId="urn:microsoft.com/office/officeart/2005/8/layout/cycle2"/>
    <dgm:cxn modelId="{DCA950FE-AF88-4CA0-946F-1A5078AB3131}" type="presParOf" srcId="{9C39A476-184B-46B8-B13C-1EEA1D6BE5A7}" destId="{E7DBC9ED-7044-4D5C-82BA-43B2400400D2}" srcOrd="20" destOrd="0" presId="urn:microsoft.com/office/officeart/2005/8/layout/cycle2"/>
    <dgm:cxn modelId="{097DA1C1-D9B7-47B7-B001-9D739636FCC3}" type="presParOf" srcId="{9C39A476-184B-46B8-B13C-1EEA1D6BE5A7}" destId="{22EEA321-56E1-4F87-838E-50DCBFB7F594}" srcOrd="21" destOrd="0" presId="urn:microsoft.com/office/officeart/2005/8/layout/cycle2"/>
    <dgm:cxn modelId="{D0F24E71-9FBE-4206-8473-5C1E995B86CB}" type="presParOf" srcId="{22EEA321-56E1-4F87-838E-50DCBFB7F594}" destId="{F65B5D2C-17D2-417D-AA96-9325C4EB9CAB}" srcOrd="0" destOrd="0" presId="urn:microsoft.com/office/officeart/2005/8/layout/cycle2"/>
    <dgm:cxn modelId="{CB39EA9B-CDB6-4EE8-91C9-80E46A346BFB}" type="presParOf" srcId="{9C39A476-184B-46B8-B13C-1EEA1D6BE5A7}" destId="{E9E53826-F194-476F-BAC7-282BE6515799}" srcOrd="22" destOrd="0" presId="urn:microsoft.com/office/officeart/2005/8/layout/cycle2"/>
    <dgm:cxn modelId="{E7DC6C20-00B8-41E7-8428-F401B564356F}" type="presParOf" srcId="{9C39A476-184B-46B8-B13C-1EEA1D6BE5A7}" destId="{FAAD1A9C-F855-4075-9794-C2611937B2FE}" srcOrd="23" destOrd="0" presId="urn:microsoft.com/office/officeart/2005/8/layout/cycle2"/>
    <dgm:cxn modelId="{4996397E-3A06-4336-A6DF-901393C0CA4E}" type="presParOf" srcId="{FAAD1A9C-F855-4075-9794-C2611937B2FE}" destId="{D5B1AF46-DCBE-4509-8E31-D192A3755D39}" srcOrd="0" destOrd="0" presId="urn:microsoft.com/office/officeart/2005/8/layout/cycle2"/>
    <dgm:cxn modelId="{C3A7C150-2D99-447A-804F-7C53A4B4F262}" type="presParOf" srcId="{9C39A476-184B-46B8-B13C-1EEA1D6BE5A7}" destId="{C8107CE9-EAA5-44D0-B6A4-DB7098ECB072}" srcOrd="24" destOrd="0" presId="urn:microsoft.com/office/officeart/2005/8/layout/cycle2"/>
    <dgm:cxn modelId="{77B2CF89-9ED0-43E8-8B89-250C761DC65D}" type="presParOf" srcId="{9C39A476-184B-46B8-B13C-1EEA1D6BE5A7}" destId="{421272EA-F584-409B-8898-2D4FE2E44CB9}" srcOrd="25" destOrd="0" presId="urn:microsoft.com/office/officeart/2005/8/layout/cycle2"/>
    <dgm:cxn modelId="{C9165FA4-766B-4D4A-BE05-626BB1D1372B}" type="presParOf" srcId="{421272EA-F584-409B-8898-2D4FE2E44CB9}" destId="{8A92F0C9-F363-4B99-8DE3-CC451F14798A}" srcOrd="0" destOrd="0" presId="urn:microsoft.com/office/officeart/2005/8/layout/cycle2"/>
    <dgm:cxn modelId="{8ED2247C-E0CF-4F5B-972F-F85E79B6F850}" type="presParOf" srcId="{9C39A476-184B-46B8-B13C-1EEA1D6BE5A7}" destId="{662571ED-7F37-460D-9851-CBD67906BCF0}" srcOrd="26" destOrd="0" presId="urn:microsoft.com/office/officeart/2005/8/layout/cycle2"/>
    <dgm:cxn modelId="{0D4B4515-616C-4111-BEAE-C2BE5F5D1CA4}" type="presParOf" srcId="{9C39A476-184B-46B8-B13C-1EEA1D6BE5A7}" destId="{FC38D17A-E9AB-4CFE-88A7-38EBD1C1F27F}" srcOrd="27" destOrd="0" presId="urn:microsoft.com/office/officeart/2005/8/layout/cycle2"/>
    <dgm:cxn modelId="{BC681C46-D445-44F5-828E-5FAAE0E17066}" type="presParOf" srcId="{FC38D17A-E9AB-4CFE-88A7-38EBD1C1F27F}" destId="{2A356F2A-0869-41DA-8493-E849FADD036B}" srcOrd="0" destOrd="0" presId="urn:microsoft.com/office/officeart/2005/8/layout/cycle2"/>
    <dgm:cxn modelId="{73F79AA6-A94A-4206-BDB0-9544AB5950BA}" type="presParOf" srcId="{9C39A476-184B-46B8-B13C-1EEA1D6BE5A7}" destId="{A5365101-1F32-4F7B-800E-099E895F6A33}" srcOrd="28" destOrd="0" presId="urn:microsoft.com/office/officeart/2005/8/layout/cycle2"/>
    <dgm:cxn modelId="{D82605C9-6BF3-4EE5-A8F7-B6754E1D44ED}" type="presParOf" srcId="{9C39A476-184B-46B8-B13C-1EEA1D6BE5A7}" destId="{DEB011A8-525E-440F-8ED8-9655924744B3}" srcOrd="29" destOrd="0" presId="urn:microsoft.com/office/officeart/2005/8/layout/cycle2"/>
    <dgm:cxn modelId="{A07F9358-A450-4D45-A56E-24BD485E9A74}" type="presParOf" srcId="{DEB011A8-525E-440F-8ED8-9655924744B3}" destId="{190D6D42-1184-4C83-AD43-9C526CBA3D09}" srcOrd="0" destOrd="0" presId="urn:microsoft.com/office/officeart/2005/8/layout/cycle2"/>
    <dgm:cxn modelId="{C3A05705-A22E-4ED2-A792-6B44664EE3E4}" type="presParOf" srcId="{9C39A476-184B-46B8-B13C-1EEA1D6BE5A7}" destId="{8358541A-7B32-4DAD-806E-CCA1ABCCC6EB}" srcOrd="30" destOrd="0" presId="urn:microsoft.com/office/officeart/2005/8/layout/cycle2"/>
    <dgm:cxn modelId="{1A9A6188-A894-4C30-B46C-11B979C08F68}" type="presParOf" srcId="{9C39A476-184B-46B8-B13C-1EEA1D6BE5A7}" destId="{E8DADD03-051A-4608-AAFD-0C78988B1273}" srcOrd="31" destOrd="0" presId="urn:microsoft.com/office/officeart/2005/8/layout/cycle2"/>
    <dgm:cxn modelId="{A1ED218C-EA2B-462C-9C81-14957AFBE494}" type="presParOf" srcId="{E8DADD03-051A-4608-AAFD-0C78988B1273}" destId="{4822ED43-DED6-4DD9-9E83-E1BFE32D01C3}" srcOrd="0" destOrd="0" presId="urn:microsoft.com/office/officeart/2005/8/layout/cycle2"/>
    <dgm:cxn modelId="{28D60CFC-FDA5-470F-B122-31EF9BD7F725}" type="presParOf" srcId="{9C39A476-184B-46B8-B13C-1EEA1D6BE5A7}" destId="{D1D44891-14BC-4FF5-BD2C-CF931FA83E5B}" srcOrd="32" destOrd="0" presId="urn:microsoft.com/office/officeart/2005/8/layout/cycle2"/>
    <dgm:cxn modelId="{4D0B4DB4-AB81-4FF5-9DC5-AB7C8AD58AA0}" type="presParOf" srcId="{9C39A476-184B-46B8-B13C-1EEA1D6BE5A7}" destId="{89678BB5-E82B-46AA-A134-0DB835A3B52C}" srcOrd="33" destOrd="0" presId="urn:microsoft.com/office/officeart/2005/8/layout/cycle2"/>
    <dgm:cxn modelId="{C1754276-D46F-4FB8-98DD-D5A552EEAD59}" type="presParOf" srcId="{89678BB5-E82B-46AA-A134-0DB835A3B52C}" destId="{8587882C-A5D5-4402-8870-D6CCB9B327AF}" srcOrd="0" destOrd="0" presId="urn:microsoft.com/office/officeart/2005/8/layout/cycle2"/>
    <dgm:cxn modelId="{DB36D6F7-1DA1-4DFC-BD20-01D8C1F6D5FB}" type="presParOf" srcId="{9C39A476-184B-46B8-B13C-1EEA1D6BE5A7}" destId="{12E228D9-BDE7-4FB2-B2BD-C62200138C3C}" srcOrd="34" destOrd="0" presId="urn:microsoft.com/office/officeart/2005/8/layout/cycle2"/>
    <dgm:cxn modelId="{DDE6B6F7-EB51-427C-883B-91643869B1A0}" type="presParOf" srcId="{9C39A476-184B-46B8-B13C-1EEA1D6BE5A7}" destId="{D13CC30B-8149-4244-A360-AEE906B82873}" srcOrd="35" destOrd="0" presId="urn:microsoft.com/office/officeart/2005/8/layout/cycle2"/>
    <dgm:cxn modelId="{BC471B1F-F9A9-44FE-8C6D-4D90B05CB085}" type="presParOf" srcId="{D13CC30B-8149-4244-A360-AEE906B82873}" destId="{F5995DC0-226F-472A-A652-D7B28708F60E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632701-0E79-4466-B4D6-F47AC836762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B8412E5-DD3E-490B-8394-2E6BF6C4C084}">
      <dgm:prSet phldrT="[Text]" custT="1"/>
      <dgm:spPr/>
      <dgm:t>
        <a:bodyPr/>
        <a:lstStyle/>
        <a:p>
          <a:r>
            <a:rPr lang="tr-TR" sz="600" dirty="0" smtClean="0"/>
            <a:t>Ministry of Finance </a:t>
          </a:r>
          <a:endParaRPr lang="tr-TR" sz="600" dirty="0"/>
        </a:p>
      </dgm:t>
    </dgm:pt>
    <dgm:pt modelId="{CBC41DBF-0337-4A90-A9A7-B6843033CDDA}" type="parTrans" cxnId="{4AA2C281-60F1-4F5D-9152-DE86334FBA8D}">
      <dgm:prSet/>
      <dgm:spPr/>
      <dgm:t>
        <a:bodyPr/>
        <a:lstStyle/>
        <a:p>
          <a:endParaRPr lang="tr-TR" sz="650"/>
        </a:p>
      </dgm:t>
    </dgm:pt>
    <dgm:pt modelId="{D3331AE7-EDEC-485E-8EE5-531FC6C0A6DB}" type="sibTrans" cxnId="{4AA2C281-60F1-4F5D-9152-DE86334FBA8D}">
      <dgm:prSet custT="1"/>
      <dgm:spPr/>
      <dgm:t>
        <a:bodyPr/>
        <a:lstStyle/>
        <a:p>
          <a:endParaRPr lang="tr-TR" sz="650"/>
        </a:p>
      </dgm:t>
    </dgm:pt>
    <dgm:pt modelId="{31562D22-7722-4941-9B23-85766FE8354E}">
      <dgm:prSet custT="1"/>
      <dgm:spPr/>
      <dgm:t>
        <a:bodyPr/>
        <a:lstStyle/>
        <a:p>
          <a:r>
            <a:rPr lang="tr-TR" sz="600" dirty="0" smtClean="0"/>
            <a:t>Ministry of National Education</a:t>
          </a:r>
          <a:endParaRPr lang="tr-TR" sz="600" dirty="0"/>
        </a:p>
      </dgm:t>
    </dgm:pt>
    <dgm:pt modelId="{ACC9CDD0-77E2-42F9-940A-A0956B748D22}" type="parTrans" cxnId="{C7E762B0-3FA1-40A5-A74C-829742F6C5CF}">
      <dgm:prSet/>
      <dgm:spPr/>
      <dgm:t>
        <a:bodyPr/>
        <a:lstStyle/>
        <a:p>
          <a:endParaRPr lang="tr-TR" sz="650"/>
        </a:p>
      </dgm:t>
    </dgm:pt>
    <dgm:pt modelId="{D1E1BE01-45BD-495C-A348-0EC937EDFC93}" type="sibTrans" cxnId="{C7E762B0-3FA1-40A5-A74C-829742F6C5CF}">
      <dgm:prSet custT="1"/>
      <dgm:spPr/>
      <dgm:t>
        <a:bodyPr/>
        <a:lstStyle/>
        <a:p>
          <a:endParaRPr lang="tr-TR" sz="650"/>
        </a:p>
      </dgm:t>
    </dgm:pt>
    <dgm:pt modelId="{C3A6D823-883A-4CA4-9C29-55C91DF364EA}">
      <dgm:prSet custT="1"/>
      <dgm:spPr/>
      <dgm:t>
        <a:bodyPr/>
        <a:lstStyle/>
        <a:p>
          <a:r>
            <a:rPr lang="tr-TR" sz="600" dirty="0" smtClean="0"/>
            <a:t>Ministry of Forest and Water Affairs</a:t>
          </a:r>
          <a:endParaRPr lang="tr-TR" sz="600" dirty="0"/>
        </a:p>
      </dgm:t>
    </dgm:pt>
    <dgm:pt modelId="{7A0BE53F-6907-4717-96BA-F2498AB80A18}" type="parTrans" cxnId="{640218B2-E561-4638-B1FC-1936A8C82629}">
      <dgm:prSet/>
      <dgm:spPr/>
      <dgm:t>
        <a:bodyPr/>
        <a:lstStyle/>
        <a:p>
          <a:endParaRPr lang="tr-TR" sz="650"/>
        </a:p>
      </dgm:t>
    </dgm:pt>
    <dgm:pt modelId="{CE2CB787-199A-4E36-BD98-DE53ACAB93D5}" type="sibTrans" cxnId="{640218B2-E561-4638-B1FC-1936A8C82629}">
      <dgm:prSet custT="1"/>
      <dgm:spPr/>
      <dgm:t>
        <a:bodyPr/>
        <a:lstStyle/>
        <a:p>
          <a:endParaRPr lang="tr-TR" sz="650"/>
        </a:p>
      </dgm:t>
    </dgm:pt>
    <dgm:pt modelId="{3A76F995-4CF3-4FEE-8F85-E50C4CAB440A}">
      <dgm:prSet custT="1"/>
      <dgm:spPr/>
      <dgm:t>
        <a:bodyPr/>
        <a:lstStyle/>
        <a:p>
          <a:r>
            <a:rPr lang="tr-TR" sz="600" dirty="0" smtClean="0"/>
            <a:t>Ministry of Health</a:t>
          </a:r>
          <a:endParaRPr lang="tr-TR" sz="600" dirty="0"/>
        </a:p>
      </dgm:t>
    </dgm:pt>
    <dgm:pt modelId="{3B2F8738-CD41-450D-A08E-2C5F3F8B1715}" type="parTrans" cxnId="{68D6FE2D-CF0C-41F0-BEC7-E0F6061D2238}">
      <dgm:prSet/>
      <dgm:spPr/>
      <dgm:t>
        <a:bodyPr/>
        <a:lstStyle/>
        <a:p>
          <a:endParaRPr lang="tr-TR" sz="650"/>
        </a:p>
      </dgm:t>
    </dgm:pt>
    <dgm:pt modelId="{7C1D38C0-3453-4186-8895-B9801EB3719E}" type="sibTrans" cxnId="{68D6FE2D-CF0C-41F0-BEC7-E0F6061D2238}">
      <dgm:prSet custT="1"/>
      <dgm:spPr/>
      <dgm:t>
        <a:bodyPr/>
        <a:lstStyle/>
        <a:p>
          <a:endParaRPr lang="tr-TR" sz="650"/>
        </a:p>
      </dgm:t>
    </dgm:pt>
    <dgm:pt modelId="{D9F4544D-D52F-404C-9649-1B00EE7A818D}">
      <dgm:prSet custT="1"/>
      <dgm:spPr/>
      <dgm:t>
        <a:bodyPr/>
        <a:lstStyle/>
        <a:p>
          <a:r>
            <a:rPr lang="tr-TR" sz="600" dirty="0" smtClean="0"/>
            <a:t>Capital Markets Board</a:t>
          </a:r>
          <a:endParaRPr lang="tr-TR" sz="600" dirty="0"/>
        </a:p>
      </dgm:t>
    </dgm:pt>
    <dgm:pt modelId="{8A29E0E8-57DB-447B-B26D-7D352875035E}" type="parTrans" cxnId="{C2388D24-5714-43A0-A7F7-12F7A47F2957}">
      <dgm:prSet/>
      <dgm:spPr/>
      <dgm:t>
        <a:bodyPr/>
        <a:lstStyle/>
        <a:p>
          <a:endParaRPr lang="tr-TR" sz="650"/>
        </a:p>
      </dgm:t>
    </dgm:pt>
    <dgm:pt modelId="{87D146EC-4DB0-4AC1-A224-95095AD27B12}" type="sibTrans" cxnId="{C2388D24-5714-43A0-A7F7-12F7A47F2957}">
      <dgm:prSet custT="1"/>
      <dgm:spPr/>
      <dgm:t>
        <a:bodyPr/>
        <a:lstStyle/>
        <a:p>
          <a:endParaRPr lang="tr-TR" sz="650"/>
        </a:p>
      </dgm:t>
    </dgm:pt>
    <dgm:pt modelId="{A157296F-C4A0-4831-8DB1-C8F13406CA3C}">
      <dgm:prSet custT="1"/>
      <dgm:spPr/>
      <dgm:t>
        <a:bodyPr/>
        <a:lstStyle/>
        <a:p>
          <a:r>
            <a:rPr lang="tr-TR" sz="600" dirty="0" smtClean="0"/>
            <a:t>Central Bank</a:t>
          </a:r>
          <a:endParaRPr lang="tr-TR" sz="600" dirty="0"/>
        </a:p>
      </dgm:t>
    </dgm:pt>
    <dgm:pt modelId="{2B5EFCEF-8689-4AFE-BC8F-E5EAFA5AC7CD}" type="parTrans" cxnId="{8B1F4E22-0E31-45EF-898D-35CC11AA7923}">
      <dgm:prSet/>
      <dgm:spPr/>
      <dgm:t>
        <a:bodyPr/>
        <a:lstStyle/>
        <a:p>
          <a:endParaRPr lang="tr-TR" sz="650"/>
        </a:p>
      </dgm:t>
    </dgm:pt>
    <dgm:pt modelId="{0D205353-5203-41A0-AB5F-750466D90FB9}" type="sibTrans" cxnId="{8B1F4E22-0E31-45EF-898D-35CC11AA7923}">
      <dgm:prSet custT="1"/>
      <dgm:spPr/>
      <dgm:t>
        <a:bodyPr/>
        <a:lstStyle/>
        <a:p>
          <a:endParaRPr lang="tr-TR" sz="650"/>
        </a:p>
      </dgm:t>
    </dgm:pt>
    <dgm:pt modelId="{58140929-1CE5-4124-85CC-9948C1C0C1E6}">
      <dgm:prSet custT="1"/>
      <dgm:spPr/>
      <dgm:t>
        <a:bodyPr/>
        <a:lstStyle/>
        <a:p>
          <a:r>
            <a:rPr lang="tr-TR" sz="600" dirty="0" smtClean="0"/>
            <a:t>Turkish Cooperation and Development Agency</a:t>
          </a:r>
          <a:endParaRPr lang="tr-TR" sz="600" dirty="0"/>
        </a:p>
      </dgm:t>
    </dgm:pt>
    <dgm:pt modelId="{45A9F681-ADD9-4747-8052-F6A24D0889F0}" type="parTrans" cxnId="{9BBF34B4-C0E0-4EB0-8C6C-7EE675EF09D9}">
      <dgm:prSet/>
      <dgm:spPr/>
      <dgm:t>
        <a:bodyPr/>
        <a:lstStyle/>
        <a:p>
          <a:endParaRPr lang="tr-TR" sz="650"/>
        </a:p>
      </dgm:t>
    </dgm:pt>
    <dgm:pt modelId="{C85568B7-FC06-43B5-9183-D65A53BD6813}" type="sibTrans" cxnId="{9BBF34B4-C0E0-4EB0-8C6C-7EE675EF09D9}">
      <dgm:prSet custT="1"/>
      <dgm:spPr/>
      <dgm:t>
        <a:bodyPr/>
        <a:lstStyle/>
        <a:p>
          <a:endParaRPr lang="tr-TR" sz="650"/>
        </a:p>
      </dgm:t>
    </dgm:pt>
    <dgm:pt modelId="{4BEC5632-AC2D-4831-8C30-6A3F91987CF1}">
      <dgm:prSet custT="1"/>
      <dgm:spPr/>
      <dgm:t>
        <a:bodyPr/>
        <a:lstStyle/>
        <a:p>
          <a:r>
            <a:rPr lang="tr-TR" sz="650" dirty="0" smtClean="0"/>
            <a:t>TOBB</a:t>
          </a:r>
          <a:endParaRPr lang="tr-TR" sz="650" dirty="0"/>
        </a:p>
      </dgm:t>
    </dgm:pt>
    <dgm:pt modelId="{2006BD3C-C9B3-4198-8AF2-6ECE30DFC4D2}" type="parTrans" cxnId="{7ED2AF0B-B8AA-4E95-897D-4EFEB6613B32}">
      <dgm:prSet/>
      <dgm:spPr/>
      <dgm:t>
        <a:bodyPr/>
        <a:lstStyle/>
        <a:p>
          <a:endParaRPr lang="tr-TR" sz="650"/>
        </a:p>
      </dgm:t>
    </dgm:pt>
    <dgm:pt modelId="{B72E6955-4D7A-4592-9B30-D50019036B72}" type="sibTrans" cxnId="{7ED2AF0B-B8AA-4E95-897D-4EFEB6613B32}">
      <dgm:prSet custT="1"/>
      <dgm:spPr/>
      <dgm:t>
        <a:bodyPr/>
        <a:lstStyle/>
        <a:p>
          <a:endParaRPr lang="tr-TR" sz="650"/>
        </a:p>
      </dgm:t>
    </dgm:pt>
    <dgm:pt modelId="{870A62D9-FF6D-4087-8C8E-176D7A9A3429}">
      <dgm:prSet custT="1"/>
      <dgm:spPr/>
      <dgm:t>
        <a:bodyPr/>
        <a:lstStyle/>
        <a:p>
          <a:r>
            <a:rPr lang="tr-TR" sz="500" dirty="0" smtClean="0"/>
            <a:t>Association of the Insurance and Reinsurance Companies</a:t>
          </a:r>
          <a:endParaRPr lang="tr-TR" sz="500" dirty="0"/>
        </a:p>
      </dgm:t>
    </dgm:pt>
    <dgm:pt modelId="{9B0C832A-78F4-4F65-81F2-490B1E3F3AD1}" type="parTrans" cxnId="{8AD39CD2-58CB-4AED-BF67-3E209568C7D6}">
      <dgm:prSet/>
      <dgm:spPr/>
      <dgm:t>
        <a:bodyPr/>
        <a:lstStyle/>
        <a:p>
          <a:endParaRPr lang="tr-TR" sz="650"/>
        </a:p>
      </dgm:t>
    </dgm:pt>
    <dgm:pt modelId="{85F9E149-70F7-468A-86B4-7AD686B545DD}" type="sibTrans" cxnId="{8AD39CD2-58CB-4AED-BF67-3E209568C7D6}">
      <dgm:prSet custT="1"/>
      <dgm:spPr/>
      <dgm:t>
        <a:bodyPr/>
        <a:lstStyle/>
        <a:p>
          <a:endParaRPr lang="tr-TR" sz="650"/>
        </a:p>
      </dgm:t>
    </dgm:pt>
    <dgm:pt modelId="{C7D961A7-9856-4591-B7AE-72BFB7FAADDC}">
      <dgm:prSet custT="1"/>
      <dgm:spPr/>
      <dgm:t>
        <a:bodyPr/>
        <a:lstStyle/>
        <a:p>
          <a:r>
            <a:rPr lang="tr-TR" sz="500" dirty="0" smtClean="0"/>
            <a:t>Information and Communication Technologies Authority </a:t>
          </a:r>
          <a:endParaRPr lang="tr-TR" sz="500" dirty="0"/>
        </a:p>
      </dgm:t>
    </dgm:pt>
    <dgm:pt modelId="{EBB8F1DC-FEF6-48EA-9E70-D8E49485C339}" type="parTrans" cxnId="{F5A35B43-1DCC-4CE3-9101-DF4F3A176D01}">
      <dgm:prSet/>
      <dgm:spPr/>
      <dgm:t>
        <a:bodyPr/>
        <a:lstStyle/>
        <a:p>
          <a:endParaRPr lang="tr-TR" sz="650"/>
        </a:p>
      </dgm:t>
    </dgm:pt>
    <dgm:pt modelId="{7DE28F0E-464A-47A3-AAF5-4FA8B48F0CA0}" type="sibTrans" cxnId="{F5A35B43-1DCC-4CE3-9101-DF4F3A176D01}">
      <dgm:prSet custT="1"/>
      <dgm:spPr/>
      <dgm:t>
        <a:bodyPr/>
        <a:lstStyle/>
        <a:p>
          <a:endParaRPr lang="tr-TR" sz="650"/>
        </a:p>
      </dgm:t>
    </dgm:pt>
    <dgm:pt modelId="{5371D945-A6BB-4285-8419-973B661E93AD}">
      <dgm:prSet custT="1"/>
      <dgm:spPr/>
      <dgm:t>
        <a:bodyPr/>
        <a:lstStyle/>
        <a:p>
          <a:r>
            <a:rPr lang="tr-TR" sz="650" dirty="0" smtClean="0"/>
            <a:t>Turkstat</a:t>
          </a:r>
          <a:endParaRPr lang="tr-TR" sz="650" dirty="0"/>
        </a:p>
      </dgm:t>
    </dgm:pt>
    <dgm:pt modelId="{275A38F2-777C-4B30-AC96-8D7A467A9229}" type="parTrans" cxnId="{066F488B-678A-4882-AB45-6D101E48C906}">
      <dgm:prSet/>
      <dgm:spPr/>
      <dgm:t>
        <a:bodyPr/>
        <a:lstStyle/>
        <a:p>
          <a:endParaRPr lang="tr-TR" sz="650"/>
        </a:p>
      </dgm:t>
    </dgm:pt>
    <dgm:pt modelId="{BC0FEBFB-53F2-47C8-8A09-059BB40EC857}" type="sibTrans" cxnId="{066F488B-678A-4882-AB45-6D101E48C906}">
      <dgm:prSet custT="1"/>
      <dgm:spPr/>
      <dgm:t>
        <a:bodyPr/>
        <a:lstStyle/>
        <a:p>
          <a:endParaRPr lang="tr-TR" sz="650"/>
        </a:p>
      </dgm:t>
    </dgm:pt>
    <dgm:pt modelId="{6C65D220-0788-4312-83F9-38E895CE4E99}">
      <dgm:prSet custT="1"/>
      <dgm:spPr/>
      <dgm:t>
        <a:bodyPr/>
        <a:lstStyle/>
        <a:p>
          <a:r>
            <a:rPr lang="tr-TR" sz="600" dirty="0" smtClean="0"/>
            <a:t>Banks Association of Turkey</a:t>
          </a:r>
          <a:endParaRPr lang="tr-TR" sz="600" dirty="0"/>
        </a:p>
      </dgm:t>
    </dgm:pt>
    <dgm:pt modelId="{1EA74EA0-097D-4FD5-9BB1-A138A18D5E0D}" type="parTrans" cxnId="{6291A4BE-A51E-4EB6-BB2C-132D47E1401D}">
      <dgm:prSet/>
      <dgm:spPr/>
      <dgm:t>
        <a:bodyPr/>
        <a:lstStyle/>
        <a:p>
          <a:endParaRPr lang="tr-TR" sz="650"/>
        </a:p>
      </dgm:t>
    </dgm:pt>
    <dgm:pt modelId="{617EEACB-EC50-428D-AAAB-652748EDD9C6}" type="sibTrans" cxnId="{6291A4BE-A51E-4EB6-BB2C-132D47E1401D}">
      <dgm:prSet custT="1"/>
      <dgm:spPr/>
      <dgm:t>
        <a:bodyPr/>
        <a:lstStyle/>
        <a:p>
          <a:endParaRPr lang="tr-TR" sz="650"/>
        </a:p>
      </dgm:t>
    </dgm:pt>
    <dgm:pt modelId="{69772E5E-7B2A-418E-99E2-84A8C8418377}">
      <dgm:prSet custT="1"/>
      <dgm:spPr/>
      <dgm:t>
        <a:bodyPr/>
        <a:lstStyle/>
        <a:p>
          <a:r>
            <a:rPr lang="en-US" sz="500" i="0" dirty="0" smtClean="0"/>
            <a:t>Ministry of Transport, Maritime Affairs and Com</a:t>
          </a:r>
          <a:r>
            <a:rPr lang="tr-TR" sz="500" i="0" dirty="0" smtClean="0"/>
            <a:t>munication</a:t>
          </a:r>
          <a:endParaRPr lang="tr-TR" sz="500" i="0" dirty="0"/>
        </a:p>
      </dgm:t>
    </dgm:pt>
    <dgm:pt modelId="{C12E7E70-972C-4527-A44A-90E044225FD2}" type="parTrans" cxnId="{688E1E28-9E29-41AA-BA48-5ADBDB4B48FC}">
      <dgm:prSet/>
      <dgm:spPr/>
      <dgm:t>
        <a:bodyPr/>
        <a:lstStyle/>
        <a:p>
          <a:endParaRPr lang="tr-TR" sz="650"/>
        </a:p>
      </dgm:t>
    </dgm:pt>
    <dgm:pt modelId="{C6D19A25-4FB7-4B18-B094-DE8DA53AC012}" type="sibTrans" cxnId="{688E1E28-9E29-41AA-BA48-5ADBDB4B48FC}">
      <dgm:prSet custT="1"/>
      <dgm:spPr/>
      <dgm:t>
        <a:bodyPr/>
        <a:lstStyle/>
        <a:p>
          <a:endParaRPr lang="tr-TR" sz="650"/>
        </a:p>
      </dgm:t>
    </dgm:pt>
    <dgm:pt modelId="{9D7A1CA1-F452-49DE-B7CD-9E0CC22774B1}">
      <dgm:prSet custT="1"/>
      <dgm:spPr/>
      <dgm:t>
        <a:bodyPr/>
        <a:lstStyle/>
        <a:p>
          <a:r>
            <a:rPr lang="tr-TR" sz="600" dirty="0" smtClean="0"/>
            <a:t>Council of Higher Education</a:t>
          </a:r>
          <a:endParaRPr lang="tr-TR" sz="600" dirty="0"/>
        </a:p>
      </dgm:t>
    </dgm:pt>
    <dgm:pt modelId="{18696634-4E6F-43F2-BC4C-4C2EB133B5EA}" type="parTrans" cxnId="{EFE972F7-8668-4856-B9E3-ED222B38768E}">
      <dgm:prSet/>
      <dgm:spPr/>
      <dgm:t>
        <a:bodyPr/>
        <a:lstStyle/>
        <a:p>
          <a:endParaRPr lang="tr-TR" sz="650"/>
        </a:p>
      </dgm:t>
    </dgm:pt>
    <dgm:pt modelId="{4DD31F8D-C017-48E2-BBBC-0F6F9D468A55}" type="sibTrans" cxnId="{EFE972F7-8668-4856-B9E3-ED222B38768E}">
      <dgm:prSet custT="1"/>
      <dgm:spPr/>
      <dgm:t>
        <a:bodyPr/>
        <a:lstStyle/>
        <a:p>
          <a:endParaRPr lang="tr-TR" sz="650"/>
        </a:p>
      </dgm:t>
    </dgm:pt>
    <dgm:pt modelId="{89A09672-FBE6-42D2-82A0-F2BDBE299D41}">
      <dgm:prSet custT="1"/>
      <dgm:spPr/>
      <dgm:t>
        <a:bodyPr/>
        <a:lstStyle/>
        <a:p>
          <a:r>
            <a:rPr lang="tr-TR" sz="600" dirty="0" smtClean="0"/>
            <a:t>Savings Deposit Insurance Fund</a:t>
          </a:r>
          <a:endParaRPr lang="tr-TR" sz="600" dirty="0"/>
        </a:p>
      </dgm:t>
    </dgm:pt>
    <dgm:pt modelId="{D1CC1832-222C-4F03-93DD-11CA7531AAA6}" type="parTrans" cxnId="{85D5C9E9-8686-4561-9EF6-8E0CFCC1A423}">
      <dgm:prSet/>
      <dgm:spPr/>
      <dgm:t>
        <a:bodyPr/>
        <a:lstStyle/>
        <a:p>
          <a:endParaRPr lang="tr-TR"/>
        </a:p>
      </dgm:t>
    </dgm:pt>
    <dgm:pt modelId="{55195FF8-9CFF-407B-ADD4-11575D0A9DBB}" type="sibTrans" cxnId="{85D5C9E9-8686-4561-9EF6-8E0CFCC1A423}">
      <dgm:prSet/>
      <dgm:spPr/>
      <dgm:t>
        <a:bodyPr/>
        <a:lstStyle/>
        <a:p>
          <a:endParaRPr lang="tr-TR"/>
        </a:p>
      </dgm:t>
    </dgm:pt>
    <dgm:pt modelId="{41D80F06-62CC-4A39-B7FC-7E2FE0306198}" type="pres">
      <dgm:prSet presAssocID="{4E632701-0E79-4466-B4D6-F47AC83676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72996BF-699D-41D2-899A-915B8FF0262A}" type="pres">
      <dgm:prSet presAssocID="{DB8412E5-DD3E-490B-8394-2E6BF6C4C084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097C36-792C-4098-B7ED-D03754BE1D51}" type="pres">
      <dgm:prSet presAssocID="{D3331AE7-EDEC-485E-8EE5-531FC6C0A6DB}" presName="sibTrans" presStyleLbl="sibTrans2D1" presStyleIdx="0" presStyleCnt="15"/>
      <dgm:spPr/>
      <dgm:t>
        <a:bodyPr/>
        <a:lstStyle/>
        <a:p>
          <a:endParaRPr lang="tr-TR"/>
        </a:p>
      </dgm:t>
    </dgm:pt>
    <dgm:pt modelId="{D7D4FFAC-A872-4B69-98E9-DFF403AC13D9}" type="pres">
      <dgm:prSet presAssocID="{D3331AE7-EDEC-485E-8EE5-531FC6C0A6DB}" presName="connectorText" presStyleLbl="sibTrans2D1" presStyleIdx="0" presStyleCnt="15"/>
      <dgm:spPr/>
      <dgm:t>
        <a:bodyPr/>
        <a:lstStyle/>
        <a:p>
          <a:endParaRPr lang="tr-TR"/>
        </a:p>
      </dgm:t>
    </dgm:pt>
    <dgm:pt modelId="{B991D06A-45A6-4394-A87C-E328F746D928}" type="pres">
      <dgm:prSet presAssocID="{31562D22-7722-4941-9B23-85766FE8354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239032-F50C-4A28-8CC2-883210F332B9}" type="pres">
      <dgm:prSet presAssocID="{D1E1BE01-45BD-495C-A348-0EC937EDFC93}" presName="sibTrans" presStyleLbl="sibTrans2D1" presStyleIdx="1" presStyleCnt="15"/>
      <dgm:spPr/>
      <dgm:t>
        <a:bodyPr/>
        <a:lstStyle/>
        <a:p>
          <a:endParaRPr lang="tr-TR"/>
        </a:p>
      </dgm:t>
    </dgm:pt>
    <dgm:pt modelId="{888176A8-C0ED-4658-8300-F4875F4E4B13}" type="pres">
      <dgm:prSet presAssocID="{D1E1BE01-45BD-495C-A348-0EC937EDFC93}" presName="connectorText" presStyleLbl="sibTrans2D1" presStyleIdx="1" presStyleCnt="15"/>
      <dgm:spPr/>
      <dgm:t>
        <a:bodyPr/>
        <a:lstStyle/>
        <a:p>
          <a:endParaRPr lang="tr-TR"/>
        </a:p>
      </dgm:t>
    </dgm:pt>
    <dgm:pt modelId="{8C26041C-FB3D-46C2-9FB1-1CB238C439E8}" type="pres">
      <dgm:prSet presAssocID="{C3A6D823-883A-4CA4-9C29-55C91DF364EA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45075C-37E0-4F37-80B2-79A645E496C9}" type="pres">
      <dgm:prSet presAssocID="{CE2CB787-199A-4E36-BD98-DE53ACAB93D5}" presName="sibTrans" presStyleLbl="sibTrans2D1" presStyleIdx="2" presStyleCnt="15"/>
      <dgm:spPr/>
      <dgm:t>
        <a:bodyPr/>
        <a:lstStyle/>
        <a:p>
          <a:endParaRPr lang="tr-TR"/>
        </a:p>
      </dgm:t>
    </dgm:pt>
    <dgm:pt modelId="{DCA40445-8022-491C-9FC1-5EC7137081BC}" type="pres">
      <dgm:prSet presAssocID="{CE2CB787-199A-4E36-BD98-DE53ACAB93D5}" presName="connectorText" presStyleLbl="sibTrans2D1" presStyleIdx="2" presStyleCnt="15"/>
      <dgm:spPr/>
      <dgm:t>
        <a:bodyPr/>
        <a:lstStyle/>
        <a:p>
          <a:endParaRPr lang="tr-TR"/>
        </a:p>
      </dgm:t>
    </dgm:pt>
    <dgm:pt modelId="{9ECAF004-E0B0-4D4C-9B29-6F9979FFE85D}" type="pres">
      <dgm:prSet presAssocID="{3A76F995-4CF3-4FEE-8F85-E50C4CAB440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123A05-CE34-48A8-9B4E-BA2B5AFE01FD}" type="pres">
      <dgm:prSet presAssocID="{7C1D38C0-3453-4186-8895-B9801EB3719E}" presName="sibTrans" presStyleLbl="sibTrans2D1" presStyleIdx="3" presStyleCnt="15"/>
      <dgm:spPr/>
      <dgm:t>
        <a:bodyPr/>
        <a:lstStyle/>
        <a:p>
          <a:endParaRPr lang="tr-TR"/>
        </a:p>
      </dgm:t>
    </dgm:pt>
    <dgm:pt modelId="{74AB7B71-DD16-4D1A-84C6-E05A884AF40B}" type="pres">
      <dgm:prSet presAssocID="{7C1D38C0-3453-4186-8895-B9801EB3719E}" presName="connectorText" presStyleLbl="sibTrans2D1" presStyleIdx="3" presStyleCnt="15"/>
      <dgm:spPr/>
      <dgm:t>
        <a:bodyPr/>
        <a:lstStyle/>
        <a:p>
          <a:endParaRPr lang="tr-TR"/>
        </a:p>
      </dgm:t>
    </dgm:pt>
    <dgm:pt modelId="{1556EA2B-46B2-4FEA-9B58-ECAC992F74A1}" type="pres">
      <dgm:prSet presAssocID="{D9F4544D-D52F-404C-9649-1B00EE7A818D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1E81D2-62ED-4ECE-96F2-53C6C0DF2AC4}" type="pres">
      <dgm:prSet presAssocID="{87D146EC-4DB0-4AC1-A224-95095AD27B12}" presName="sibTrans" presStyleLbl="sibTrans2D1" presStyleIdx="4" presStyleCnt="15"/>
      <dgm:spPr/>
      <dgm:t>
        <a:bodyPr/>
        <a:lstStyle/>
        <a:p>
          <a:endParaRPr lang="tr-TR"/>
        </a:p>
      </dgm:t>
    </dgm:pt>
    <dgm:pt modelId="{F43D0AF1-A988-4FFE-85E2-92ABDC925761}" type="pres">
      <dgm:prSet presAssocID="{87D146EC-4DB0-4AC1-A224-95095AD27B12}" presName="connectorText" presStyleLbl="sibTrans2D1" presStyleIdx="4" presStyleCnt="15"/>
      <dgm:spPr/>
      <dgm:t>
        <a:bodyPr/>
        <a:lstStyle/>
        <a:p>
          <a:endParaRPr lang="tr-TR"/>
        </a:p>
      </dgm:t>
    </dgm:pt>
    <dgm:pt modelId="{8026A1D2-691D-487F-8284-1DEB184C0987}" type="pres">
      <dgm:prSet presAssocID="{A157296F-C4A0-4831-8DB1-C8F13406CA3C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997A17-2D22-431A-BFBD-791DEC9A17AE}" type="pres">
      <dgm:prSet presAssocID="{0D205353-5203-41A0-AB5F-750466D90FB9}" presName="sibTrans" presStyleLbl="sibTrans2D1" presStyleIdx="5" presStyleCnt="15"/>
      <dgm:spPr/>
      <dgm:t>
        <a:bodyPr/>
        <a:lstStyle/>
        <a:p>
          <a:endParaRPr lang="tr-TR"/>
        </a:p>
      </dgm:t>
    </dgm:pt>
    <dgm:pt modelId="{5DE6181A-33CD-4DB9-9BA0-D2CE05DBC04D}" type="pres">
      <dgm:prSet presAssocID="{0D205353-5203-41A0-AB5F-750466D90FB9}" presName="connectorText" presStyleLbl="sibTrans2D1" presStyleIdx="5" presStyleCnt="15"/>
      <dgm:spPr/>
      <dgm:t>
        <a:bodyPr/>
        <a:lstStyle/>
        <a:p>
          <a:endParaRPr lang="tr-TR"/>
        </a:p>
      </dgm:t>
    </dgm:pt>
    <dgm:pt modelId="{0FA50355-B932-4587-9829-0271A5FDD089}" type="pres">
      <dgm:prSet presAssocID="{58140929-1CE5-4124-85CC-9948C1C0C1E6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2DCE5D-B6C3-489B-8EAE-7A1FC0F2EA21}" type="pres">
      <dgm:prSet presAssocID="{C85568B7-FC06-43B5-9183-D65A53BD6813}" presName="sibTrans" presStyleLbl="sibTrans2D1" presStyleIdx="6" presStyleCnt="15"/>
      <dgm:spPr/>
      <dgm:t>
        <a:bodyPr/>
        <a:lstStyle/>
        <a:p>
          <a:endParaRPr lang="tr-TR"/>
        </a:p>
      </dgm:t>
    </dgm:pt>
    <dgm:pt modelId="{6550FA83-83C9-4D0F-966F-92584AE73BA1}" type="pres">
      <dgm:prSet presAssocID="{C85568B7-FC06-43B5-9183-D65A53BD6813}" presName="connectorText" presStyleLbl="sibTrans2D1" presStyleIdx="6" presStyleCnt="15"/>
      <dgm:spPr/>
      <dgm:t>
        <a:bodyPr/>
        <a:lstStyle/>
        <a:p>
          <a:endParaRPr lang="tr-TR"/>
        </a:p>
      </dgm:t>
    </dgm:pt>
    <dgm:pt modelId="{2E543182-F11B-434D-8546-06F41AC014E7}" type="pres">
      <dgm:prSet presAssocID="{89A09672-FBE6-42D2-82A0-F2BDBE299D41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547E88-E286-44F2-99C5-C4595B110928}" type="pres">
      <dgm:prSet presAssocID="{55195FF8-9CFF-407B-ADD4-11575D0A9DBB}" presName="sibTrans" presStyleLbl="sibTrans2D1" presStyleIdx="7" presStyleCnt="15"/>
      <dgm:spPr/>
      <dgm:t>
        <a:bodyPr/>
        <a:lstStyle/>
        <a:p>
          <a:endParaRPr lang="tr-TR"/>
        </a:p>
      </dgm:t>
    </dgm:pt>
    <dgm:pt modelId="{5E715B22-5A01-41C4-ADA3-D6AB8555D125}" type="pres">
      <dgm:prSet presAssocID="{55195FF8-9CFF-407B-ADD4-11575D0A9DBB}" presName="connectorText" presStyleLbl="sibTrans2D1" presStyleIdx="7" presStyleCnt="15"/>
      <dgm:spPr/>
      <dgm:t>
        <a:bodyPr/>
        <a:lstStyle/>
        <a:p>
          <a:endParaRPr lang="tr-TR"/>
        </a:p>
      </dgm:t>
    </dgm:pt>
    <dgm:pt modelId="{4721F94D-6ED7-43F7-9E04-E52EAD3D02FF}" type="pres">
      <dgm:prSet presAssocID="{4BEC5632-AC2D-4831-8C30-6A3F91987CF1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0081B3-800D-41DD-91A4-F70741B6AD04}" type="pres">
      <dgm:prSet presAssocID="{B72E6955-4D7A-4592-9B30-D50019036B72}" presName="sibTrans" presStyleLbl="sibTrans2D1" presStyleIdx="8" presStyleCnt="15"/>
      <dgm:spPr/>
      <dgm:t>
        <a:bodyPr/>
        <a:lstStyle/>
        <a:p>
          <a:endParaRPr lang="tr-TR"/>
        </a:p>
      </dgm:t>
    </dgm:pt>
    <dgm:pt modelId="{8AD28E0E-D64A-429E-8D6C-143C79A012D9}" type="pres">
      <dgm:prSet presAssocID="{B72E6955-4D7A-4592-9B30-D50019036B72}" presName="connectorText" presStyleLbl="sibTrans2D1" presStyleIdx="8" presStyleCnt="15"/>
      <dgm:spPr/>
      <dgm:t>
        <a:bodyPr/>
        <a:lstStyle/>
        <a:p>
          <a:endParaRPr lang="tr-TR"/>
        </a:p>
      </dgm:t>
    </dgm:pt>
    <dgm:pt modelId="{923CFBF1-6D97-4FAF-A841-5D4B83C2EF42}" type="pres">
      <dgm:prSet presAssocID="{870A62D9-FF6D-4087-8C8E-176D7A9A3429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5757FA-DD6F-4BB1-A584-B09EBE76510B}" type="pres">
      <dgm:prSet presAssocID="{85F9E149-70F7-468A-86B4-7AD686B545DD}" presName="sibTrans" presStyleLbl="sibTrans2D1" presStyleIdx="9" presStyleCnt="15"/>
      <dgm:spPr/>
      <dgm:t>
        <a:bodyPr/>
        <a:lstStyle/>
        <a:p>
          <a:endParaRPr lang="tr-TR"/>
        </a:p>
      </dgm:t>
    </dgm:pt>
    <dgm:pt modelId="{A2BECC2E-118B-480C-A610-B681A02629FF}" type="pres">
      <dgm:prSet presAssocID="{85F9E149-70F7-468A-86B4-7AD686B545DD}" presName="connectorText" presStyleLbl="sibTrans2D1" presStyleIdx="9" presStyleCnt="15"/>
      <dgm:spPr/>
      <dgm:t>
        <a:bodyPr/>
        <a:lstStyle/>
        <a:p>
          <a:endParaRPr lang="tr-TR"/>
        </a:p>
      </dgm:t>
    </dgm:pt>
    <dgm:pt modelId="{0D8D83A2-47E3-4515-B7CA-CCFC21CA7DE4}" type="pres">
      <dgm:prSet presAssocID="{C7D961A7-9856-4591-B7AE-72BFB7FAADDC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562C37-5930-4ED3-82AD-9BAA09972AD3}" type="pres">
      <dgm:prSet presAssocID="{7DE28F0E-464A-47A3-AAF5-4FA8B48F0CA0}" presName="sibTrans" presStyleLbl="sibTrans2D1" presStyleIdx="10" presStyleCnt="15"/>
      <dgm:spPr/>
      <dgm:t>
        <a:bodyPr/>
        <a:lstStyle/>
        <a:p>
          <a:endParaRPr lang="tr-TR"/>
        </a:p>
      </dgm:t>
    </dgm:pt>
    <dgm:pt modelId="{C46BF241-F91B-4B44-BCAD-1CE195F7DBF2}" type="pres">
      <dgm:prSet presAssocID="{7DE28F0E-464A-47A3-AAF5-4FA8B48F0CA0}" presName="connectorText" presStyleLbl="sibTrans2D1" presStyleIdx="10" presStyleCnt="15"/>
      <dgm:spPr/>
      <dgm:t>
        <a:bodyPr/>
        <a:lstStyle/>
        <a:p>
          <a:endParaRPr lang="tr-TR"/>
        </a:p>
      </dgm:t>
    </dgm:pt>
    <dgm:pt modelId="{15CB6052-1A50-4C67-A3B3-F50E0E0168F1}" type="pres">
      <dgm:prSet presAssocID="{5371D945-A6BB-4285-8419-973B661E93AD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8FB083-1E70-4D5C-B45A-D929E35B11B6}" type="pres">
      <dgm:prSet presAssocID="{BC0FEBFB-53F2-47C8-8A09-059BB40EC857}" presName="sibTrans" presStyleLbl="sibTrans2D1" presStyleIdx="11" presStyleCnt="15"/>
      <dgm:spPr/>
      <dgm:t>
        <a:bodyPr/>
        <a:lstStyle/>
        <a:p>
          <a:endParaRPr lang="tr-TR"/>
        </a:p>
      </dgm:t>
    </dgm:pt>
    <dgm:pt modelId="{35F1704E-3745-41F9-95CB-C616ACA6289C}" type="pres">
      <dgm:prSet presAssocID="{BC0FEBFB-53F2-47C8-8A09-059BB40EC857}" presName="connectorText" presStyleLbl="sibTrans2D1" presStyleIdx="11" presStyleCnt="15"/>
      <dgm:spPr/>
      <dgm:t>
        <a:bodyPr/>
        <a:lstStyle/>
        <a:p>
          <a:endParaRPr lang="tr-TR"/>
        </a:p>
      </dgm:t>
    </dgm:pt>
    <dgm:pt modelId="{ECB3279C-4A51-47EE-985C-8A35BADE498F}" type="pres">
      <dgm:prSet presAssocID="{6C65D220-0788-4312-83F9-38E895CE4E99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7CFAB1-2B31-4ECC-9BA1-0CEDDB276FB3}" type="pres">
      <dgm:prSet presAssocID="{617EEACB-EC50-428D-AAAB-652748EDD9C6}" presName="sibTrans" presStyleLbl="sibTrans2D1" presStyleIdx="12" presStyleCnt="15"/>
      <dgm:spPr/>
      <dgm:t>
        <a:bodyPr/>
        <a:lstStyle/>
        <a:p>
          <a:endParaRPr lang="tr-TR"/>
        </a:p>
      </dgm:t>
    </dgm:pt>
    <dgm:pt modelId="{D7119F14-B429-435E-A2AC-D82153F9472A}" type="pres">
      <dgm:prSet presAssocID="{617EEACB-EC50-428D-AAAB-652748EDD9C6}" presName="connectorText" presStyleLbl="sibTrans2D1" presStyleIdx="12" presStyleCnt="15"/>
      <dgm:spPr/>
      <dgm:t>
        <a:bodyPr/>
        <a:lstStyle/>
        <a:p>
          <a:endParaRPr lang="tr-TR"/>
        </a:p>
      </dgm:t>
    </dgm:pt>
    <dgm:pt modelId="{9EFE9CC5-907E-4E42-B32A-69D5E11B7D86}" type="pres">
      <dgm:prSet presAssocID="{69772E5E-7B2A-418E-99E2-84A8C8418377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0CB9BD-0A38-49A5-B9EF-0B01B92CD914}" type="pres">
      <dgm:prSet presAssocID="{C6D19A25-4FB7-4B18-B094-DE8DA53AC012}" presName="sibTrans" presStyleLbl="sibTrans2D1" presStyleIdx="13" presStyleCnt="15"/>
      <dgm:spPr/>
      <dgm:t>
        <a:bodyPr/>
        <a:lstStyle/>
        <a:p>
          <a:endParaRPr lang="tr-TR"/>
        </a:p>
      </dgm:t>
    </dgm:pt>
    <dgm:pt modelId="{6AA3CF9A-8AA7-4A5B-848A-E19D1E41E55B}" type="pres">
      <dgm:prSet presAssocID="{C6D19A25-4FB7-4B18-B094-DE8DA53AC012}" presName="connectorText" presStyleLbl="sibTrans2D1" presStyleIdx="13" presStyleCnt="15"/>
      <dgm:spPr/>
      <dgm:t>
        <a:bodyPr/>
        <a:lstStyle/>
        <a:p>
          <a:endParaRPr lang="tr-TR"/>
        </a:p>
      </dgm:t>
    </dgm:pt>
    <dgm:pt modelId="{AEA61D16-7CD8-4681-BB69-13EA0FFFFD3A}" type="pres">
      <dgm:prSet presAssocID="{9D7A1CA1-F452-49DE-B7CD-9E0CC22774B1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191B30-A9CD-4B39-AFA0-F950CD9356F6}" type="pres">
      <dgm:prSet presAssocID="{4DD31F8D-C017-48E2-BBBC-0F6F9D468A55}" presName="sibTrans" presStyleLbl="sibTrans2D1" presStyleIdx="14" presStyleCnt="15"/>
      <dgm:spPr/>
      <dgm:t>
        <a:bodyPr/>
        <a:lstStyle/>
        <a:p>
          <a:endParaRPr lang="tr-TR"/>
        </a:p>
      </dgm:t>
    </dgm:pt>
    <dgm:pt modelId="{46A0E8FE-EDC9-4EC2-B4D0-873FAF6BD798}" type="pres">
      <dgm:prSet presAssocID="{4DD31F8D-C017-48E2-BBBC-0F6F9D468A55}" presName="connectorText" presStyleLbl="sibTrans2D1" presStyleIdx="14" presStyleCnt="15"/>
      <dgm:spPr/>
      <dgm:t>
        <a:bodyPr/>
        <a:lstStyle/>
        <a:p>
          <a:endParaRPr lang="tr-TR"/>
        </a:p>
      </dgm:t>
    </dgm:pt>
  </dgm:ptLst>
  <dgm:cxnLst>
    <dgm:cxn modelId="{FB511271-EC17-46F1-B987-45BC63A951F9}" type="presOf" srcId="{7C1D38C0-3453-4186-8895-B9801EB3719E}" destId="{A4123A05-CE34-48A8-9B4E-BA2B5AFE01FD}" srcOrd="0" destOrd="0" presId="urn:microsoft.com/office/officeart/2005/8/layout/cycle2"/>
    <dgm:cxn modelId="{00DF9FD2-6BE3-4A9C-BEA2-4328C5672BBF}" type="presOf" srcId="{5371D945-A6BB-4285-8419-973B661E93AD}" destId="{15CB6052-1A50-4C67-A3B3-F50E0E0168F1}" srcOrd="0" destOrd="0" presId="urn:microsoft.com/office/officeart/2005/8/layout/cycle2"/>
    <dgm:cxn modelId="{E7E4042F-D94B-4E4C-8612-162AB7CC6083}" type="presOf" srcId="{C7D961A7-9856-4591-B7AE-72BFB7FAADDC}" destId="{0D8D83A2-47E3-4515-B7CA-CCFC21CA7DE4}" srcOrd="0" destOrd="0" presId="urn:microsoft.com/office/officeart/2005/8/layout/cycle2"/>
    <dgm:cxn modelId="{AE117FBF-730B-414C-A5C9-2539EEBF70AC}" type="presOf" srcId="{C6D19A25-4FB7-4B18-B094-DE8DA53AC012}" destId="{6AA3CF9A-8AA7-4A5B-848A-E19D1E41E55B}" srcOrd="1" destOrd="0" presId="urn:microsoft.com/office/officeart/2005/8/layout/cycle2"/>
    <dgm:cxn modelId="{029927BF-DE2D-4E94-BC9D-8786660DA3A6}" type="presOf" srcId="{4DD31F8D-C017-48E2-BBBC-0F6F9D468A55}" destId="{53191B30-A9CD-4B39-AFA0-F950CD9356F6}" srcOrd="0" destOrd="0" presId="urn:microsoft.com/office/officeart/2005/8/layout/cycle2"/>
    <dgm:cxn modelId="{B9727412-D8AC-419D-80FB-F4F9AE97D664}" type="presOf" srcId="{870A62D9-FF6D-4087-8C8E-176D7A9A3429}" destId="{923CFBF1-6D97-4FAF-A841-5D4B83C2EF42}" srcOrd="0" destOrd="0" presId="urn:microsoft.com/office/officeart/2005/8/layout/cycle2"/>
    <dgm:cxn modelId="{96FAFC25-BA3C-49D5-BA6D-42A6496CF11F}" type="presOf" srcId="{CE2CB787-199A-4E36-BD98-DE53ACAB93D5}" destId="{DCA40445-8022-491C-9FC1-5EC7137081BC}" srcOrd="1" destOrd="0" presId="urn:microsoft.com/office/officeart/2005/8/layout/cycle2"/>
    <dgm:cxn modelId="{BE0F656B-4715-4892-9F5B-22AA74A7D03D}" type="presOf" srcId="{D1E1BE01-45BD-495C-A348-0EC937EDFC93}" destId="{40239032-F50C-4A28-8CC2-883210F332B9}" srcOrd="0" destOrd="0" presId="urn:microsoft.com/office/officeart/2005/8/layout/cycle2"/>
    <dgm:cxn modelId="{0B3D0728-B2DC-4C6E-9F39-A58540B83C36}" type="presOf" srcId="{7C1D38C0-3453-4186-8895-B9801EB3719E}" destId="{74AB7B71-DD16-4D1A-84C6-E05A884AF40B}" srcOrd="1" destOrd="0" presId="urn:microsoft.com/office/officeart/2005/8/layout/cycle2"/>
    <dgm:cxn modelId="{8AD39CD2-58CB-4AED-BF67-3E209568C7D6}" srcId="{4E632701-0E79-4466-B4D6-F47AC8367622}" destId="{870A62D9-FF6D-4087-8C8E-176D7A9A3429}" srcOrd="9" destOrd="0" parTransId="{9B0C832A-78F4-4F65-81F2-490B1E3F3AD1}" sibTransId="{85F9E149-70F7-468A-86B4-7AD686B545DD}"/>
    <dgm:cxn modelId="{949B0D57-7553-48F5-B171-1FF3724116A7}" type="presOf" srcId="{D3331AE7-EDEC-485E-8EE5-531FC6C0A6DB}" destId="{2B097C36-792C-4098-B7ED-D03754BE1D51}" srcOrd="0" destOrd="0" presId="urn:microsoft.com/office/officeart/2005/8/layout/cycle2"/>
    <dgm:cxn modelId="{066F488B-678A-4882-AB45-6D101E48C906}" srcId="{4E632701-0E79-4466-B4D6-F47AC8367622}" destId="{5371D945-A6BB-4285-8419-973B661E93AD}" srcOrd="11" destOrd="0" parTransId="{275A38F2-777C-4B30-AC96-8D7A467A9229}" sibTransId="{BC0FEBFB-53F2-47C8-8A09-059BB40EC857}"/>
    <dgm:cxn modelId="{A93C3034-DEB0-4085-8048-B1264DA829DF}" type="presOf" srcId="{617EEACB-EC50-428D-AAAB-652748EDD9C6}" destId="{EC7CFAB1-2B31-4ECC-9BA1-0CEDDB276FB3}" srcOrd="0" destOrd="0" presId="urn:microsoft.com/office/officeart/2005/8/layout/cycle2"/>
    <dgm:cxn modelId="{1E2B7547-88DA-48F3-9813-1B9EBE3C3ED3}" type="presOf" srcId="{C85568B7-FC06-43B5-9183-D65A53BD6813}" destId="{0C2DCE5D-B6C3-489B-8EAE-7A1FC0F2EA21}" srcOrd="0" destOrd="0" presId="urn:microsoft.com/office/officeart/2005/8/layout/cycle2"/>
    <dgm:cxn modelId="{8B1F4E22-0E31-45EF-898D-35CC11AA7923}" srcId="{4E632701-0E79-4466-B4D6-F47AC8367622}" destId="{A157296F-C4A0-4831-8DB1-C8F13406CA3C}" srcOrd="5" destOrd="0" parTransId="{2B5EFCEF-8689-4AFE-BC8F-E5EAFA5AC7CD}" sibTransId="{0D205353-5203-41A0-AB5F-750466D90FB9}"/>
    <dgm:cxn modelId="{5944FDA8-8236-4D26-BB4F-435D5AEFF4EF}" type="presOf" srcId="{C6D19A25-4FB7-4B18-B094-DE8DA53AC012}" destId="{B70CB9BD-0A38-49A5-B9EF-0B01B92CD914}" srcOrd="0" destOrd="0" presId="urn:microsoft.com/office/officeart/2005/8/layout/cycle2"/>
    <dgm:cxn modelId="{68D6FE2D-CF0C-41F0-BEC7-E0F6061D2238}" srcId="{4E632701-0E79-4466-B4D6-F47AC8367622}" destId="{3A76F995-4CF3-4FEE-8F85-E50C4CAB440A}" srcOrd="3" destOrd="0" parTransId="{3B2F8738-CD41-450D-A08E-2C5F3F8B1715}" sibTransId="{7C1D38C0-3453-4186-8895-B9801EB3719E}"/>
    <dgm:cxn modelId="{FEAE7DFE-BBDB-48CE-97D6-E3C0C905CF2A}" type="presOf" srcId="{9D7A1CA1-F452-49DE-B7CD-9E0CC22774B1}" destId="{AEA61D16-7CD8-4681-BB69-13EA0FFFFD3A}" srcOrd="0" destOrd="0" presId="urn:microsoft.com/office/officeart/2005/8/layout/cycle2"/>
    <dgm:cxn modelId="{701D0383-F694-44C1-AE7E-0A8209A9D200}" type="presOf" srcId="{55195FF8-9CFF-407B-ADD4-11575D0A9DBB}" destId="{5E715B22-5A01-41C4-ADA3-D6AB8555D125}" srcOrd="1" destOrd="0" presId="urn:microsoft.com/office/officeart/2005/8/layout/cycle2"/>
    <dgm:cxn modelId="{0C318298-9B6F-48A2-AA7D-8C0EF5FE7903}" type="presOf" srcId="{B72E6955-4D7A-4592-9B30-D50019036B72}" destId="{900081B3-800D-41DD-91A4-F70741B6AD04}" srcOrd="0" destOrd="0" presId="urn:microsoft.com/office/officeart/2005/8/layout/cycle2"/>
    <dgm:cxn modelId="{7B47E479-A89D-4F9F-8F2A-BA373181A0A3}" type="presOf" srcId="{0D205353-5203-41A0-AB5F-750466D90FB9}" destId="{F8997A17-2D22-431A-BFBD-791DEC9A17AE}" srcOrd="0" destOrd="0" presId="urn:microsoft.com/office/officeart/2005/8/layout/cycle2"/>
    <dgm:cxn modelId="{9BF79FC4-F292-4FA1-B846-971529B8EB95}" type="presOf" srcId="{85F9E149-70F7-468A-86B4-7AD686B545DD}" destId="{A2BECC2E-118B-480C-A610-B681A02629FF}" srcOrd="1" destOrd="0" presId="urn:microsoft.com/office/officeart/2005/8/layout/cycle2"/>
    <dgm:cxn modelId="{640218B2-E561-4638-B1FC-1936A8C82629}" srcId="{4E632701-0E79-4466-B4D6-F47AC8367622}" destId="{C3A6D823-883A-4CA4-9C29-55C91DF364EA}" srcOrd="2" destOrd="0" parTransId="{7A0BE53F-6907-4717-96BA-F2498AB80A18}" sibTransId="{CE2CB787-199A-4E36-BD98-DE53ACAB93D5}"/>
    <dgm:cxn modelId="{C6EC5BB7-320E-4B09-82EB-C67765AD0EB6}" type="presOf" srcId="{617EEACB-EC50-428D-AAAB-652748EDD9C6}" destId="{D7119F14-B429-435E-A2AC-D82153F9472A}" srcOrd="1" destOrd="0" presId="urn:microsoft.com/office/officeart/2005/8/layout/cycle2"/>
    <dgm:cxn modelId="{4AA2C281-60F1-4F5D-9152-DE86334FBA8D}" srcId="{4E632701-0E79-4466-B4D6-F47AC8367622}" destId="{DB8412E5-DD3E-490B-8394-2E6BF6C4C084}" srcOrd="0" destOrd="0" parTransId="{CBC41DBF-0337-4A90-A9A7-B6843033CDDA}" sibTransId="{D3331AE7-EDEC-485E-8EE5-531FC6C0A6DB}"/>
    <dgm:cxn modelId="{1AC6CB8C-79F8-48C8-B76F-64FF4D05D02E}" type="presOf" srcId="{BC0FEBFB-53F2-47C8-8A09-059BB40EC857}" destId="{038FB083-1E70-4D5C-B45A-D929E35B11B6}" srcOrd="0" destOrd="0" presId="urn:microsoft.com/office/officeart/2005/8/layout/cycle2"/>
    <dgm:cxn modelId="{85D5C9E9-8686-4561-9EF6-8E0CFCC1A423}" srcId="{4E632701-0E79-4466-B4D6-F47AC8367622}" destId="{89A09672-FBE6-42D2-82A0-F2BDBE299D41}" srcOrd="7" destOrd="0" parTransId="{D1CC1832-222C-4F03-93DD-11CA7531AAA6}" sibTransId="{55195FF8-9CFF-407B-ADD4-11575D0A9DBB}"/>
    <dgm:cxn modelId="{EFE972F7-8668-4856-B9E3-ED222B38768E}" srcId="{4E632701-0E79-4466-B4D6-F47AC8367622}" destId="{9D7A1CA1-F452-49DE-B7CD-9E0CC22774B1}" srcOrd="14" destOrd="0" parTransId="{18696634-4E6F-43F2-BC4C-4C2EB133B5EA}" sibTransId="{4DD31F8D-C017-48E2-BBBC-0F6F9D468A55}"/>
    <dgm:cxn modelId="{71527949-F12B-41CB-80C3-9DE79311452A}" type="presOf" srcId="{DB8412E5-DD3E-490B-8394-2E6BF6C4C084}" destId="{772996BF-699D-41D2-899A-915B8FF0262A}" srcOrd="0" destOrd="0" presId="urn:microsoft.com/office/officeart/2005/8/layout/cycle2"/>
    <dgm:cxn modelId="{ADD2629A-CDB6-4D73-9C91-85D40140F871}" type="presOf" srcId="{87D146EC-4DB0-4AC1-A224-95095AD27B12}" destId="{4C1E81D2-62ED-4ECE-96F2-53C6C0DF2AC4}" srcOrd="0" destOrd="0" presId="urn:microsoft.com/office/officeart/2005/8/layout/cycle2"/>
    <dgm:cxn modelId="{8AADD259-1F8A-47BE-81AB-E729FF681FC8}" type="presOf" srcId="{C3A6D823-883A-4CA4-9C29-55C91DF364EA}" destId="{8C26041C-FB3D-46C2-9FB1-1CB238C439E8}" srcOrd="0" destOrd="0" presId="urn:microsoft.com/office/officeart/2005/8/layout/cycle2"/>
    <dgm:cxn modelId="{F7211008-9C71-4AD8-A8C4-391247469D5C}" type="presOf" srcId="{0D205353-5203-41A0-AB5F-750466D90FB9}" destId="{5DE6181A-33CD-4DB9-9BA0-D2CE05DBC04D}" srcOrd="1" destOrd="0" presId="urn:microsoft.com/office/officeart/2005/8/layout/cycle2"/>
    <dgm:cxn modelId="{31351459-EE9D-4A21-BAF0-62AE76A8CFB6}" type="presOf" srcId="{7DE28F0E-464A-47A3-AAF5-4FA8B48F0CA0}" destId="{25562C37-5930-4ED3-82AD-9BAA09972AD3}" srcOrd="0" destOrd="0" presId="urn:microsoft.com/office/officeart/2005/8/layout/cycle2"/>
    <dgm:cxn modelId="{DDDFC7E6-D90F-4003-97A5-543047849F69}" type="presOf" srcId="{55195FF8-9CFF-407B-ADD4-11575D0A9DBB}" destId="{BD547E88-E286-44F2-99C5-C4595B110928}" srcOrd="0" destOrd="0" presId="urn:microsoft.com/office/officeart/2005/8/layout/cycle2"/>
    <dgm:cxn modelId="{C254D10D-0473-4984-A6DD-F559080DFF53}" type="presOf" srcId="{D9F4544D-D52F-404C-9649-1B00EE7A818D}" destId="{1556EA2B-46B2-4FEA-9B58-ECAC992F74A1}" srcOrd="0" destOrd="0" presId="urn:microsoft.com/office/officeart/2005/8/layout/cycle2"/>
    <dgm:cxn modelId="{1978D6FD-2669-46C6-8784-9493E604FBB1}" type="presOf" srcId="{A157296F-C4A0-4831-8DB1-C8F13406CA3C}" destId="{8026A1D2-691D-487F-8284-1DEB184C0987}" srcOrd="0" destOrd="0" presId="urn:microsoft.com/office/officeart/2005/8/layout/cycle2"/>
    <dgm:cxn modelId="{9BBF34B4-C0E0-4EB0-8C6C-7EE675EF09D9}" srcId="{4E632701-0E79-4466-B4D6-F47AC8367622}" destId="{58140929-1CE5-4124-85CC-9948C1C0C1E6}" srcOrd="6" destOrd="0" parTransId="{45A9F681-ADD9-4747-8052-F6A24D0889F0}" sibTransId="{C85568B7-FC06-43B5-9183-D65A53BD6813}"/>
    <dgm:cxn modelId="{DF2E3D01-D6A5-480B-B676-63363E24CD36}" type="presOf" srcId="{4DD31F8D-C017-48E2-BBBC-0F6F9D468A55}" destId="{46A0E8FE-EDC9-4EC2-B4D0-873FAF6BD798}" srcOrd="1" destOrd="0" presId="urn:microsoft.com/office/officeart/2005/8/layout/cycle2"/>
    <dgm:cxn modelId="{5335F04C-83F7-430B-8A63-948F8E83A544}" type="presOf" srcId="{BC0FEBFB-53F2-47C8-8A09-059BB40EC857}" destId="{35F1704E-3745-41F9-95CB-C616ACA6289C}" srcOrd="1" destOrd="0" presId="urn:microsoft.com/office/officeart/2005/8/layout/cycle2"/>
    <dgm:cxn modelId="{9B0ABC4E-AA57-440A-B61B-EEF189B6192F}" type="presOf" srcId="{85F9E149-70F7-468A-86B4-7AD686B545DD}" destId="{6A5757FA-DD6F-4BB1-A584-B09EBE76510B}" srcOrd="0" destOrd="0" presId="urn:microsoft.com/office/officeart/2005/8/layout/cycle2"/>
    <dgm:cxn modelId="{C7E762B0-3FA1-40A5-A74C-829742F6C5CF}" srcId="{4E632701-0E79-4466-B4D6-F47AC8367622}" destId="{31562D22-7722-4941-9B23-85766FE8354E}" srcOrd="1" destOrd="0" parTransId="{ACC9CDD0-77E2-42F9-940A-A0956B748D22}" sibTransId="{D1E1BE01-45BD-495C-A348-0EC937EDFC93}"/>
    <dgm:cxn modelId="{AA209B18-513B-424C-9B93-54FB4F335564}" type="presOf" srcId="{89A09672-FBE6-42D2-82A0-F2BDBE299D41}" destId="{2E543182-F11B-434D-8546-06F41AC014E7}" srcOrd="0" destOrd="0" presId="urn:microsoft.com/office/officeart/2005/8/layout/cycle2"/>
    <dgm:cxn modelId="{5F79BE70-EBA0-4C32-9717-6BC8042E3F63}" type="presOf" srcId="{87D146EC-4DB0-4AC1-A224-95095AD27B12}" destId="{F43D0AF1-A988-4FFE-85E2-92ABDC925761}" srcOrd="1" destOrd="0" presId="urn:microsoft.com/office/officeart/2005/8/layout/cycle2"/>
    <dgm:cxn modelId="{C2388D24-5714-43A0-A7F7-12F7A47F2957}" srcId="{4E632701-0E79-4466-B4D6-F47AC8367622}" destId="{D9F4544D-D52F-404C-9649-1B00EE7A818D}" srcOrd="4" destOrd="0" parTransId="{8A29E0E8-57DB-447B-B26D-7D352875035E}" sibTransId="{87D146EC-4DB0-4AC1-A224-95095AD27B12}"/>
    <dgm:cxn modelId="{7985469B-092A-4B8D-BDB4-91606E1BA42E}" type="presOf" srcId="{31562D22-7722-4941-9B23-85766FE8354E}" destId="{B991D06A-45A6-4394-A87C-E328F746D928}" srcOrd="0" destOrd="0" presId="urn:microsoft.com/office/officeart/2005/8/layout/cycle2"/>
    <dgm:cxn modelId="{7ED2AF0B-B8AA-4E95-897D-4EFEB6613B32}" srcId="{4E632701-0E79-4466-B4D6-F47AC8367622}" destId="{4BEC5632-AC2D-4831-8C30-6A3F91987CF1}" srcOrd="8" destOrd="0" parTransId="{2006BD3C-C9B3-4198-8AF2-6ECE30DFC4D2}" sibTransId="{B72E6955-4D7A-4592-9B30-D50019036B72}"/>
    <dgm:cxn modelId="{7FFB635A-854C-432E-96D5-994C60EDC788}" type="presOf" srcId="{B72E6955-4D7A-4592-9B30-D50019036B72}" destId="{8AD28E0E-D64A-429E-8D6C-143C79A012D9}" srcOrd="1" destOrd="0" presId="urn:microsoft.com/office/officeart/2005/8/layout/cycle2"/>
    <dgm:cxn modelId="{546C582C-13F3-4FF8-B18E-12826A68DB02}" type="presOf" srcId="{D3331AE7-EDEC-485E-8EE5-531FC6C0A6DB}" destId="{D7D4FFAC-A872-4B69-98E9-DFF403AC13D9}" srcOrd="1" destOrd="0" presId="urn:microsoft.com/office/officeart/2005/8/layout/cycle2"/>
    <dgm:cxn modelId="{D965AE7B-DF05-461D-BA07-924D8F0326DA}" type="presOf" srcId="{C85568B7-FC06-43B5-9183-D65A53BD6813}" destId="{6550FA83-83C9-4D0F-966F-92584AE73BA1}" srcOrd="1" destOrd="0" presId="urn:microsoft.com/office/officeart/2005/8/layout/cycle2"/>
    <dgm:cxn modelId="{B561064E-C8FA-4954-8A3B-97BBB0734CE6}" type="presOf" srcId="{CE2CB787-199A-4E36-BD98-DE53ACAB93D5}" destId="{CC45075C-37E0-4F37-80B2-79A645E496C9}" srcOrd="0" destOrd="0" presId="urn:microsoft.com/office/officeart/2005/8/layout/cycle2"/>
    <dgm:cxn modelId="{35C85C4B-005E-40F9-91DC-E1000C71E467}" type="presOf" srcId="{69772E5E-7B2A-418E-99E2-84A8C8418377}" destId="{9EFE9CC5-907E-4E42-B32A-69D5E11B7D86}" srcOrd="0" destOrd="0" presId="urn:microsoft.com/office/officeart/2005/8/layout/cycle2"/>
    <dgm:cxn modelId="{688E1E28-9E29-41AA-BA48-5ADBDB4B48FC}" srcId="{4E632701-0E79-4466-B4D6-F47AC8367622}" destId="{69772E5E-7B2A-418E-99E2-84A8C8418377}" srcOrd="13" destOrd="0" parTransId="{C12E7E70-972C-4527-A44A-90E044225FD2}" sibTransId="{C6D19A25-4FB7-4B18-B094-DE8DA53AC012}"/>
    <dgm:cxn modelId="{F5A35B43-1DCC-4CE3-9101-DF4F3A176D01}" srcId="{4E632701-0E79-4466-B4D6-F47AC8367622}" destId="{C7D961A7-9856-4591-B7AE-72BFB7FAADDC}" srcOrd="10" destOrd="0" parTransId="{EBB8F1DC-FEF6-48EA-9E70-D8E49485C339}" sibTransId="{7DE28F0E-464A-47A3-AAF5-4FA8B48F0CA0}"/>
    <dgm:cxn modelId="{D9DE25B2-302D-4108-A335-3CA95038FEA1}" type="presOf" srcId="{58140929-1CE5-4124-85CC-9948C1C0C1E6}" destId="{0FA50355-B932-4587-9829-0271A5FDD089}" srcOrd="0" destOrd="0" presId="urn:microsoft.com/office/officeart/2005/8/layout/cycle2"/>
    <dgm:cxn modelId="{ACBE222A-4868-4F93-B380-AEB2D83CDDE9}" type="presOf" srcId="{3A76F995-4CF3-4FEE-8F85-E50C4CAB440A}" destId="{9ECAF004-E0B0-4D4C-9B29-6F9979FFE85D}" srcOrd="0" destOrd="0" presId="urn:microsoft.com/office/officeart/2005/8/layout/cycle2"/>
    <dgm:cxn modelId="{88B577E9-C5A0-4B36-B60A-EE319A6DE2CC}" type="presOf" srcId="{4E632701-0E79-4466-B4D6-F47AC8367622}" destId="{41D80F06-62CC-4A39-B7FC-7E2FE0306198}" srcOrd="0" destOrd="0" presId="urn:microsoft.com/office/officeart/2005/8/layout/cycle2"/>
    <dgm:cxn modelId="{402AC1AF-C032-4D61-A4E6-002576A53787}" type="presOf" srcId="{7DE28F0E-464A-47A3-AAF5-4FA8B48F0CA0}" destId="{C46BF241-F91B-4B44-BCAD-1CE195F7DBF2}" srcOrd="1" destOrd="0" presId="urn:microsoft.com/office/officeart/2005/8/layout/cycle2"/>
    <dgm:cxn modelId="{9511509E-0B6E-4073-8D7B-C34EA09991D9}" type="presOf" srcId="{D1E1BE01-45BD-495C-A348-0EC937EDFC93}" destId="{888176A8-C0ED-4658-8300-F4875F4E4B13}" srcOrd="1" destOrd="0" presId="urn:microsoft.com/office/officeart/2005/8/layout/cycle2"/>
    <dgm:cxn modelId="{B35BD3A4-5D05-4CF0-B76A-53E9334B28C0}" type="presOf" srcId="{4BEC5632-AC2D-4831-8C30-6A3F91987CF1}" destId="{4721F94D-6ED7-43F7-9E04-E52EAD3D02FF}" srcOrd="0" destOrd="0" presId="urn:microsoft.com/office/officeart/2005/8/layout/cycle2"/>
    <dgm:cxn modelId="{6291A4BE-A51E-4EB6-BB2C-132D47E1401D}" srcId="{4E632701-0E79-4466-B4D6-F47AC8367622}" destId="{6C65D220-0788-4312-83F9-38E895CE4E99}" srcOrd="12" destOrd="0" parTransId="{1EA74EA0-097D-4FD5-9BB1-A138A18D5E0D}" sibTransId="{617EEACB-EC50-428D-AAAB-652748EDD9C6}"/>
    <dgm:cxn modelId="{8B331CEE-4FFD-4A4F-A1B7-42BFC023BD4E}" type="presOf" srcId="{6C65D220-0788-4312-83F9-38E895CE4E99}" destId="{ECB3279C-4A51-47EE-985C-8A35BADE498F}" srcOrd="0" destOrd="0" presId="urn:microsoft.com/office/officeart/2005/8/layout/cycle2"/>
    <dgm:cxn modelId="{D5EE59C4-6391-4B2D-BB9B-CFF1E4729895}" type="presParOf" srcId="{41D80F06-62CC-4A39-B7FC-7E2FE0306198}" destId="{772996BF-699D-41D2-899A-915B8FF0262A}" srcOrd="0" destOrd="0" presId="urn:microsoft.com/office/officeart/2005/8/layout/cycle2"/>
    <dgm:cxn modelId="{7E22C773-8720-4847-BDD6-0EDC61864B66}" type="presParOf" srcId="{41D80F06-62CC-4A39-B7FC-7E2FE0306198}" destId="{2B097C36-792C-4098-B7ED-D03754BE1D51}" srcOrd="1" destOrd="0" presId="urn:microsoft.com/office/officeart/2005/8/layout/cycle2"/>
    <dgm:cxn modelId="{9272F177-E486-4628-AA61-FD3B177D62DA}" type="presParOf" srcId="{2B097C36-792C-4098-B7ED-D03754BE1D51}" destId="{D7D4FFAC-A872-4B69-98E9-DFF403AC13D9}" srcOrd="0" destOrd="0" presId="urn:microsoft.com/office/officeart/2005/8/layout/cycle2"/>
    <dgm:cxn modelId="{FD4BA758-7BD9-4199-9E9E-6E4C0AC5B19D}" type="presParOf" srcId="{41D80F06-62CC-4A39-B7FC-7E2FE0306198}" destId="{B991D06A-45A6-4394-A87C-E328F746D928}" srcOrd="2" destOrd="0" presId="urn:microsoft.com/office/officeart/2005/8/layout/cycle2"/>
    <dgm:cxn modelId="{6C71A966-1566-4089-933E-6E3700F61DA8}" type="presParOf" srcId="{41D80F06-62CC-4A39-B7FC-7E2FE0306198}" destId="{40239032-F50C-4A28-8CC2-883210F332B9}" srcOrd="3" destOrd="0" presId="urn:microsoft.com/office/officeart/2005/8/layout/cycle2"/>
    <dgm:cxn modelId="{45B28B78-A2FD-44B3-A51E-7037BF400B0F}" type="presParOf" srcId="{40239032-F50C-4A28-8CC2-883210F332B9}" destId="{888176A8-C0ED-4658-8300-F4875F4E4B13}" srcOrd="0" destOrd="0" presId="urn:microsoft.com/office/officeart/2005/8/layout/cycle2"/>
    <dgm:cxn modelId="{4CDE2552-A37E-469B-ACDB-2481DD085FCC}" type="presParOf" srcId="{41D80F06-62CC-4A39-B7FC-7E2FE0306198}" destId="{8C26041C-FB3D-46C2-9FB1-1CB238C439E8}" srcOrd="4" destOrd="0" presId="urn:microsoft.com/office/officeart/2005/8/layout/cycle2"/>
    <dgm:cxn modelId="{6F36A658-5738-46EE-A1BD-CFD552BEDE14}" type="presParOf" srcId="{41D80F06-62CC-4A39-B7FC-7E2FE0306198}" destId="{CC45075C-37E0-4F37-80B2-79A645E496C9}" srcOrd="5" destOrd="0" presId="urn:microsoft.com/office/officeart/2005/8/layout/cycle2"/>
    <dgm:cxn modelId="{6E591C3E-6C1D-4BF6-90A2-331B8CAB4AEB}" type="presParOf" srcId="{CC45075C-37E0-4F37-80B2-79A645E496C9}" destId="{DCA40445-8022-491C-9FC1-5EC7137081BC}" srcOrd="0" destOrd="0" presId="urn:microsoft.com/office/officeart/2005/8/layout/cycle2"/>
    <dgm:cxn modelId="{D5981F88-30E7-4674-A52E-3AF4870DB573}" type="presParOf" srcId="{41D80F06-62CC-4A39-B7FC-7E2FE0306198}" destId="{9ECAF004-E0B0-4D4C-9B29-6F9979FFE85D}" srcOrd="6" destOrd="0" presId="urn:microsoft.com/office/officeart/2005/8/layout/cycle2"/>
    <dgm:cxn modelId="{3912E427-AA48-4327-9C36-9404ADC849CC}" type="presParOf" srcId="{41D80F06-62CC-4A39-B7FC-7E2FE0306198}" destId="{A4123A05-CE34-48A8-9B4E-BA2B5AFE01FD}" srcOrd="7" destOrd="0" presId="urn:microsoft.com/office/officeart/2005/8/layout/cycle2"/>
    <dgm:cxn modelId="{F79B1E6E-8475-4736-B238-1D3A0AD7DE94}" type="presParOf" srcId="{A4123A05-CE34-48A8-9B4E-BA2B5AFE01FD}" destId="{74AB7B71-DD16-4D1A-84C6-E05A884AF40B}" srcOrd="0" destOrd="0" presId="urn:microsoft.com/office/officeart/2005/8/layout/cycle2"/>
    <dgm:cxn modelId="{0D09DEF1-DECA-4677-9E32-79F608239816}" type="presParOf" srcId="{41D80F06-62CC-4A39-B7FC-7E2FE0306198}" destId="{1556EA2B-46B2-4FEA-9B58-ECAC992F74A1}" srcOrd="8" destOrd="0" presId="urn:microsoft.com/office/officeart/2005/8/layout/cycle2"/>
    <dgm:cxn modelId="{A5DA41C6-F579-4E26-ADCF-E37CB77981A1}" type="presParOf" srcId="{41D80F06-62CC-4A39-B7FC-7E2FE0306198}" destId="{4C1E81D2-62ED-4ECE-96F2-53C6C0DF2AC4}" srcOrd="9" destOrd="0" presId="urn:microsoft.com/office/officeart/2005/8/layout/cycle2"/>
    <dgm:cxn modelId="{346A57FD-252F-4D7B-B408-56817F038C5A}" type="presParOf" srcId="{4C1E81D2-62ED-4ECE-96F2-53C6C0DF2AC4}" destId="{F43D0AF1-A988-4FFE-85E2-92ABDC925761}" srcOrd="0" destOrd="0" presId="urn:microsoft.com/office/officeart/2005/8/layout/cycle2"/>
    <dgm:cxn modelId="{7B40B28E-A24B-4CF2-B911-13B52160BBB4}" type="presParOf" srcId="{41D80F06-62CC-4A39-B7FC-7E2FE0306198}" destId="{8026A1D2-691D-487F-8284-1DEB184C0987}" srcOrd="10" destOrd="0" presId="urn:microsoft.com/office/officeart/2005/8/layout/cycle2"/>
    <dgm:cxn modelId="{6C7551CF-13D7-4F47-8C5D-AEEA7C459828}" type="presParOf" srcId="{41D80F06-62CC-4A39-B7FC-7E2FE0306198}" destId="{F8997A17-2D22-431A-BFBD-791DEC9A17AE}" srcOrd="11" destOrd="0" presId="urn:microsoft.com/office/officeart/2005/8/layout/cycle2"/>
    <dgm:cxn modelId="{2F54F521-346E-4F1F-96DA-57756A9080C7}" type="presParOf" srcId="{F8997A17-2D22-431A-BFBD-791DEC9A17AE}" destId="{5DE6181A-33CD-4DB9-9BA0-D2CE05DBC04D}" srcOrd="0" destOrd="0" presId="urn:microsoft.com/office/officeart/2005/8/layout/cycle2"/>
    <dgm:cxn modelId="{A93B8E26-AC45-4806-A97B-81DC1E9DB5B6}" type="presParOf" srcId="{41D80F06-62CC-4A39-B7FC-7E2FE0306198}" destId="{0FA50355-B932-4587-9829-0271A5FDD089}" srcOrd="12" destOrd="0" presId="urn:microsoft.com/office/officeart/2005/8/layout/cycle2"/>
    <dgm:cxn modelId="{C67FB961-1B24-4DBC-80F5-0A3B2E39A9CA}" type="presParOf" srcId="{41D80F06-62CC-4A39-B7FC-7E2FE0306198}" destId="{0C2DCE5D-B6C3-489B-8EAE-7A1FC0F2EA21}" srcOrd="13" destOrd="0" presId="urn:microsoft.com/office/officeart/2005/8/layout/cycle2"/>
    <dgm:cxn modelId="{55A5068C-0246-4E91-9F7F-E1DCA4143824}" type="presParOf" srcId="{0C2DCE5D-B6C3-489B-8EAE-7A1FC0F2EA21}" destId="{6550FA83-83C9-4D0F-966F-92584AE73BA1}" srcOrd="0" destOrd="0" presId="urn:microsoft.com/office/officeart/2005/8/layout/cycle2"/>
    <dgm:cxn modelId="{EAF96836-675C-49EC-B8A3-B40397361327}" type="presParOf" srcId="{41D80F06-62CC-4A39-B7FC-7E2FE0306198}" destId="{2E543182-F11B-434D-8546-06F41AC014E7}" srcOrd="14" destOrd="0" presId="urn:microsoft.com/office/officeart/2005/8/layout/cycle2"/>
    <dgm:cxn modelId="{7597C9E8-09F0-4F64-B674-219122367C2F}" type="presParOf" srcId="{41D80F06-62CC-4A39-B7FC-7E2FE0306198}" destId="{BD547E88-E286-44F2-99C5-C4595B110928}" srcOrd="15" destOrd="0" presId="urn:microsoft.com/office/officeart/2005/8/layout/cycle2"/>
    <dgm:cxn modelId="{52B7CBEA-91B1-4B2D-84DD-D865D459B95F}" type="presParOf" srcId="{BD547E88-E286-44F2-99C5-C4595B110928}" destId="{5E715B22-5A01-41C4-ADA3-D6AB8555D125}" srcOrd="0" destOrd="0" presId="urn:microsoft.com/office/officeart/2005/8/layout/cycle2"/>
    <dgm:cxn modelId="{664A698B-F55D-435C-BA14-CD07200F5A45}" type="presParOf" srcId="{41D80F06-62CC-4A39-B7FC-7E2FE0306198}" destId="{4721F94D-6ED7-43F7-9E04-E52EAD3D02FF}" srcOrd="16" destOrd="0" presId="urn:microsoft.com/office/officeart/2005/8/layout/cycle2"/>
    <dgm:cxn modelId="{CF37764F-D31E-42EB-AC13-C9E1B6A9CD15}" type="presParOf" srcId="{41D80F06-62CC-4A39-B7FC-7E2FE0306198}" destId="{900081B3-800D-41DD-91A4-F70741B6AD04}" srcOrd="17" destOrd="0" presId="urn:microsoft.com/office/officeart/2005/8/layout/cycle2"/>
    <dgm:cxn modelId="{8D756328-32B3-4E56-8446-9198F805BB7A}" type="presParOf" srcId="{900081B3-800D-41DD-91A4-F70741B6AD04}" destId="{8AD28E0E-D64A-429E-8D6C-143C79A012D9}" srcOrd="0" destOrd="0" presId="urn:microsoft.com/office/officeart/2005/8/layout/cycle2"/>
    <dgm:cxn modelId="{95E0F225-C6FB-4701-A39E-6D3AF495B0D1}" type="presParOf" srcId="{41D80F06-62CC-4A39-B7FC-7E2FE0306198}" destId="{923CFBF1-6D97-4FAF-A841-5D4B83C2EF42}" srcOrd="18" destOrd="0" presId="urn:microsoft.com/office/officeart/2005/8/layout/cycle2"/>
    <dgm:cxn modelId="{48BFFCB0-C05E-4A08-A390-5D3A284A9B04}" type="presParOf" srcId="{41D80F06-62CC-4A39-B7FC-7E2FE0306198}" destId="{6A5757FA-DD6F-4BB1-A584-B09EBE76510B}" srcOrd="19" destOrd="0" presId="urn:microsoft.com/office/officeart/2005/8/layout/cycle2"/>
    <dgm:cxn modelId="{721845F0-6BD8-4D46-ADCF-6DEA35ADDDD9}" type="presParOf" srcId="{6A5757FA-DD6F-4BB1-A584-B09EBE76510B}" destId="{A2BECC2E-118B-480C-A610-B681A02629FF}" srcOrd="0" destOrd="0" presId="urn:microsoft.com/office/officeart/2005/8/layout/cycle2"/>
    <dgm:cxn modelId="{D321DEE4-F700-48B4-979D-93BEECE9A189}" type="presParOf" srcId="{41D80F06-62CC-4A39-B7FC-7E2FE0306198}" destId="{0D8D83A2-47E3-4515-B7CA-CCFC21CA7DE4}" srcOrd="20" destOrd="0" presId="urn:microsoft.com/office/officeart/2005/8/layout/cycle2"/>
    <dgm:cxn modelId="{FE170C41-C245-4E26-83EE-17225EB2458C}" type="presParOf" srcId="{41D80F06-62CC-4A39-B7FC-7E2FE0306198}" destId="{25562C37-5930-4ED3-82AD-9BAA09972AD3}" srcOrd="21" destOrd="0" presId="urn:microsoft.com/office/officeart/2005/8/layout/cycle2"/>
    <dgm:cxn modelId="{A5608B81-2A7B-4116-9674-8B0BC5FCAA0D}" type="presParOf" srcId="{25562C37-5930-4ED3-82AD-9BAA09972AD3}" destId="{C46BF241-F91B-4B44-BCAD-1CE195F7DBF2}" srcOrd="0" destOrd="0" presId="urn:microsoft.com/office/officeart/2005/8/layout/cycle2"/>
    <dgm:cxn modelId="{B395CEB5-D181-4A8C-88F4-6AD72D00A888}" type="presParOf" srcId="{41D80F06-62CC-4A39-B7FC-7E2FE0306198}" destId="{15CB6052-1A50-4C67-A3B3-F50E0E0168F1}" srcOrd="22" destOrd="0" presId="urn:microsoft.com/office/officeart/2005/8/layout/cycle2"/>
    <dgm:cxn modelId="{8975D9B8-E53F-4C50-9D5C-1A20812269BE}" type="presParOf" srcId="{41D80F06-62CC-4A39-B7FC-7E2FE0306198}" destId="{038FB083-1E70-4D5C-B45A-D929E35B11B6}" srcOrd="23" destOrd="0" presId="urn:microsoft.com/office/officeart/2005/8/layout/cycle2"/>
    <dgm:cxn modelId="{4CBCAAA2-561E-45E1-82F1-01B902ED3F47}" type="presParOf" srcId="{038FB083-1E70-4D5C-B45A-D929E35B11B6}" destId="{35F1704E-3745-41F9-95CB-C616ACA6289C}" srcOrd="0" destOrd="0" presId="urn:microsoft.com/office/officeart/2005/8/layout/cycle2"/>
    <dgm:cxn modelId="{676F3048-90B7-4C8A-8D92-0403CECFE1BE}" type="presParOf" srcId="{41D80F06-62CC-4A39-B7FC-7E2FE0306198}" destId="{ECB3279C-4A51-47EE-985C-8A35BADE498F}" srcOrd="24" destOrd="0" presId="urn:microsoft.com/office/officeart/2005/8/layout/cycle2"/>
    <dgm:cxn modelId="{33C0B7DA-3A93-41AE-A074-4D1EF5DC1529}" type="presParOf" srcId="{41D80F06-62CC-4A39-B7FC-7E2FE0306198}" destId="{EC7CFAB1-2B31-4ECC-9BA1-0CEDDB276FB3}" srcOrd="25" destOrd="0" presId="urn:microsoft.com/office/officeart/2005/8/layout/cycle2"/>
    <dgm:cxn modelId="{C63EF5E3-5F71-4645-ABAE-2D6F7D9731B6}" type="presParOf" srcId="{EC7CFAB1-2B31-4ECC-9BA1-0CEDDB276FB3}" destId="{D7119F14-B429-435E-A2AC-D82153F9472A}" srcOrd="0" destOrd="0" presId="urn:microsoft.com/office/officeart/2005/8/layout/cycle2"/>
    <dgm:cxn modelId="{4018F3AD-5084-4AF0-B444-1990011446EC}" type="presParOf" srcId="{41D80F06-62CC-4A39-B7FC-7E2FE0306198}" destId="{9EFE9CC5-907E-4E42-B32A-69D5E11B7D86}" srcOrd="26" destOrd="0" presId="urn:microsoft.com/office/officeart/2005/8/layout/cycle2"/>
    <dgm:cxn modelId="{301B7E42-C1A6-445C-B55B-8564A65F8C4C}" type="presParOf" srcId="{41D80F06-62CC-4A39-B7FC-7E2FE0306198}" destId="{B70CB9BD-0A38-49A5-B9EF-0B01B92CD914}" srcOrd="27" destOrd="0" presId="urn:microsoft.com/office/officeart/2005/8/layout/cycle2"/>
    <dgm:cxn modelId="{E829573E-5197-4EDC-9740-AE1416068690}" type="presParOf" srcId="{B70CB9BD-0A38-49A5-B9EF-0B01B92CD914}" destId="{6AA3CF9A-8AA7-4A5B-848A-E19D1E41E55B}" srcOrd="0" destOrd="0" presId="urn:microsoft.com/office/officeart/2005/8/layout/cycle2"/>
    <dgm:cxn modelId="{2159A03F-CE5F-4871-89B3-930A1437E1E9}" type="presParOf" srcId="{41D80F06-62CC-4A39-B7FC-7E2FE0306198}" destId="{AEA61D16-7CD8-4681-BB69-13EA0FFFFD3A}" srcOrd="28" destOrd="0" presId="urn:microsoft.com/office/officeart/2005/8/layout/cycle2"/>
    <dgm:cxn modelId="{917CC6C2-6633-49A5-8259-A72F826EA00E}" type="presParOf" srcId="{41D80F06-62CC-4A39-B7FC-7E2FE0306198}" destId="{53191B30-A9CD-4B39-AFA0-F950CD9356F6}" srcOrd="29" destOrd="0" presId="urn:microsoft.com/office/officeart/2005/8/layout/cycle2"/>
    <dgm:cxn modelId="{FA972117-3AFE-45F2-896A-7F16F0176EE3}" type="presParOf" srcId="{53191B30-A9CD-4B39-AFA0-F950CD9356F6}" destId="{46A0E8FE-EDC9-4EC2-B4D0-873FAF6BD798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D4F5EC-F697-43C1-BBF4-422F62B4DC19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91F8097-AE03-4EA9-AD4F-672A3E9E5AEE}">
      <dgm:prSet phldrT="[Text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E87F352-DBBD-40B2-930F-04E49BF31B4F}" type="parTrans" cxnId="{28315136-0F09-4968-889C-A1857B3A0F32}">
      <dgm:prSet/>
      <dgm:spPr/>
      <dgm:t>
        <a:bodyPr/>
        <a:lstStyle/>
        <a:p>
          <a:endParaRPr lang="tr-TR"/>
        </a:p>
      </dgm:t>
    </dgm:pt>
    <dgm:pt modelId="{806D1DF7-5E45-4220-BCEE-220C94981B84}" type="sibTrans" cxnId="{28315136-0F09-4968-889C-A1857B3A0F32}">
      <dgm:prSet/>
      <dgm:spPr/>
      <dgm:t>
        <a:bodyPr/>
        <a:lstStyle/>
        <a:p>
          <a:endParaRPr lang="tr-TR"/>
        </a:p>
      </dgm:t>
    </dgm:pt>
    <dgm:pt modelId="{C442C403-6402-4DF0-A7F4-0378591E8198}">
      <dgm:prSet phldrT="[Text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AB15E9A7-672B-43F7-9B20-44C7D40F9AE5}" type="parTrans" cxnId="{53AD6BB4-F6FB-40A4-AF97-6FB3191BF76F}">
      <dgm:prSet/>
      <dgm:spPr/>
      <dgm:t>
        <a:bodyPr/>
        <a:lstStyle/>
        <a:p>
          <a:endParaRPr lang="tr-TR"/>
        </a:p>
      </dgm:t>
    </dgm:pt>
    <dgm:pt modelId="{72638AB4-3C92-4E79-9E01-1022BED76661}" type="sibTrans" cxnId="{53AD6BB4-F6FB-40A4-AF97-6FB3191BF76F}">
      <dgm:prSet/>
      <dgm:spPr/>
      <dgm:t>
        <a:bodyPr/>
        <a:lstStyle/>
        <a:p>
          <a:endParaRPr lang="tr-TR"/>
        </a:p>
      </dgm:t>
    </dgm:pt>
    <dgm:pt modelId="{3ECC69AE-D6D8-4803-AE78-03F106A67B40}" type="pres">
      <dgm:prSet presAssocID="{8BD4F5EC-F697-43C1-BBF4-422F62B4DC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D6E3B4-7179-40FF-AF59-BE2C3978BBF3}" type="pres">
      <dgm:prSet presAssocID="{991F8097-AE03-4EA9-AD4F-672A3E9E5AEE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87ADA9-FB73-4B40-998E-CA9B8427B0FF}" type="pres">
      <dgm:prSet presAssocID="{991F8097-AE03-4EA9-AD4F-672A3E9E5AEE}" presName="gear1srcNode" presStyleLbl="node1" presStyleIdx="0" presStyleCnt="2"/>
      <dgm:spPr/>
      <dgm:t>
        <a:bodyPr/>
        <a:lstStyle/>
        <a:p>
          <a:endParaRPr lang="tr-TR"/>
        </a:p>
      </dgm:t>
    </dgm:pt>
    <dgm:pt modelId="{34347F7A-0F0E-44F8-BE3E-C796A708AEE0}" type="pres">
      <dgm:prSet presAssocID="{991F8097-AE03-4EA9-AD4F-672A3E9E5AEE}" presName="gear1dstNode" presStyleLbl="node1" presStyleIdx="0" presStyleCnt="2"/>
      <dgm:spPr/>
      <dgm:t>
        <a:bodyPr/>
        <a:lstStyle/>
        <a:p>
          <a:endParaRPr lang="tr-TR"/>
        </a:p>
      </dgm:t>
    </dgm:pt>
    <dgm:pt modelId="{3F14ACC2-820D-4273-BC30-068EC8E6DCFB}" type="pres">
      <dgm:prSet presAssocID="{C442C403-6402-4DF0-A7F4-0378591E8198}" presName="gear2" presStyleLbl="node1" presStyleIdx="1" presStyleCnt="2" custLinFactNeighborX="747" custLinFactNeighborY="-712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1760D9-D18C-4D58-96C9-2F685865F0C6}" type="pres">
      <dgm:prSet presAssocID="{C442C403-6402-4DF0-A7F4-0378591E8198}" presName="gear2srcNode" presStyleLbl="node1" presStyleIdx="1" presStyleCnt="2"/>
      <dgm:spPr/>
      <dgm:t>
        <a:bodyPr/>
        <a:lstStyle/>
        <a:p>
          <a:endParaRPr lang="tr-TR"/>
        </a:p>
      </dgm:t>
    </dgm:pt>
    <dgm:pt modelId="{4A73CFE6-C19A-429B-AE3D-6EE12FCEDB63}" type="pres">
      <dgm:prSet presAssocID="{C442C403-6402-4DF0-A7F4-0378591E8198}" presName="gear2dstNode" presStyleLbl="node1" presStyleIdx="1" presStyleCnt="2"/>
      <dgm:spPr/>
      <dgm:t>
        <a:bodyPr/>
        <a:lstStyle/>
        <a:p>
          <a:endParaRPr lang="tr-TR"/>
        </a:p>
      </dgm:t>
    </dgm:pt>
    <dgm:pt modelId="{31212224-6753-444F-93A9-12C888A5B78D}" type="pres">
      <dgm:prSet presAssocID="{806D1DF7-5E45-4220-BCEE-220C94981B84}" presName="connector1" presStyleLbl="sibTrans2D1" presStyleIdx="0" presStyleCnt="2"/>
      <dgm:spPr/>
      <dgm:t>
        <a:bodyPr/>
        <a:lstStyle/>
        <a:p>
          <a:endParaRPr lang="tr-TR"/>
        </a:p>
      </dgm:t>
    </dgm:pt>
    <dgm:pt modelId="{E95A5F61-56CF-4534-93BA-F56BBA485BC7}" type="pres">
      <dgm:prSet presAssocID="{72638AB4-3C92-4E79-9E01-1022BED76661}" presName="connector2" presStyleLbl="sibTrans2D1" presStyleIdx="1" presStyleCnt="2"/>
      <dgm:spPr/>
      <dgm:t>
        <a:bodyPr/>
        <a:lstStyle/>
        <a:p>
          <a:endParaRPr lang="tr-TR"/>
        </a:p>
      </dgm:t>
    </dgm:pt>
  </dgm:ptLst>
  <dgm:cxnLst>
    <dgm:cxn modelId="{28315136-0F09-4968-889C-A1857B3A0F32}" srcId="{8BD4F5EC-F697-43C1-BBF4-422F62B4DC19}" destId="{991F8097-AE03-4EA9-AD4F-672A3E9E5AEE}" srcOrd="0" destOrd="0" parTransId="{EE87F352-DBBD-40B2-930F-04E49BF31B4F}" sibTransId="{806D1DF7-5E45-4220-BCEE-220C94981B84}"/>
    <dgm:cxn modelId="{AFCC939B-D56A-4417-8258-C270D5E3244D}" type="presOf" srcId="{806D1DF7-5E45-4220-BCEE-220C94981B84}" destId="{31212224-6753-444F-93A9-12C888A5B78D}" srcOrd="0" destOrd="0" presId="urn:microsoft.com/office/officeart/2005/8/layout/gear1"/>
    <dgm:cxn modelId="{0534E41C-98C0-4026-ACFB-788159B8A557}" type="presOf" srcId="{8BD4F5EC-F697-43C1-BBF4-422F62B4DC19}" destId="{3ECC69AE-D6D8-4803-AE78-03F106A67B40}" srcOrd="0" destOrd="0" presId="urn:microsoft.com/office/officeart/2005/8/layout/gear1"/>
    <dgm:cxn modelId="{B848E225-7E0F-4B8E-8CFC-00585CBD5B4B}" type="presOf" srcId="{991F8097-AE03-4EA9-AD4F-672A3E9E5AEE}" destId="{1ED6E3B4-7179-40FF-AF59-BE2C3978BBF3}" srcOrd="0" destOrd="0" presId="urn:microsoft.com/office/officeart/2005/8/layout/gear1"/>
    <dgm:cxn modelId="{0460B7BC-0950-4178-9DF2-A60F1C3F88C6}" type="presOf" srcId="{991F8097-AE03-4EA9-AD4F-672A3E9E5AEE}" destId="{A987ADA9-FB73-4B40-998E-CA9B8427B0FF}" srcOrd="1" destOrd="0" presId="urn:microsoft.com/office/officeart/2005/8/layout/gear1"/>
    <dgm:cxn modelId="{72D2B069-CA2C-4E97-9222-40F6C6AAA92A}" type="presOf" srcId="{991F8097-AE03-4EA9-AD4F-672A3E9E5AEE}" destId="{34347F7A-0F0E-44F8-BE3E-C796A708AEE0}" srcOrd="2" destOrd="0" presId="urn:microsoft.com/office/officeart/2005/8/layout/gear1"/>
    <dgm:cxn modelId="{7765731E-9985-4CAF-9957-F35A99393105}" type="presOf" srcId="{C442C403-6402-4DF0-A7F4-0378591E8198}" destId="{4A73CFE6-C19A-429B-AE3D-6EE12FCEDB63}" srcOrd="2" destOrd="0" presId="urn:microsoft.com/office/officeart/2005/8/layout/gear1"/>
    <dgm:cxn modelId="{1FCEBD45-0076-422C-A674-7ED01A3E3543}" type="presOf" srcId="{C442C403-6402-4DF0-A7F4-0378591E8198}" destId="{E01760D9-D18C-4D58-96C9-2F685865F0C6}" srcOrd="1" destOrd="0" presId="urn:microsoft.com/office/officeart/2005/8/layout/gear1"/>
    <dgm:cxn modelId="{E5703435-D559-4CEF-9C1B-351829248CCC}" type="presOf" srcId="{72638AB4-3C92-4E79-9E01-1022BED76661}" destId="{E95A5F61-56CF-4534-93BA-F56BBA485BC7}" srcOrd="0" destOrd="0" presId="urn:microsoft.com/office/officeart/2005/8/layout/gear1"/>
    <dgm:cxn modelId="{CEBCF1CE-0B15-4380-94B6-AF3E0AF31120}" type="presOf" srcId="{C442C403-6402-4DF0-A7F4-0378591E8198}" destId="{3F14ACC2-820D-4273-BC30-068EC8E6DCFB}" srcOrd="0" destOrd="0" presId="urn:microsoft.com/office/officeart/2005/8/layout/gear1"/>
    <dgm:cxn modelId="{53AD6BB4-F6FB-40A4-AF97-6FB3191BF76F}" srcId="{8BD4F5EC-F697-43C1-BBF4-422F62B4DC19}" destId="{C442C403-6402-4DF0-A7F4-0378591E8198}" srcOrd="1" destOrd="0" parTransId="{AB15E9A7-672B-43F7-9B20-44C7D40F9AE5}" sibTransId="{72638AB4-3C92-4E79-9E01-1022BED76661}"/>
    <dgm:cxn modelId="{63864554-41D0-437D-8FB2-5BF638957055}" type="presParOf" srcId="{3ECC69AE-D6D8-4803-AE78-03F106A67B40}" destId="{1ED6E3B4-7179-40FF-AF59-BE2C3978BBF3}" srcOrd="0" destOrd="0" presId="urn:microsoft.com/office/officeart/2005/8/layout/gear1"/>
    <dgm:cxn modelId="{3F62FB68-390F-4ED1-AE34-2A73AC135CFF}" type="presParOf" srcId="{3ECC69AE-D6D8-4803-AE78-03F106A67B40}" destId="{A987ADA9-FB73-4B40-998E-CA9B8427B0FF}" srcOrd="1" destOrd="0" presId="urn:microsoft.com/office/officeart/2005/8/layout/gear1"/>
    <dgm:cxn modelId="{507FCBC3-7AEA-4384-A417-3032C8867207}" type="presParOf" srcId="{3ECC69AE-D6D8-4803-AE78-03F106A67B40}" destId="{34347F7A-0F0E-44F8-BE3E-C796A708AEE0}" srcOrd="2" destOrd="0" presId="urn:microsoft.com/office/officeart/2005/8/layout/gear1"/>
    <dgm:cxn modelId="{9D339ADF-0541-41BD-B40A-0D71DF786E85}" type="presParOf" srcId="{3ECC69AE-D6D8-4803-AE78-03F106A67B40}" destId="{3F14ACC2-820D-4273-BC30-068EC8E6DCFB}" srcOrd="3" destOrd="0" presId="urn:microsoft.com/office/officeart/2005/8/layout/gear1"/>
    <dgm:cxn modelId="{F314BF92-0715-4E2D-92D4-1CB618F320EE}" type="presParOf" srcId="{3ECC69AE-D6D8-4803-AE78-03F106A67B40}" destId="{E01760D9-D18C-4D58-96C9-2F685865F0C6}" srcOrd="4" destOrd="0" presId="urn:microsoft.com/office/officeart/2005/8/layout/gear1"/>
    <dgm:cxn modelId="{4FA38B01-EFBA-4D66-894D-23560EF40A25}" type="presParOf" srcId="{3ECC69AE-D6D8-4803-AE78-03F106A67B40}" destId="{4A73CFE6-C19A-429B-AE3D-6EE12FCEDB63}" srcOrd="5" destOrd="0" presId="urn:microsoft.com/office/officeart/2005/8/layout/gear1"/>
    <dgm:cxn modelId="{62D0192A-5D98-44D2-B54A-8C62A2EC6E45}" type="presParOf" srcId="{3ECC69AE-D6D8-4803-AE78-03F106A67B40}" destId="{31212224-6753-444F-93A9-12C888A5B78D}" srcOrd="6" destOrd="0" presId="urn:microsoft.com/office/officeart/2005/8/layout/gear1"/>
    <dgm:cxn modelId="{59D582C0-AECD-425E-AAC2-1CE161D581DD}" type="presParOf" srcId="{3ECC69AE-D6D8-4803-AE78-03F106A67B40}" destId="{E95A5F61-56CF-4534-93BA-F56BBA485BC7}" srcOrd="7" destOrd="0" presId="urn:microsoft.com/office/officeart/2005/8/layout/gear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D4F5EC-F697-43C1-BBF4-422F62B4DC19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91F8097-AE03-4EA9-AD4F-672A3E9E5AEE}">
      <dgm:prSet phldrT="[Text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E87F352-DBBD-40B2-930F-04E49BF31B4F}" type="parTrans" cxnId="{28315136-0F09-4968-889C-A1857B3A0F32}">
      <dgm:prSet/>
      <dgm:spPr/>
      <dgm:t>
        <a:bodyPr/>
        <a:lstStyle/>
        <a:p>
          <a:endParaRPr lang="tr-TR"/>
        </a:p>
      </dgm:t>
    </dgm:pt>
    <dgm:pt modelId="{806D1DF7-5E45-4220-BCEE-220C94981B84}" type="sibTrans" cxnId="{28315136-0F09-4968-889C-A1857B3A0F32}">
      <dgm:prSet/>
      <dgm:spPr/>
      <dgm:t>
        <a:bodyPr/>
        <a:lstStyle/>
        <a:p>
          <a:endParaRPr lang="tr-TR"/>
        </a:p>
      </dgm:t>
    </dgm:pt>
    <dgm:pt modelId="{C442C403-6402-4DF0-A7F4-0378591E8198}">
      <dgm:prSet phldrT="[Text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AB15E9A7-672B-43F7-9B20-44C7D40F9AE5}" type="parTrans" cxnId="{53AD6BB4-F6FB-40A4-AF97-6FB3191BF76F}">
      <dgm:prSet/>
      <dgm:spPr/>
      <dgm:t>
        <a:bodyPr/>
        <a:lstStyle/>
        <a:p>
          <a:endParaRPr lang="tr-TR"/>
        </a:p>
      </dgm:t>
    </dgm:pt>
    <dgm:pt modelId="{72638AB4-3C92-4E79-9E01-1022BED76661}" type="sibTrans" cxnId="{53AD6BB4-F6FB-40A4-AF97-6FB3191BF76F}">
      <dgm:prSet/>
      <dgm:spPr/>
      <dgm:t>
        <a:bodyPr/>
        <a:lstStyle/>
        <a:p>
          <a:endParaRPr lang="tr-TR"/>
        </a:p>
      </dgm:t>
    </dgm:pt>
    <dgm:pt modelId="{3ECC69AE-D6D8-4803-AE78-03F106A67B40}" type="pres">
      <dgm:prSet presAssocID="{8BD4F5EC-F697-43C1-BBF4-422F62B4DC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D6E3B4-7179-40FF-AF59-BE2C3978BBF3}" type="pres">
      <dgm:prSet presAssocID="{991F8097-AE03-4EA9-AD4F-672A3E9E5AEE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87ADA9-FB73-4B40-998E-CA9B8427B0FF}" type="pres">
      <dgm:prSet presAssocID="{991F8097-AE03-4EA9-AD4F-672A3E9E5AEE}" presName="gear1srcNode" presStyleLbl="node1" presStyleIdx="0" presStyleCnt="2"/>
      <dgm:spPr/>
      <dgm:t>
        <a:bodyPr/>
        <a:lstStyle/>
        <a:p>
          <a:endParaRPr lang="tr-TR"/>
        </a:p>
      </dgm:t>
    </dgm:pt>
    <dgm:pt modelId="{34347F7A-0F0E-44F8-BE3E-C796A708AEE0}" type="pres">
      <dgm:prSet presAssocID="{991F8097-AE03-4EA9-AD4F-672A3E9E5AEE}" presName="gear1dstNode" presStyleLbl="node1" presStyleIdx="0" presStyleCnt="2"/>
      <dgm:spPr/>
      <dgm:t>
        <a:bodyPr/>
        <a:lstStyle/>
        <a:p>
          <a:endParaRPr lang="tr-TR"/>
        </a:p>
      </dgm:t>
    </dgm:pt>
    <dgm:pt modelId="{3F14ACC2-820D-4273-BC30-068EC8E6DCFB}" type="pres">
      <dgm:prSet presAssocID="{C442C403-6402-4DF0-A7F4-0378591E8198}" presName="gear2" presStyleLbl="node1" presStyleIdx="1" presStyleCnt="2" custLinFactNeighborX="747" custLinFactNeighborY="-712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1760D9-D18C-4D58-96C9-2F685865F0C6}" type="pres">
      <dgm:prSet presAssocID="{C442C403-6402-4DF0-A7F4-0378591E8198}" presName="gear2srcNode" presStyleLbl="node1" presStyleIdx="1" presStyleCnt="2"/>
      <dgm:spPr/>
      <dgm:t>
        <a:bodyPr/>
        <a:lstStyle/>
        <a:p>
          <a:endParaRPr lang="tr-TR"/>
        </a:p>
      </dgm:t>
    </dgm:pt>
    <dgm:pt modelId="{4A73CFE6-C19A-429B-AE3D-6EE12FCEDB63}" type="pres">
      <dgm:prSet presAssocID="{C442C403-6402-4DF0-A7F4-0378591E8198}" presName="gear2dstNode" presStyleLbl="node1" presStyleIdx="1" presStyleCnt="2"/>
      <dgm:spPr/>
      <dgm:t>
        <a:bodyPr/>
        <a:lstStyle/>
        <a:p>
          <a:endParaRPr lang="tr-TR"/>
        </a:p>
      </dgm:t>
    </dgm:pt>
    <dgm:pt modelId="{31212224-6753-444F-93A9-12C888A5B78D}" type="pres">
      <dgm:prSet presAssocID="{806D1DF7-5E45-4220-BCEE-220C94981B84}" presName="connector1" presStyleLbl="sibTrans2D1" presStyleIdx="0" presStyleCnt="2"/>
      <dgm:spPr/>
      <dgm:t>
        <a:bodyPr/>
        <a:lstStyle/>
        <a:p>
          <a:endParaRPr lang="tr-TR"/>
        </a:p>
      </dgm:t>
    </dgm:pt>
    <dgm:pt modelId="{E95A5F61-56CF-4534-93BA-F56BBA485BC7}" type="pres">
      <dgm:prSet presAssocID="{72638AB4-3C92-4E79-9E01-1022BED76661}" presName="connector2" presStyleLbl="sibTrans2D1" presStyleIdx="1" presStyleCnt="2"/>
      <dgm:spPr/>
      <dgm:t>
        <a:bodyPr/>
        <a:lstStyle/>
        <a:p>
          <a:endParaRPr lang="tr-TR"/>
        </a:p>
      </dgm:t>
    </dgm:pt>
  </dgm:ptLst>
  <dgm:cxnLst>
    <dgm:cxn modelId="{28315136-0F09-4968-889C-A1857B3A0F32}" srcId="{8BD4F5EC-F697-43C1-BBF4-422F62B4DC19}" destId="{991F8097-AE03-4EA9-AD4F-672A3E9E5AEE}" srcOrd="0" destOrd="0" parTransId="{EE87F352-DBBD-40B2-930F-04E49BF31B4F}" sibTransId="{806D1DF7-5E45-4220-BCEE-220C94981B84}"/>
    <dgm:cxn modelId="{7956AB8C-D287-4D8A-959D-0400FE9E7D3B}" type="presOf" srcId="{991F8097-AE03-4EA9-AD4F-672A3E9E5AEE}" destId="{1ED6E3B4-7179-40FF-AF59-BE2C3978BBF3}" srcOrd="0" destOrd="0" presId="urn:microsoft.com/office/officeart/2005/8/layout/gear1"/>
    <dgm:cxn modelId="{0783A5A4-DEE4-4D31-9E6D-17C7878EBD0F}" type="presOf" srcId="{8BD4F5EC-F697-43C1-BBF4-422F62B4DC19}" destId="{3ECC69AE-D6D8-4803-AE78-03F106A67B40}" srcOrd="0" destOrd="0" presId="urn:microsoft.com/office/officeart/2005/8/layout/gear1"/>
    <dgm:cxn modelId="{FA47B3DE-F539-4D4E-8435-1898DBE73DEA}" type="presOf" srcId="{C442C403-6402-4DF0-A7F4-0378591E8198}" destId="{3F14ACC2-820D-4273-BC30-068EC8E6DCFB}" srcOrd="0" destOrd="0" presId="urn:microsoft.com/office/officeart/2005/8/layout/gear1"/>
    <dgm:cxn modelId="{97898406-DB86-4A2D-ACF5-D8B2EF0D8216}" type="presOf" srcId="{991F8097-AE03-4EA9-AD4F-672A3E9E5AEE}" destId="{A987ADA9-FB73-4B40-998E-CA9B8427B0FF}" srcOrd="1" destOrd="0" presId="urn:microsoft.com/office/officeart/2005/8/layout/gear1"/>
    <dgm:cxn modelId="{DB0BF9C3-1DD2-49E6-A8EE-77D378D9E998}" type="presOf" srcId="{72638AB4-3C92-4E79-9E01-1022BED76661}" destId="{E95A5F61-56CF-4534-93BA-F56BBA485BC7}" srcOrd="0" destOrd="0" presId="urn:microsoft.com/office/officeart/2005/8/layout/gear1"/>
    <dgm:cxn modelId="{55E7AEAD-7402-4AFC-915D-DF6DF6EC2F79}" type="presOf" srcId="{991F8097-AE03-4EA9-AD4F-672A3E9E5AEE}" destId="{34347F7A-0F0E-44F8-BE3E-C796A708AEE0}" srcOrd="2" destOrd="0" presId="urn:microsoft.com/office/officeart/2005/8/layout/gear1"/>
    <dgm:cxn modelId="{A81C09BC-4E16-458B-9DF9-B13876F03EEC}" type="presOf" srcId="{C442C403-6402-4DF0-A7F4-0378591E8198}" destId="{4A73CFE6-C19A-429B-AE3D-6EE12FCEDB63}" srcOrd="2" destOrd="0" presId="urn:microsoft.com/office/officeart/2005/8/layout/gear1"/>
    <dgm:cxn modelId="{BAC4E203-7F23-4CFE-93E6-7F11C2593763}" type="presOf" srcId="{806D1DF7-5E45-4220-BCEE-220C94981B84}" destId="{31212224-6753-444F-93A9-12C888A5B78D}" srcOrd="0" destOrd="0" presId="urn:microsoft.com/office/officeart/2005/8/layout/gear1"/>
    <dgm:cxn modelId="{CAF2D5EA-1387-41CE-AB9D-F29E3610C085}" type="presOf" srcId="{C442C403-6402-4DF0-A7F4-0378591E8198}" destId="{E01760D9-D18C-4D58-96C9-2F685865F0C6}" srcOrd="1" destOrd="0" presId="urn:microsoft.com/office/officeart/2005/8/layout/gear1"/>
    <dgm:cxn modelId="{53AD6BB4-F6FB-40A4-AF97-6FB3191BF76F}" srcId="{8BD4F5EC-F697-43C1-BBF4-422F62B4DC19}" destId="{C442C403-6402-4DF0-A7F4-0378591E8198}" srcOrd="1" destOrd="0" parTransId="{AB15E9A7-672B-43F7-9B20-44C7D40F9AE5}" sibTransId="{72638AB4-3C92-4E79-9E01-1022BED76661}"/>
    <dgm:cxn modelId="{FDA91065-C12F-4180-A67F-8411EB618F81}" type="presParOf" srcId="{3ECC69AE-D6D8-4803-AE78-03F106A67B40}" destId="{1ED6E3B4-7179-40FF-AF59-BE2C3978BBF3}" srcOrd="0" destOrd="0" presId="urn:microsoft.com/office/officeart/2005/8/layout/gear1"/>
    <dgm:cxn modelId="{E82B1A89-4AB2-419A-BDBE-C289488D5740}" type="presParOf" srcId="{3ECC69AE-D6D8-4803-AE78-03F106A67B40}" destId="{A987ADA9-FB73-4B40-998E-CA9B8427B0FF}" srcOrd="1" destOrd="0" presId="urn:microsoft.com/office/officeart/2005/8/layout/gear1"/>
    <dgm:cxn modelId="{43B7FD63-9629-40CB-AE90-4DE966F497B9}" type="presParOf" srcId="{3ECC69AE-D6D8-4803-AE78-03F106A67B40}" destId="{34347F7A-0F0E-44F8-BE3E-C796A708AEE0}" srcOrd="2" destOrd="0" presId="urn:microsoft.com/office/officeart/2005/8/layout/gear1"/>
    <dgm:cxn modelId="{096F4C49-4404-4C26-B917-65EBE51E6CE4}" type="presParOf" srcId="{3ECC69AE-D6D8-4803-AE78-03F106A67B40}" destId="{3F14ACC2-820D-4273-BC30-068EC8E6DCFB}" srcOrd="3" destOrd="0" presId="urn:microsoft.com/office/officeart/2005/8/layout/gear1"/>
    <dgm:cxn modelId="{13AF9912-1A91-4F65-A69D-92CEBD0ED20C}" type="presParOf" srcId="{3ECC69AE-D6D8-4803-AE78-03F106A67B40}" destId="{E01760D9-D18C-4D58-96C9-2F685865F0C6}" srcOrd="4" destOrd="0" presId="urn:microsoft.com/office/officeart/2005/8/layout/gear1"/>
    <dgm:cxn modelId="{6FF73F5F-E16B-4AA0-AA5A-91FC6380EC5B}" type="presParOf" srcId="{3ECC69AE-D6D8-4803-AE78-03F106A67B40}" destId="{4A73CFE6-C19A-429B-AE3D-6EE12FCEDB63}" srcOrd="5" destOrd="0" presId="urn:microsoft.com/office/officeart/2005/8/layout/gear1"/>
    <dgm:cxn modelId="{FC6A59BB-9FCC-473B-A34B-D4A9C9942467}" type="presParOf" srcId="{3ECC69AE-D6D8-4803-AE78-03F106A67B40}" destId="{31212224-6753-444F-93A9-12C888A5B78D}" srcOrd="6" destOrd="0" presId="urn:microsoft.com/office/officeart/2005/8/layout/gear1"/>
    <dgm:cxn modelId="{75662AAF-DAA5-43FC-9D82-80CC508DA291}" type="presParOf" srcId="{3ECC69AE-D6D8-4803-AE78-03F106A67B40}" destId="{E95A5F61-56CF-4534-93BA-F56BBA485BC7}" srcOrd="7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6132A6-96C2-4CBF-B4D4-4D6D82796F2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58CF0F9-8F9F-4AB7-B2A5-AE8D61928047}">
      <dgm:prSet phldrT="[Text]" custT="1"/>
      <dgm:spPr/>
      <dgm:t>
        <a:bodyPr/>
        <a:lstStyle/>
        <a:p>
          <a:r>
            <a:rPr lang="tr-TR" sz="3200" dirty="0" smtClean="0">
              <a:latin typeface="Trebuchet MS" pitchFamily="34" charset="0"/>
            </a:rPr>
            <a:t>QAF</a:t>
          </a:r>
        </a:p>
        <a:p>
          <a:r>
            <a:rPr lang="tr-TR" sz="3200" dirty="0" smtClean="0">
              <a:latin typeface="Trebuchet MS" pitchFamily="34" charset="0"/>
            </a:rPr>
            <a:t>in TSS</a:t>
          </a:r>
          <a:endParaRPr lang="tr-TR" sz="3200" dirty="0">
            <a:latin typeface="Trebuchet MS" pitchFamily="34" charset="0"/>
          </a:endParaRPr>
        </a:p>
      </dgm:t>
    </dgm:pt>
    <dgm:pt modelId="{C5DC3C3C-3CC6-43EF-8D2D-1945BA77E9DA}" type="parTrans" cxnId="{7F2C3791-E6D5-452C-8ADA-25DA744DDD74}">
      <dgm:prSet/>
      <dgm:spPr/>
      <dgm:t>
        <a:bodyPr/>
        <a:lstStyle/>
        <a:p>
          <a:endParaRPr lang="tr-TR"/>
        </a:p>
      </dgm:t>
    </dgm:pt>
    <dgm:pt modelId="{D7E82357-3705-4187-8837-DE97914B1152}" type="sibTrans" cxnId="{7F2C3791-E6D5-452C-8ADA-25DA744DDD74}">
      <dgm:prSet/>
      <dgm:spPr/>
      <dgm:t>
        <a:bodyPr/>
        <a:lstStyle/>
        <a:p>
          <a:endParaRPr lang="tr-TR"/>
        </a:p>
      </dgm:t>
    </dgm:pt>
    <dgm:pt modelId="{0A1C28EF-E104-4581-A13E-A37B255B1D21}">
      <dgm:prSet phldrT="[Text]" custT="1"/>
      <dgm:spPr/>
      <dgm:t>
        <a:bodyPr/>
        <a:lstStyle/>
        <a:p>
          <a:r>
            <a:rPr lang="tr-TR" sz="6000" dirty="0" smtClean="0"/>
            <a:t>S</a:t>
          </a:r>
          <a:r>
            <a:rPr lang="tr-TR" sz="2000" dirty="0" smtClean="0"/>
            <a:t>pecific</a:t>
          </a:r>
          <a:endParaRPr lang="tr-TR" sz="2000" dirty="0"/>
        </a:p>
      </dgm:t>
    </dgm:pt>
    <dgm:pt modelId="{AAB207D4-8E3E-4D0F-8830-C8287204FBE1}" type="parTrans" cxnId="{3C80B27A-AB8A-42D2-915B-22828FFE7663}">
      <dgm:prSet/>
      <dgm:spPr/>
      <dgm:t>
        <a:bodyPr/>
        <a:lstStyle/>
        <a:p>
          <a:endParaRPr lang="tr-TR"/>
        </a:p>
      </dgm:t>
    </dgm:pt>
    <dgm:pt modelId="{C83BC011-9C22-4B08-8CAB-871F8C3B6749}" type="sibTrans" cxnId="{3C80B27A-AB8A-42D2-915B-22828FFE7663}">
      <dgm:prSet/>
      <dgm:spPr/>
      <dgm:t>
        <a:bodyPr/>
        <a:lstStyle/>
        <a:p>
          <a:endParaRPr lang="tr-TR"/>
        </a:p>
      </dgm:t>
    </dgm:pt>
    <dgm:pt modelId="{8B239305-2AC8-47C4-8434-7C9073105829}">
      <dgm:prSet phldrT="[Text]" custT="1"/>
      <dgm:spPr/>
      <dgm:t>
        <a:bodyPr/>
        <a:lstStyle/>
        <a:p>
          <a:r>
            <a:rPr lang="tr-TR" sz="6000" dirty="0" smtClean="0">
              <a:latin typeface="+mn-lt"/>
            </a:rPr>
            <a:t>M</a:t>
          </a:r>
          <a:r>
            <a:rPr lang="tr-TR" sz="1600" dirty="0" smtClean="0">
              <a:latin typeface="+mn-lt"/>
            </a:rPr>
            <a:t>easurable</a:t>
          </a:r>
          <a:endParaRPr lang="tr-TR" sz="1600" dirty="0">
            <a:latin typeface="+mn-lt"/>
          </a:endParaRPr>
        </a:p>
      </dgm:t>
    </dgm:pt>
    <dgm:pt modelId="{5BA1EA71-E40F-4FA2-A807-09E2E37EB923}" type="parTrans" cxnId="{EAF6B09A-35FA-4EDC-B728-3FC802572E52}">
      <dgm:prSet/>
      <dgm:spPr/>
      <dgm:t>
        <a:bodyPr/>
        <a:lstStyle/>
        <a:p>
          <a:endParaRPr lang="tr-TR"/>
        </a:p>
      </dgm:t>
    </dgm:pt>
    <dgm:pt modelId="{90E87CCE-DE10-478E-ADBC-4E3D55F0D1C8}" type="sibTrans" cxnId="{EAF6B09A-35FA-4EDC-B728-3FC802572E52}">
      <dgm:prSet/>
      <dgm:spPr/>
      <dgm:t>
        <a:bodyPr/>
        <a:lstStyle/>
        <a:p>
          <a:endParaRPr lang="tr-TR"/>
        </a:p>
      </dgm:t>
    </dgm:pt>
    <dgm:pt modelId="{851FD4A3-AEDA-4839-9F19-7D0A6338B1FD}">
      <dgm:prSet phldrT="[Text]" custT="1"/>
      <dgm:spPr/>
      <dgm:t>
        <a:bodyPr/>
        <a:lstStyle/>
        <a:p>
          <a:r>
            <a:rPr lang="tr-TR" sz="6000" dirty="0" smtClean="0"/>
            <a:t>A</a:t>
          </a:r>
          <a:r>
            <a:rPr lang="tr-TR" sz="1800" dirty="0" smtClean="0"/>
            <a:t>chievable</a:t>
          </a:r>
          <a:endParaRPr lang="tr-TR" sz="1800" dirty="0"/>
        </a:p>
      </dgm:t>
    </dgm:pt>
    <dgm:pt modelId="{E8D0B640-ADDA-4469-84A9-79BDB885EF83}" type="parTrans" cxnId="{62E9585C-3E21-466C-9257-1D567A761156}">
      <dgm:prSet/>
      <dgm:spPr/>
      <dgm:t>
        <a:bodyPr/>
        <a:lstStyle/>
        <a:p>
          <a:endParaRPr lang="tr-TR"/>
        </a:p>
      </dgm:t>
    </dgm:pt>
    <dgm:pt modelId="{FCF9B8F4-9449-431D-A4D8-D24E89B99756}" type="sibTrans" cxnId="{62E9585C-3E21-466C-9257-1D567A761156}">
      <dgm:prSet/>
      <dgm:spPr/>
      <dgm:t>
        <a:bodyPr/>
        <a:lstStyle/>
        <a:p>
          <a:endParaRPr lang="tr-TR"/>
        </a:p>
      </dgm:t>
    </dgm:pt>
    <dgm:pt modelId="{154FB2F2-5A19-4AC3-9B8C-59D448A9C551}">
      <dgm:prSet phldrT="[Text]" custT="1"/>
      <dgm:spPr/>
      <dgm:t>
        <a:bodyPr/>
        <a:lstStyle/>
        <a:p>
          <a:r>
            <a:rPr lang="tr-TR" sz="6000" dirty="0" smtClean="0"/>
            <a:t>R</a:t>
          </a:r>
          <a:r>
            <a:rPr lang="tr-TR" sz="1800" dirty="0" smtClean="0"/>
            <a:t>elevant</a:t>
          </a:r>
          <a:endParaRPr lang="tr-TR" sz="1800" dirty="0"/>
        </a:p>
      </dgm:t>
    </dgm:pt>
    <dgm:pt modelId="{888487B1-BE96-443F-8076-F1E03173ACC0}" type="parTrans" cxnId="{0D366642-60DB-46F4-AC0C-413A6A1C7D79}">
      <dgm:prSet/>
      <dgm:spPr/>
      <dgm:t>
        <a:bodyPr/>
        <a:lstStyle/>
        <a:p>
          <a:endParaRPr lang="tr-TR"/>
        </a:p>
      </dgm:t>
    </dgm:pt>
    <dgm:pt modelId="{C39A01F5-1CEF-4BD4-87E7-7F2FB1A7B6F2}" type="sibTrans" cxnId="{0D366642-60DB-46F4-AC0C-413A6A1C7D79}">
      <dgm:prSet/>
      <dgm:spPr/>
      <dgm:t>
        <a:bodyPr/>
        <a:lstStyle/>
        <a:p>
          <a:endParaRPr lang="tr-TR"/>
        </a:p>
      </dgm:t>
    </dgm:pt>
    <dgm:pt modelId="{ADC6D6CB-EBF6-473D-97B7-F223B5BF6FE9}">
      <dgm:prSet phldrT="[Text]" custT="1"/>
      <dgm:spPr/>
      <dgm:t>
        <a:bodyPr/>
        <a:lstStyle/>
        <a:p>
          <a:r>
            <a:rPr lang="tr-TR" sz="6000" dirty="0" smtClean="0"/>
            <a:t>T</a:t>
          </a:r>
          <a:r>
            <a:rPr lang="tr-TR" sz="1800" dirty="0" smtClean="0"/>
            <a:t>imely</a:t>
          </a:r>
          <a:endParaRPr lang="tr-TR" sz="1800" dirty="0"/>
        </a:p>
      </dgm:t>
    </dgm:pt>
    <dgm:pt modelId="{E1EF314F-E5C0-4703-91A0-9CFB6B49CA52}" type="parTrans" cxnId="{C179E891-EC3C-4C67-A956-02F5100840FE}">
      <dgm:prSet/>
      <dgm:spPr/>
      <dgm:t>
        <a:bodyPr/>
        <a:lstStyle/>
        <a:p>
          <a:endParaRPr lang="tr-TR"/>
        </a:p>
      </dgm:t>
    </dgm:pt>
    <dgm:pt modelId="{780B49B5-F58D-449B-9A47-FF80FBA0F3E7}" type="sibTrans" cxnId="{C179E891-EC3C-4C67-A956-02F5100840FE}">
      <dgm:prSet/>
      <dgm:spPr/>
      <dgm:t>
        <a:bodyPr/>
        <a:lstStyle/>
        <a:p>
          <a:endParaRPr lang="tr-TR"/>
        </a:p>
      </dgm:t>
    </dgm:pt>
    <dgm:pt modelId="{98117182-1657-493D-9583-D013F4B21BF3}" type="pres">
      <dgm:prSet presAssocID="{F06132A6-96C2-4CBF-B4D4-4D6D82796F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58FD00-2D8E-47D6-9857-FB000CEFE700}" type="pres">
      <dgm:prSet presAssocID="{B58CF0F9-8F9F-4AB7-B2A5-AE8D61928047}" presName="centerShape" presStyleLbl="node0" presStyleIdx="0" presStyleCnt="1"/>
      <dgm:spPr/>
      <dgm:t>
        <a:bodyPr/>
        <a:lstStyle/>
        <a:p>
          <a:endParaRPr lang="tr-TR"/>
        </a:p>
      </dgm:t>
    </dgm:pt>
    <dgm:pt modelId="{32883E14-2CBC-4EC5-B57E-77A00162B5A9}" type="pres">
      <dgm:prSet presAssocID="{AAB207D4-8E3E-4D0F-8830-C8287204FBE1}" presName="parTrans" presStyleLbl="bgSibTrans2D1" presStyleIdx="0" presStyleCnt="5"/>
      <dgm:spPr/>
      <dgm:t>
        <a:bodyPr/>
        <a:lstStyle/>
        <a:p>
          <a:endParaRPr lang="tr-TR"/>
        </a:p>
      </dgm:t>
    </dgm:pt>
    <dgm:pt modelId="{E570E818-9B2D-46BE-97B3-4C6770CAA99A}" type="pres">
      <dgm:prSet presAssocID="{0A1C28EF-E104-4581-A13E-A37B255B1D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1B43CE-92DA-4B00-B9C8-D21050EAA437}" type="pres">
      <dgm:prSet presAssocID="{5BA1EA71-E40F-4FA2-A807-09E2E37EB923}" presName="parTrans" presStyleLbl="bgSibTrans2D1" presStyleIdx="1" presStyleCnt="5"/>
      <dgm:spPr/>
      <dgm:t>
        <a:bodyPr/>
        <a:lstStyle/>
        <a:p>
          <a:endParaRPr lang="tr-TR"/>
        </a:p>
      </dgm:t>
    </dgm:pt>
    <dgm:pt modelId="{93772640-04B4-48AE-BAA4-304CB90D6BF4}" type="pres">
      <dgm:prSet presAssocID="{8B239305-2AC8-47C4-8434-7C90731058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B00F4A-3D04-4418-84DF-1BBA9EC79A21}" type="pres">
      <dgm:prSet presAssocID="{E8D0B640-ADDA-4469-84A9-79BDB885EF83}" presName="parTrans" presStyleLbl="bgSibTrans2D1" presStyleIdx="2" presStyleCnt="5"/>
      <dgm:spPr/>
      <dgm:t>
        <a:bodyPr/>
        <a:lstStyle/>
        <a:p>
          <a:endParaRPr lang="tr-TR"/>
        </a:p>
      </dgm:t>
    </dgm:pt>
    <dgm:pt modelId="{78C44C0A-C0EB-47F3-88B7-A668D4AA4BCF}" type="pres">
      <dgm:prSet presAssocID="{851FD4A3-AEDA-4839-9F19-7D0A6338B1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E10CB8-0F84-4CE0-9C4E-26D42274330D}" type="pres">
      <dgm:prSet presAssocID="{888487B1-BE96-443F-8076-F1E03173ACC0}" presName="parTrans" presStyleLbl="bgSibTrans2D1" presStyleIdx="3" presStyleCnt="5"/>
      <dgm:spPr/>
      <dgm:t>
        <a:bodyPr/>
        <a:lstStyle/>
        <a:p>
          <a:endParaRPr lang="tr-TR"/>
        </a:p>
      </dgm:t>
    </dgm:pt>
    <dgm:pt modelId="{7DF992F3-B9CF-4CD8-AD78-BF2140504170}" type="pres">
      <dgm:prSet presAssocID="{154FB2F2-5A19-4AC3-9B8C-59D448A9C5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6C631C-5541-4C4B-9684-B58C2C3FEE0B}" type="pres">
      <dgm:prSet presAssocID="{E1EF314F-E5C0-4703-91A0-9CFB6B49CA52}" presName="parTrans" presStyleLbl="bgSibTrans2D1" presStyleIdx="4" presStyleCnt="5"/>
      <dgm:spPr/>
      <dgm:t>
        <a:bodyPr/>
        <a:lstStyle/>
        <a:p>
          <a:endParaRPr lang="tr-TR"/>
        </a:p>
      </dgm:t>
    </dgm:pt>
    <dgm:pt modelId="{A7E1F8AF-B0EF-4549-8C29-C629949976ED}" type="pres">
      <dgm:prSet presAssocID="{ADC6D6CB-EBF6-473D-97B7-F223B5BF6F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80B27A-AB8A-42D2-915B-22828FFE7663}" srcId="{B58CF0F9-8F9F-4AB7-B2A5-AE8D61928047}" destId="{0A1C28EF-E104-4581-A13E-A37B255B1D21}" srcOrd="0" destOrd="0" parTransId="{AAB207D4-8E3E-4D0F-8830-C8287204FBE1}" sibTransId="{C83BC011-9C22-4B08-8CAB-871F8C3B6749}"/>
    <dgm:cxn modelId="{EAF6B09A-35FA-4EDC-B728-3FC802572E52}" srcId="{B58CF0F9-8F9F-4AB7-B2A5-AE8D61928047}" destId="{8B239305-2AC8-47C4-8434-7C9073105829}" srcOrd="1" destOrd="0" parTransId="{5BA1EA71-E40F-4FA2-A807-09E2E37EB923}" sibTransId="{90E87CCE-DE10-478E-ADBC-4E3D55F0D1C8}"/>
    <dgm:cxn modelId="{E225F7B4-473D-4F7F-9BB5-A25F028EB7AC}" type="presOf" srcId="{5BA1EA71-E40F-4FA2-A807-09E2E37EB923}" destId="{341B43CE-92DA-4B00-B9C8-D21050EAA437}" srcOrd="0" destOrd="0" presId="urn:microsoft.com/office/officeart/2005/8/layout/radial4"/>
    <dgm:cxn modelId="{33531DEB-F142-47D2-8272-747CE34B17B7}" type="presOf" srcId="{AAB207D4-8E3E-4D0F-8830-C8287204FBE1}" destId="{32883E14-2CBC-4EC5-B57E-77A00162B5A9}" srcOrd="0" destOrd="0" presId="urn:microsoft.com/office/officeart/2005/8/layout/radial4"/>
    <dgm:cxn modelId="{62E9585C-3E21-466C-9257-1D567A761156}" srcId="{B58CF0F9-8F9F-4AB7-B2A5-AE8D61928047}" destId="{851FD4A3-AEDA-4839-9F19-7D0A6338B1FD}" srcOrd="2" destOrd="0" parTransId="{E8D0B640-ADDA-4469-84A9-79BDB885EF83}" sibTransId="{FCF9B8F4-9449-431D-A4D8-D24E89B99756}"/>
    <dgm:cxn modelId="{0D366642-60DB-46F4-AC0C-413A6A1C7D79}" srcId="{B58CF0F9-8F9F-4AB7-B2A5-AE8D61928047}" destId="{154FB2F2-5A19-4AC3-9B8C-59D448A9C551}" srcOrd="3" destOrd="0" parTransId="{888487B1-BE96-443F-8076-F1E03173ACC0}" sibTransId="{C39A01F5-1CEF-4BD4-87E7-7F2FB1A7B6F2}"/>
    <dgm:cxn modelId="{39260277-6EC7-4EB4-ACD7-3DEB0720A711}" type="presOf" srcId="{F06132A6-96C2-4CBF-B4D4-4D6D82796F24}" destId="{98117182-1657-493D-9583-D013F4B21BF3}" srcOrd="0" destOrd="0" presId="urn:microsoft.com/office/officeart/2005/8/layout/radial4"/>
    <dgm:cxn modelId="{3FE71532-9ACF-49A1-ABC1-001CD20170FF}" type="presOf" srcId="{851FD4A3-AEDA-4839-9F19-7D0A6338B1FD}" destId="{78C44C0A-C0EB-47F3-88B7-A668D4AA4BCF}" srcOrd="0" destOrd="0" presId="urn:microsoft.com/office/officeart/2005/8/layout/radial4"/>
    <dgm:cxn modelId="{17DEA598-36AB-4942-98E4-3D7B7FDBA372}" type="presOf" srcId="{888487B1-BE96-443F-8076-F1E03173ACC0}" destId="{27E10CB8-0F84-4CE0-9C4E-26D42274330D}" srcOrd="0" destOrd="0" presId="urn:microsoft.com/office/officeart/2005/8/layout/radial4"/>
    <dgm:cxn modelId="{A1C1E45D-775D-41D3-988C-6B4541F4F2A1}" type="presOf" srcId="{ADC6D6CB-EBF6-473D-97B7-F223B5BF6FE9}" destId="{A7E1F8AF-B0EF-4549-8C29-C629949976ED}" srcOrd="0" destOrd="0" presId="urn:microsoft.com/office/officeart/2005/8/layout/radial4"/>
    <dgm:cxn modelId="{A119F458-DAD7-495C-9CCE-2E34CABF12C0}" type="presOf" srcId="{E1EF314F-E5C0-4703-91A0-9CFB6B49CA52}" destId="{9A6C631C-5541-4C4B-9684-B58C2C3FEE0B}" srcOrd="0" destOrd="0" presId="urn:microsoft.com/office/officeart/2005/8/layout/radial4"/>
    <dgm:cxn modelId="{62295F81-9C23-46E4-A660-B7BFAB9DA818}" type="presOf" srcId="{B58CF0F9-8F9F-4AB7-B2A5-AE8D61928047}" destId="{AC58FD00-2D8E-47D6-9857-FB000CEFE700}" srcOrd="0" destOrd="0" presId="urn:microsoft.com/office/officeart/2005/8/layout/radial4"/>
    <dgm:cxn modelId="{C179E891-EC3C-4C67-A956-02F5100840FE}" srcId="{B58CF0F9-8F9F-4AB7-B2A5-AE8D61928047}" destId="{ADC6D6CB-EBF6-473D-97B7-F223B5BF6FE9}" srcOrd="4" destOrd="0" parTransId="{E1EF314F-E5C0-4703-91A0-9CFB6B49CA52}" sibTransId="{780B49B5-F58D-449B-9A47-FF80FBA0F3E7}"/>
    <dgm:cxn modelId="{CC0697B9-092C-441B-BDFF-AF47F2FA6BA9}" type="presOf" srcId="{154FB2F2-5A19-4AC3-9B8C-59D448A9C551}" destId="{7DF992F3-B9CF-4CD8-AD78-BF2140504170}" srcOrd="0" destOrd="0" presId="urn:microsoft.com/office/officeart/2005/8/layout/radial4"/>
    <dgm:cxn modelId="{BA862ACB-B502-4861-A7E6-E5BF282403C2}" type="presOf" srcId="{8B239305-2AC8-47C4-8434-7C9073105829}" destId="{93772640-04B4-48AE-BAA4-304CB90D6BF4}" srcOrd="0" destOrd="0" presId="urn:microsoft.com/office/officeart/2005/8/layout/radial4"/>
    <dgm:cxn modelId="{A58477B3-9204-484B-9420-5C59B0C60792}" type="presOf" srcId="{E8D0B640-ADDA-4469-84A9-79BDB885EF83}" destId="{D6B00F4A-3D04-4418-84DF-1BBA9EC79A21}" srcOrd="0" destOrd="0" presId="urn:microsoft.com/office/officeart/2005/8/layout/radial4"/>
    <dgm:cxn modelId="{7F2C3791-E6D5-452C-8ADA-25DA744DDD74}" srcId="{F06132A6-96C2-4CBF-B4D4-4D6D82796F24}" destId="{B58CF0F9-8F9F-4AB7-B2A5-AE8D61928047}" srcOrd="0" destOrd="0" parTransId="{C5DC3C3C-3CC6-43EF-8D2D-1945BA77E9DA}" sibTransId="{D7E82357-3705-4187-8837-DE97914B1152}"/>
    <dgm:cxn modelId="{43F9DD66-7847-4E3A-BBCE-127DF5EE967C}" type="presOf" srcId="{0A1C28EF-E104-4581-A13E-A37B255B1D21}" destId="{E570E818-9B2D-46BE-97B3-4C6770CAA99A}" srcOrd="0" destOrd="0" presId="urn:microsoft.com/office/officeart/2005/8/layout/radial4"/>
    <dgm:cxn modelId="{80C26D52-52E2-471C-8B1A-6D4BFFE54D3E}" type="presParOf" srcId="{98117182-1657-493D-9583-D013F4B21BF3}" destId="{AC58FD00-2D8E-47D6-9857-FB000CEFE700}" srcOrd="0" destOrd="0" presId="urn:microsoft.com/office/officeart/2005/8/layout/radial4"/>
    <dgm:cxn modelId="{67A97A66-8035-491D-B3A7-E392EA91A4D1}" type="presParOf" srcId="{98117182-1657-493D-9583-D013F4B21BF3}" destId="{32883E14-2CBC-4EC5-B57E-77A00162B5A9}" srcOrd="1" destOrd="0" presId="urn:microsoft.com/office/officeart/2005/8/layout/radial4"/>
    <dgm:cxn modelId="{4A82C9D6-D3A5-42CD-BC65-E7568A6426D5}" type="presParOf" srcId="{98117182-1657-493D-9583-D013F4B21BF3}" destId="{E570E818-9B2D-46BE-97B3-4C6770CAA99A}" srcOrd="2" destOrd="0" presId="urn:microsoft.com/office/officeart/2005/8/layout/radial4"/>
    <dgm:cxn modelId="{A34A6378-9A8D-48D0-AE47-F6CE084694DB}" type="presParOf" srcId="{98117182-1657-493D-9583-D013F4B21BF3}" destId="{341B43CE-92DA-4B00-B9C8-D21050EAA437}" srcOrd="3" destOrd="0" presId="urn:microsoft.com/office/officeart/2005/8/layout/radial4"/>
    <dgm:cxn modelId="{B6D9B667-718D-4E55-99E6-16F3F79289D4}" type="presParOf" srcId="{98117182-1657-493D-9583-D013F4B21BF3}" destId="{93772640-04B4-48AE-BAA4-304CB90D6BF4}" srcOrd="4" destOrd="0" presId="urn:microsoft.com/office/officeart/2005/8/layout/radial4"/>
    <dgm:cxn modelId="{E9F23527-1E7A-4D11-AE25-F19E6C9AFD72}" type="presParOf" srcId="{98117182-1657-493D-9583-D013F4B21BF3}" destId="{D6B00F4A-3D04-4418-84DF-1BBA9EC79A21}" srcOrd="5" destOrd="0" presId="urn:microsoft.com/office/officeart/2005/8/layout/radial4"/>
    <dgm:cxn modelId="{8AD78F09-ACD3-45AF-9DBA-4D581D71C16B}" type="presParOf" srcId="{98117182-1657-493D-9583-D013F4B21BF3}" destId="{78C44C0A-C0EB-47F3-88B7-A668D4AA4BCF}" srcOrd="6" destOrd="0" presId="urn:microsoft.com/office/officeart/2005/8/layout/radial4"/>
    <dgm:cxn modelId="{3470552F-81BA-491A-80AB-EEE11C433BE0}" type="presParOf" srcId="{98117182-1657-493D-9583-D013F4B21BF3}" destId="{27E10CB8-0F84-4CE0-9C4E-26D42274330D}" srcOrd="7" destOrd="0" presId="urn:microsoft.com/office/officeart/2005/8/layout/radial4"/>
    <dgm:cxn modelId="{85EDA48A-8DC3-430F-A100-B6632118FD60}" type="presParOf" srcId="{98117182-1657-493D-9583-D013F4B21BF3}" destId="{7DF992F3-B9CF-4CD8-AD78-BF2140504170}" srcOrd="8" destOrd="0" presId="urn:microsoft.com/office/officeart/2005/8/layout/radial4"/>
    <dgm:cxn modelId="{7CDAF58A-DD9C-4362-B093-D97FDEA56447}" type="presParOf" srcId="{98117182-1657-493D-9583-D013F4B21BF3}" destId="{9A6C631C-5541-4C4B-9684-B58C2C3FEE0B}" srcOrd="9" destOrd="0" presId="urn:microsoft.com/office/officeart/2005/8/layout/radial4"/>
    <dgm:cxn modelId="{D90C2B14-7E0F-4460-863C-7D54F81688EA}" type="presParOf" srcId="{98117182-1657-493D-9583-D013F4B21BF3}" destId="{A7E1F8AF-B0EF-4549-8C29-C629949976ED}" srcOrd="10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E7090-0164-4BD9-89F6-CC7AFC23E04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58FF070-8F44-48C6-9961-1BE220E3004B}">
      <dgm:prSet phldrT="[Text]"/>
      <dgm:spPr/>
      <dgm:t>
        <a:bodyPr/>
        <a:lstStyle/>
        <a:p>
          <a:r>
            <a:rPr lang="tr-TR" dirty="0" smtClean="0"/>
            <a:t>Checklist</a:t>
          </a:r>
          <a:endParaRPr lang="tr-TR" dirty="0"/>
        </a:p>
      </dgm:t>
    </dgm:pt>
    <dgm:pt modelId="{E6E14099-D949-4706-9C0E-6FE64FF51989}" type="parTrans" cxnId="{0F4B9052-0287-4733-A316-56C6B2AEB90A}">
      <dgm:prSet/>
      <dgm:spPr/>
      <dgm:t>
        <a:bodyPr/>
        <a:lstStyle/>
        <a:p>
          <a:endParaRPr lang="tr-TR"/>
        </a:p>
      </dgm:t>
    </dgm:pt>
    <dgm:pt modelId="{304536AE-34E0-4A19-8CC1-5141CB1B4015}" type="sibTrans" cxnId="{0F4B9052-0287-4733-A316-56C6B2AEB90A}">
      <dgm:prSet/>
      <dgm:spPr/>
      <dgm:t>
        <a:bodyPr/>
        <a:lstStyle/>
        <a:p>
          <a:endParaRPr lang="tr-TR"/>
        </a:p>
      </dgm:t>
    </dgm:pt>
    <dgm:pt modelId="{6188302A-A029-408B-AFCB-C0B6F0E5918B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sz="1800" dirty="0" smtClean="0">
              <a:latin typeface="Trebuchet MS" pitchFamily="34" charset="0"/>
              <a:ea typeface="Calibri" pitchFamily="34" charset="0"/>
              <a:cs typeface="Calibri" pitchFamily="34" charset="0"/>
            </a:rPr>
            <a:t>strategies/</a:t>
          </a:r>
          <a:r>
            <a:rPr lang="tr-TR" sz="1800" dirty="0" smtClean="0">
              <a:latin typeface="Trebuchet MS" pitchFamily="34" charset="0"/>
              <a:ea typeface="Calibri" pitchFamily="34" charset="0"/>
              <a:cs typeface="Calibri" pitchFamily="34" charset="0"/>
            </a:rPr>
            <a:t> </a:t>
          </a:r>
          <a:r>
            <a:rPr lang="en-US" sz="1800" dirty="0" smtClean="0">
              <a:latin typeface="Trebuchet MS" pitchFamily="34" charset="0"/>
              <a:ea typeface="Calibri" pitchFamily="34" charset="0"/>
              <a:cs typeface="Calibri" pitchFamily="34" charset="0"/>
            </a:rPr>
            <a:t>objectives</a:t>
          </a:r>
          <a:endParaRPr lang="tr-TR" sz="1800" dirty="0"/>
        </a:p>
      </dgm:t>
    </dgm:pt>
    <dgm:pt modelId="{200FDD7C-A460-4AF3-8D61-2257325F6B26}" type="parTrans" cxnId="{A4CB91FE-BA21-4319-AD5A-FD5C618CC194}">
      <dgm:prSet/>
      <dgm:spPr/>
      <dgm:t>
        <a:bodyPr/>
        <a:lstStyle/>
        <a:p>
          <a:endParaRPr lang="tr-TR"/>
        </a:p>
      </dgm:t>
    </dgm:pt>
    <dgm:pt modelId="{D5FAFAFA-C50A-4CA9-8592-9F8D06EA4FD2}" type="sibTrans" cxnId="{A4CB91FE-BA21-4319-AD5A-FD5C618CC194}">
      <dgm:prSet/>
      <dgm:spPr/>
      <dgm:t>
        <a:bodyPr/>
        <a:lstStyle/>
        <a:p>
          <a:endParaRPr lang="tr-TR"/>
        </a:p>
      </dgm:t>
    </dgm:pt>
    <dgm:pt modelId="{80680D65-29D9-45A6-B1FB-E07BA3EE142A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sz="1800" dirty="0" smtClean="0">
              <a:latin typeface="Trebuchet MS" pitchFamily="34" charset="0"/>
              <a:ea typeface="Calibri" pitchFamily="34" charset="0"/>
              <a:cs typeface="Calibri" pitchFamily="34" charset="0"/>
            </a:rPr>
            <a:t>formal meeting decisions</a:t>
          </a:r>
          <a:endParaRPr lang="tr-TR" sz="1800" dirty="0"/>
        </a:p>
      </dgm:t>
    </dgm:pt>
    <dgm:pt modelId="{2B5E81D1-1348-419F-ADE0-9C14F965672C}" type="parTrans" cxnId="{D05D6B2E-326E-4568-80B8-DA63B84832FC}">
      <dgm:prSet/>
      <dgm:spPr/>
      <dgm:t>
        <a:bodyPr/>
        <a:lstStyle/>
        <a:p>
          <a:endParaRPr lang="tr-TR"/>
        </a:p>
      </dgm:t>
    </dgm:pt>
    <dgm:pt modelId="{01459F89-0746-48F6-85D7-A4CC5C7BE46A}" type="sibTrans" cxnId="{D05D6B2E-326E-4568-80B8-DA63B84832FC}">
      <dgm:prSet/>
      <dgm:spPr/>
      <dgm:t>
        <a:bodyPr/>
        <a:lstStyle/>
        <a:p>
          <a:endParaRPr lang="tr-TR"/>
        </a:p>
      </dgm:t>
    </dgm:pt>
    <dgm:pt modelId="{C48C4A9B-2140-4214-ACA0-DBD006D4984E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tr-TR" sz="1800" dirty="0" smtClean="0">
              <a:latin typeface="Trebuchet MS" pitchFamily="34" charset="0"/>
              <a:ea typeface="Calibri" pitchFamily="34" charset="0"/>
              <a:cs typeface="Calibri" pitchFamily="34" charset="0"/>
            </a:rPr>
            <a:t>Other </a:t>
          </a:r>
        </a:p>
      </dgm:t>
    </dgm:pt>
    <dgm:pt modelId="{707BB3E5-40FE-4EA2-A171-919B6B94C78D}" type="parTrans" cxnId="{5E54E9B3-FE9F-4468-AAD7-4832FA8C6E13}">
      <dgm:prSet/>
      <dgm:spPr/>
      <dgm:t>
        <a:bodyPr/>
        <a:lstStyle/>
        <a:p>
          <a:endParaRPr lang="tr-TR"/>
        </a:p>
      </dgm:t>
    </dgm:pt>
    <dgm:pt modelId="{344F49A6-72BF-461E-B47C-9D87B83ADEB6}" type="sibTrans" cxnId="{5E54E9B3-FE9F-4468-AAD7-4832FA8C6E13}">
      <dgm:prSet/>
      <dgm:spPr/>
      <dgm:t>
        <a:bodyPr/>
        <a:lstStyle/>
        <a:p>
          <a:endParaRPr lang="tr-TR"/>
        </a:p>
      </dgm:t>
    </dgm:pt>
    <dgm:pt modelId="{B33E3E16-173C-42FF-8B7C-EFA3F06C9105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sz="1800" dirty="0" smtClean="0">
              <a:latin typeface="Trebuchet MS" pitchFamily="34" charset="0"/>
              <a:ea typeface="Calibri" pitchFamily="34" charset="0"/>
              <a:cs typeface="Calibri" pitchFamily="34" charset="0"/>
            </a:rPr>
            <a:t>flow diagram of statistical production processes </a:t>
          </a:r>
          <a:endParaRPr lang="tr-TR" sz="1800" dirty="0"/>
        </a:p>
      </dgm:t>
    </dgm:pt>
    <dgm:pt modelId="{806A3443-4989-4A1F-9E91-A634AE88369F}" type="parTrans" cxnId="{5CD3B5DB-E028-4E32-BABA-4CF8538BE0EA}">
      <dgm:prSet/>
      <dgm:spPr/>
      <dgm:t>
        <a:bodyPr/>
        <a:lstStyle/>
        <a:p>
          <a:endParaRPr lang="tr-TR"/>
        </a:p>
      </dgm:t>
    </dgm:pt>
    <dgm:pt modelId="{26036824-6E7C-4666-81DE-55613E99513A}" type="sibTrans" cxnId="{5CD3B5DB-E028-4E32-BABA-4CF8538BE0EA}">
      <dgm:prSet/>
      <dgm:spPr/>
      <dgm:t>
        <a:bodyPr/>
        <a:lstStyle/>
        <a:p>
          <a:endParaRPr lang="tr-TR"/>
        </a:p>
      </dgm:t>
    </dgm:pt>
    <dgm:pt modelId="{75299E69-4720-42D2-8BC7-9DFD3DEFDC6F}">
      <dgm:prSet phldrT="[Text]" custT="1"/>
      <dgm:spPr/>
      <dgm:t>
        <a:bodyPr/>
        <a:lstStyle/>
        <a:p>
          <a:r>
            <a:rPr lang="en-US" sz="1800" dirty="0" smtClean="0">
              <a:latin typeface="Trebuchet MS" pitchFamily="34" charset="0"/>
              <a:ea typeface="Calibri" pitchFamily="34" charset="0"/>
              <a:cs typeface="Calibri" pitchFamily="34" charset="0"/>
            </a:rPr>
            <a:t>metadata</a:t>
          </a:r>
          <a:endParaRPr lang="tr-TR" sz="1800" dirty="0"/>
        </a:p>
      </dgm:t>
    </dgm:pt>
    <dgm:pt modelId="{291EE334-F290-4942-98D6-DC6005D65941}" type="parTrans" cxnId="{0606B8D7-FA69-4E4F-A4EF-9A37DBF19D86}">
      <dgm:prSet/>
      <dgm:spPr/>
      <dgm:t>
        <a:bodyPr/>
        <a:lstStyle/>
        <a:p>
          <a:endParaRPr lang="tr-TR"/>
        </a:p>
      </dgm:t>
    </dgm:pt>
    <dgm:pt modelId="{F3F19139-7B6D-4804-B4FA-774E49BBCC3A}" type="sibTrans" cxnId="{0606B8D7-FA69-4E4F-A4EF-9A37DBF19D86}">
      <dgm:prSet/>
      <dgm:spPr/>
      <dgm:t>
        <a:bodyPr/>
        <a:lstStyle/>
        <a:p>
          <a:endParaRPr lang="tr-TR"/>
        </a:p>
      </dgm:t>
    </dgm:pt>
    <dgm:pt modelId="{F4C43B34-3C85-4A1F-BE3D-789AAFD38F40}" type="pres">
      <dgm:prSet presAssocID="{70BE7090-0164-4BD9-89F6-CC7AFC23E0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B25A78-125C-4E9E-8FFF-23BE316E420E}" type="pres">
      <dgm:prSet presAssocID="{E58FF070-8F44-48C6-9961-1BE220E3004B}" presName="centerShape" presStyleLbl="node0" presStyleIdx="0" presStyleCnt="1"/>
      <dgm:spPr/>
      <dgm:t>
        <a:bodyPr/>
        <a:lstStyle/>
        <a:p>
          <a:endParaRPr lang="tr-TR"/>
        </a:p>
      </dgm:t>
    </dgm:pt>
    <dgm:pt modelId="{2F0CF082-FC0A-4D4F-907F-FC962BCDA46B}" type="pres">
      <dgm:prSet presAssocID="{200FDD7C-A460-4AF3-8D61-2257325F6B26}" presName="Name9" presStyleLbl="parChTrans1D2" presStyleIdx="0" presStyleCnt="5"/>
      <dgm:spPr/>
      <dgm:t>
        <a:bodyPr/>
        <a:lstStyle/>
        <a:p>
          <a:endParaRPr lang="tr-TR"/>
        </a:p>
      </dgm:t>
    </dgm:pt>
    <dgm:pt modelId="{1A64F322-6013-4A2B-8FF2-F2DCCA479F11}" type="pres">
      <dgm:prSet presAssocID="{200FDD7C-A460-4AF3-8D61-2257325F6B26}" presName="connTx" presStyleLbl="parChTrans1D2" presStyleIdx="0" presStyleCnt="5"/>
      <dgm:spPr/>
      <dgm:t>
        <a:bodyPr/>
        <a:lstStyle/>
        <a:p>
          <a:endParaRPr lang="tr-TR"/>
        </a:p>
      </dgm:t>
    </dgm:pt>
    <dgm:pt modelId="{D4D927A0-D240-4FF2-9A68-1C14D498F747}" type="pres">
      <dgm:prSet presAssocID="{6188302A-A029-408B-AFCB-C0B6F0E5918B}" presName="node" presStyleLbl="node1" presStyleIdx="0" presStyleCnt="5" custScaleX="113504" custScaleY="1142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5E24A3-1C05-4CD6-B446-76E87FF67492}" type="pres">
      <dgm:prSet presAssocID="{2B5E81D1-1348-419F-ADE0-9C14F965672C}" presName="Name9" presStyleLbl="parChTrans1D2" presStyleIdx="1" presStyleCnt="5"/>
      <dgm:spPr/>
      <dgm:t>
        <a:bodyPr/>
        <a:lstStyle/>
        <a:p>
          <a:endParaRPr lang="tr-TR"/>
        </a:p>
      </dgm:t>
    </dgm:pt>
    <dgm:pt modelId="{F4F199CC-CD34-4753-812A-3F90F2702EDF}" type="pres">
      <dgm:prSet presAssocID="{2B5E81D1-1348-419F-ADE0-9C14F965672C}" presName="connTx" presStyleLbl="parChTrans1D2" presStyleIdx="1" presStyleCnt="5"/>
      <dgm:spPr/>
      <dgm:t>
        <a:bodyPr/>
        <a:lstStyle/>
        <a:p>
          <a:endParaRPr lang="tr-TR"/>
        </a:p>
      </dgm:t>
    </dgm:pt>
    <dgm:pt modelId="{83F26EC4-9680-40ED-AD13-A2967AA7E38F}" type="pres">
      <dgm:prSet presAssocID="{80680D65-29D9-45A6-B1FB-E07BA3EE142A}" presName="node" presStyleLbl="node1" presStyleIdx="1" presStyleCnt="5" custScaleX="119424" custScaleY="1185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DD1DC9-E903-4047-88BC-615C3EA90E6A}" type="pres">
      <dgm:prSet presAssocID="{707BB3E5-40FE-4EA2-A171-919B6B94C78D}" presName="Name9" presStyleLbl="parChTrans1D2" presStyleIdx="2" presStyleCnt="5"/>
      <dgm:spPr/>
      <dgm:t>
        <a:bodyPr/>
        <a:lstStyle/>
        <a:p>
          <a:endParaRPr lang="tr-TR"/>
        </a:p>
      </dgm:t>
    </dgm:pt>
    <dgm:pt modelId="{A4912D48-EDBD-41FD-BBD6-D67E4B19FE18}" type="pres">
      <dgm:prSet presAssocID="{707BB3E5-40FE-4EA2-A171-919B6B94C78D}" presName="connTx" presStyleLbl="parChTrans1D2" presStyleIdx="2" presStyleCnt="5"/>
      <dgm:spPr/>
      <dgm:t>
        <a:bodyPr/>
        <a:lstStyle/>
        <a:p>
          <a:endParaRPr lang="tr-TR"/>
        </a:p>
      </dgm:t>
    </dgm:pt>
    <dgm:pt modelId="{2F9A75A0-34C2-4D1D-B99A-33433565F75F}" type="pres">
      <dgm:prSet presAssocID="{C48C4A9B-2140-4214-ACA0-DBD006D4984E}" presName="node" presStyleLbl="node1" presStyleIdx="2" presStyleCnt="5" custScaleX="109553" custScaleY="1099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9F7B76-53CE-47E4-91E5-B09DA7634C19}" type="pres">
      <dgm:prSet presAssocID="{806A3443-4989-4A1F-9E91-A634AE88369F}" presName="Name9" presStyleLbl="parChTrans1D2" presStyleIdx="3" presStyleCnt="5"/>
      <dgm:spPr/>
      <dgm:t>
        <a:bodyPr/>
        <a:lstStyle/>
        <a:p>
          <a:endParaRPr lang="tr-TR"/>
        </a:p>
      </dgm:t>
    </dgm:pt>
    <dgm:pt modelId="{515F155A-E63E-4713-B572-E34887F3DD41}" type="pres">
      <dgm:prSet presAssocID="{806A3443-4989-4A1F-9E91-A634AE88369F}" presName="connTx" presStyleLbl="parChTrans1D2" presStyleIdx="3" presStyleCnt="5"/>
      <dgm:spPr/>
      <dgm:t>
        <a:bodyPr/>
        <a:lstStyle/>
        <a:p>
          <a:endParaRPr lang="tr-TR"/>
        </a:p>
      </dgm:t>
    </dgm:pt>
    <dgm:pt modelId="{9F38C810-248E-4732-97FC-8E6210FE6C3F}" type="pres">
      <dgm:prSet presAssocID="{B33E3E16-173C-42FF-8B7C-EFA3F06C9105}" presName="node" presStyleLbl="node1" presStyleIdx="3" presStyleCnt="5" custScaleX="118607" custScaleY="1148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7DD8B6-9C66-41A2-AB13-DDD9648A367C}" type="pres">
      <dgm:prSet presAssocID="{291EE334-F290-4942-98D6-DC6005D65941}" presName="Name9" presStyleLbl="parChTrans1D2" presStyleIdx="4" presStyleCnt="5"/>
      <dgm:spPr/>
      <dgm:t>
        <a:bodyPr/>
        <a:lstStyle/>
        <a:p>
          <a:endParaRPr lang="tr-TR"/>
        </a:p>
      </dgm:t>
    </dgm:pt>
    <dgm:pt modelId="{158E99C0-D0AB-4A5C-8A9E-C17EE85D6EF1}" type="pres">
      <dgm:prSet presAssocID="{291EE334-F290-4942-98D6-DC6005D65941}" presName="connTx" presStyleLbl="parChTrans1D2" presStyleIdx="4" presStyleCnt="5"/>
      <dgm:spPr/>
      <dgm:t>
        <a:bodyPr/>
        <a:lstStyle/>
        <a:p>
          <a:endParaRPr lang="tr-TR"/>
        </a:p>
      </dgm:t>
    </dgm:pt>
    <dgm:pt modelId="{817FCD6C-3E5E-4A2F-9E8A-7720FADA3CBD}" type="pres">
      <dgm:prSet presAssocID="{75299E69-4720-42D2-8BC7-9DFD3DEFDC6F}" presName="node" presStyleLbl="node1" presStyleIdx="4" presStyleCnt="5" custScaleX="112041" custScaleY="1114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D3B5DB-E028-4E32-BABA-4CF8538BE0EA}" srcId="{E58FF070-8F44-48C6-9961-1BE220E3004B}" destId="{B33E3E16-173C-42FF-8B7C-EFA3F06C9105}" srcOrd="3" destOrd="0" parTransId="{806A3443-4989-4A1F-9E91-A634AE88369F}" sibTransId="{26036824-6E7C-4666-81DE-55613E99513A}"/>
    <dgm:cxn modelId="{3B0B3372-9539-4C58-B5DE-F9E1B89C4150}" type="presOf" srcId="{291EE334-F290-4942-98D6-DC6005D65941}" destId="{B97DD8B6-9C66-41A2-AB13-DDD9648A367C}" srcOrd="0" destOrd="0" presId="urn:microsoft.com/office/officeart/2005/8/layout/radial1"/>
    <dgm:cxn modelId="{0606B8D7-FA69-4E4F-A4EF-9A37DBF19D86}" srcId="{E58FF070-8F44-48C6-9961-1BE220E3004B}" destId="{75299E69-4720-42D2-8BC7-9DFD3DEFDC6F}" srcOrd="4" destOrd="0" parTransId="{291EE334-F290-4942-98D6-DC6005D65941}" sibTransId="{F3F19139-7B6D-4804-B4FA-774E49BBCC3A}"/>
    <dgm:cxn modelId="{46B7008D-C120-414F-86D4-7F091AB7BAB9}" type="presOf" srcId="{806A3443-4989-4A1F-9E91-A634AE88369F}" destId="{515F155A-E63E-4713-B572-E34887F3DD41}" srcOrd="1" destOrd="0" presId="urn:microsoft.com/office/officeart/2005/8/layout/radial1"/>
    <dgm:cxn modelId="{D05D6B2E-326E-4568-80B8-DA63B84832FC}" srcId="{E58FF070-8F44-48C6-9961-1BE220E3004B}" destId="{80680D65-29D9-45A6-B1FB-E07BA3EE142A}" srcOrd="1" destOrd="0" parTransId="{2B5E81D1-1348-419F-ADE0-9C14F965672C}" sibTransId="{01459F89-0746-48F6-85D7-A4CC5C7BE46A}"/>
    <dgm:cxn modelId="{3DE7054B-5F3D-4440-BADF-744108FEB663}" type="presOf" srcId="{80680D65-29D9-45A6-B1FB-E07BA3EE142A}" destId="{83F26EC4-9680-40ED-AD13-A2967AA7E38F}" srcOrd="0" destOrd="0" presId="urn:microsoft.com/office/officeart/2005/8/layout/radial1"/>
    <dgm:cxn modelId="{B95958BD-F372-49F3-8D55-CA574411F7CC}" type="presOf" srcId="{70BE7090-0164-4BD9-89F6-CC7AFC23E047}" destId="{F4C43B34-3C85-4A1F-BE3D-789AAFD38F40}" srcOrd="0" destOrd="0" presId="urn:microsoft.com/office/officeart/2005/8/layout/radial1"/>
    <dgm:cxn modelId="{2CA1D96C-8FF6-4398-8240-EBCF6BAA5D96}" type="presOf" srcId="{2B5E81D1-1348-419F-ADE0-9C14F965672C}" destId="{FE5E24A3-1C05-4CD6-B446-76E87FF67492}" srcOrd="0" destOrd="0" presId="urn:microsoft.com/office/officeart/2005/8/layout/radial1"/>
    <dgm:cxn modelId="{A4393DE4-C0A0-4B95-971B-D45620864B9C}" type="presOf" srcId="{E58FF070-8F44-48C6-9961-1BE220E3004B}" destId="{B1B25A78-125C-4E9E-8FFF-23BE316E420E}" srcOrd="0" destOrd="0" presId="urn:microsoft.com/office/officeart/2005/8/layout/radial1"/>
    <dgm:cxn modelId="{B95A91DE-2C22-4FCB-8179-C7181DF4A2D1}" type="presOf" srcId="{707BB3E5-40FE-4EA2-A171-919B6B94C78D}" destId="{F6DD1DC9-E903-4047-88BC-615C3EA90E6A}" srcOrd="0" destOrd="0" presId="urn:microsoft.com/office/officeart/2005/8/layout/radial1"/>
    <dgm:cxn modelId="{AE313BEB-9257-4F06-9C06-EC85163F579C}" type="presOf" srcId="{2B5E81D1-1348-419F-ADE0-9C14F965672C}" destId="{F4F199CC-CD34-4753-812A-3F90F2702EDF}" srcOrd="1" destOrd="0" presId="urn:microsoft.com/office/officeart/2005/8/layout/radial1"/>
    <dgm:cxn modelId="{D1D03E92-8170-40D3-954F-D09C587F4D16}" type="presOf" srcId="{291EE334-F290-4942-98D6-DC6005D65941}" destId="{158E99C0-D0AB-4A5C-8A9E-C17EE85D6EF1}" srcOrd="1" destOrd="0" presId="urn:microsoft.com/office/officeart/2005/8/layout/radial1"/>
    <dgm:cxn modelId="{98753900-63BC-4E02-AD0B-4B63A24290EF}" type="presOf" srcId="{B33E3E16-173C-42FF-8B7C-EFA3F06C9105}" destId="{9F38C810-248E-4732-97FC-8E6210FE6C3F}" srcOrd="0" destOrd="0" presId="urn:microsoft.com/office/officeart/2005/8/layout/radial1"/>
    <dgm:cxn modelId="{CE6F475A-4EFE-45A0-842B-5D79772E5B70}" type="presOf" srcId="{200FDD7C-A460-4AF3-8D61-2257325F6B26}" destId="{1A64F322-6013-4A2B-8FF2-F2DCCA479F11}" srcOrd="1" destOrd="0" presId="urn:microsoft.com/office/officeart/2005/8/layout/radial1"/>
    <dgm:cxn modelId="{037C467A-616F-4E03-B9A1-C27770C42705}" type="presOf" srcId="{C48C4A9B-2140-4214-ACA0-DBD006D4984E}" destId="{2F9A75A0-34C2-4D1D-B99A-33433565F75F}" srcOrd="0" destOrd="0" presId="urn:microsoft.com/office/officeart/2005/8/layout/radial1"/>
    <dgm:cxn modelId="{A4CB91FE-BA21-4319-AD5A-FD5C618CC194}" srcId="{E58FF070-8F44-48C6-9961-1BE220E3004B}" destId="{6188302A-A029-408B-AFCB-C0B6F0E5918B}" srcOrd="0" destOrd="0" parTransId="{200FDD7C-A460-4AF3-8D61-2257325F6B26}" sibTransId="{D5FAFAFA-C50A-4CA9-8592-9F8D06EA4FD2}"/>
    <dgm:cxn modelId="{0BE9DB1E-8537-40F0-A0BD-F8E6912C86BE}" type="presOf" srcId="{75299E69-4720-42D2-8BC7-9DFD3DEFDC6F}" destId="{817FCD6C-3E5E-4A2F-9E8A-7720FADA3CBD}" srcOrd="0" destOrd="0" presId="urn:microsoft.com/office/officeart/2005/8/layout/radial1"/>
    <dgm:cxn modelId="{5E54E9B3-FE9F-4468-AAD7-4832FA8C6E13}" srcId="{E58FF070-8F44-48C6-9961-1BE220E3004B}" destId="{C48C4A9B-2140-4214-ACA0-DBD006D4984E}" srcOrd="2" destOrd="0" parTransId="{707BB3E5-40FE-4EA2-A171-919B6B94C78D}" sibTransId="{344F49A6-72BF-461E-B47C-9D87B83ADEB6}"/>
    <dgm:cxn modelId="{0F4B9052-0287-4733-A316-56C6B2AEB90A}" srcId="{70BE7090-0164-4BD9-89F6-CC7AFC23E047}" destId="{E58FF070-8F44-48C6-9961-1BE220E3004B}" srcOrd="0" destOrd="0" parTransId="{E6E14099-D949-4706-9C0E-6FE64FF51989}" sibTransId="{304536AE-34E0-4A19-8CC1-5141CB1B4015}"/>
    <dgm:cxn modelId="{41AFE54C-2E5E-49EC-BC92-FC5BF99FD15A}" type="presOf" srcId="{200FDD7C-A460-4AF3-8D61-2257325F6B26}" destId="{2F0CF082-FC0A-4D4F-907F-FC962BCDA46B}" srcOrd="0" destOrd="0" presId="urn:microsoft.com/office/officeart/2005/8/layout/radial1"/>
    <dgm:cxn modelId="{B959AE83-EDE2-40D6-B861-5E765FEB2F97}" type="presOf" srcId="{806A3443-4989-4A1F-9E91-A634AE88369F}" destId="{1D9F7B76-53CE-47E4-91E5-B09DA7634C19}" srcOrd="0" destOrd="0" presId="urn:microsoft.com/office/officeart/2005/8/layout/radial1"/>
    <dgm:cxn modelId="{B3548E69-58C5-4F72-816F-558B1B1891BC}" type="presOf" srcId="{6188302A-A029-408B-AFCB-C0B6F0E5918B}" destId="{D4D927A0-D240-4FF2-9A68-1C14D498F747}" srcOrd="0" destOrd="0" presId="urn:microsoft.com/office/officeart/2005/8/layout/radial1"/>
    <dgm:cxn modelId="{5E2A10F4-5B63-4AB3-8724-96643016D96A}" type="presOf" srcId="{707BB3E5-40FE-4EA2-A171-919B6B94C78D}" destId="{A4912D48-EDBD-41FD-BBD6-D67E4B19FE18}" srcOrd="1" destOrd="0" presId="urn:microsoft.com/office/officeart/2005/8/layout/radial1"/>
    <dgm:cxn modelId="{F620F3E7-D571-425C-AB27-19A94888269F}" type="presParOf" srcId="{F4C43B34-3C85-4A1F-BE3D-789AAFD38F40}" destId="{B1B25A78-125C-4E9E-8FFF-23BE316E420E}" srcOrd="0" destOrd="0" presId="urn:microsoft.com/office/officeart/2005/8/layout/radial1"/>
    <dgm:cxn modelId="{8BBE146D-55D4-4980-B0D5-A2F0BC960C01}" type="presParOf" srcId="{F4C43B34-3C85-4A1F-BE3D-789AAFD38F40}" destId="{2F0CF082-FC0A-4D4F-907F-FC962BCDA46B}" srcOrd="1" destOrd="0" presId="urn:microsoft.com/office/officeart/2005/8/layout/radial1"/>
    <dgm:cxn modelId="{C3212AB9-62DB-4E9F-B17D-6EEE7915354B}" type="presParOf" srcId="{2F0CF082-FC0A-4D4F-907F-FC962BCDA46B}" destId="{1A64F322-6013-4A2B-8FF2-F2DCCA479F11}" srcOrd="0" destOrd="0" presId="urn:microsoft.com/office/officeart/2005/8/layout/radial1"/>
    <dgm:cxn modelId="{236F23C9-F5A2-4515-A6B4-8A2F8269DD0A}" type="presParOf" srcId="{F4C43B34-3C85-4A1F-BE3D-789AAFD38F40}" destId="{D4D927A0-D240-4FF2-9A68-1C14D498F747}" srcOrd="2" destOrd="0" presId="urn:microsoft.com/office/officeart/2005/8/layout/radial1"/>
    <dgm:cxn modelId="{0DD12332-01E9-4D07-8A5A-6367ACA8EB1D}" type="presParOf" srcId="{F4C43B34-3C85-4A1F-BE3D-789AAFD38F40}" destId="{FE5E24A3-1C05-4CD6-B446-76E87FF67492}" srcOrd="3" destOrd="0" presId="urn:microsoft.com/office/officeart/2005/8/layout/radial1"/>
    <dgm:cxn modelId="{55595760-2136-4850-868D-03521885A5E6}" type="presParOf" srcId="{FE5E24A3-1C05-4CD6-B446-76E87FF67492}" destId="{F4F199CC-CD34-4753-812A-3F90F2702EDF}" srcOrd="0" destOrd="0" presId="urn:microsoft.com/office/officeart/2005/8/layout/radial1"/>
    <dgm:cxn modelId="{A00DD623-201D-41D2-BD07-C3DC4B3BDBEA}" type="presParOf" srcId="{F4C43B34-3C85-4A1F-BE3D-789AAFD38F40}" destId="{83F26EC4-9680-40ED-AD13-A2967AA7E38F}" srcOrd="4" destOrd="0" presId="urn:microsoft.com/office/officeart/2005/8/layout/radial1"/>
    <dgm:cxn modelId="{67EB852A-B978-4868-A10F-88120FB23602}" type="presParOf" srcId="{F4C43B34-3C85-4A1F-BE3D-789AAFD38F40}" destId="{F6DD1DC9-E903-4047-88BC-615C3EA90E6A}" srcOrd="5" destOrd="0" presId="urn:microsoft.com/office/officeart/2005/8/layout/radial1"/>
    <dgm:cxn modelId="{08A24191-E774-48F1-846A-FF426333A4B6}" type="presParOf" srcId="{F6DD1DC9-E903-4047-88BC-615C3EA90E6A}" destId="{A4912D48-EDBD-41FD-BBD6-D67E4B19FE18}" srcOrd="0" destOrd="0" presId="urn:microsoft.com/office/officeart/2005/8/layout/radial1"/>
    <dgm:cxn modelId="{3992E0D6-1E86-4A11-9DEE-77853F53BD6C}" type="presParOf" srcId="{F4C43B34-3C85-4A1F-BE3D-789AAFD38F40}" destId="{2F9A75A0-34C2-4D1D-B99A-33433565F75F}" srcOrd="6" destOrd="0" presId="urn:microsoft.com/office/officeart/2005/8/layout/radial1"/>
    <dgm:cxn modelId="{7BD8B4E5-DC3D-4563-8F3E-474851975A9E}" type="presParOf" srcId="{F4C43B34-3C85-4A1F-BE3D-789AAFD38F40}" destId="{1D9F7B76-53CE-47E4-91E5-B09DA7634C19}" srcOrd="7" destOrd="0" presId="urn:microsoft.com/office/officeart/2005/8/layout/radial1"/>
    <dgm:cxn modelId="{19F35003-C067-4360-891E-060CD54B218A}" type="presParOf" srcId="{1D9F7B76-53CE-47E4-91E5-B09DA7634C19}" destId="{515F155A-E63E-4713-B572-E34887F3DD41}" srcOrd="0" destOrd="0" presId="urn:microsoft.com/office/officeart/2005/8/layout/radial1"/>
    <dgm:cxn modelId="{CBD54439-4DEF-4831-AE34-B0412C9F3560}" type="presParOf" srcId="{F4C43B34-3C85-4A1F-BE3D-789AAFD38F40}" destId="{9F38C810-248E-4732-97FC-8E6210FE6C3F}" srcOrd="8" destOrd="0" presId="urn:microsoft.com/office/officeart/2005/8/layout/radial1"/>
    <dgm:cxn modelId="{60366549-2757-4014-987E-D292FCED2E20}" type="presParOf" srcId="{F4C43B34-3C85-4A1F-BE3D-789AAFD38F40}" destId="{B97DD8B6-9C66-41A2-AB13-DDD9648A367C}" srcOrd="9" destOrd="0" presId="urn:microsoft.com/office/officeart/2005/8/layout/radial1"/>
    <dgm:cxn modelId="{0254D0ED-16C4-4682-8A9A-61E32145F8F3}" type="presParOf" srcId="{B97DD8B6-9C66-41A2-AB13-DDD9648A367C}" destId="{158E99C0-D0AB-4A5C-8A9E-C17EE85D6EF1}" srcOrd="0" destOrd="0" presId="urn:microsoft.com/office/officeart/2005/8/layout/radial1"/>
    <dgm:cxn modelId="{853E0D4B-DEDC-4F7F-90EE-29C3306475C6}" type="presParOf" srcId="{F4C43B34-3C85-4A1F-BE3D-789AAFD38F40}" destId="{817FCD6C-3E5E-4A2F-9E8A-7720FADA3CBD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57A98-8321-49C4-80B5-5D6061B76DC7}" type="datetimeFigureOut">
              <a:rPr lang="tr-TR" smtClean="0"/>
              <a:pPr/>
              <a:t>29.05.2014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E393-352D-43BF-8B5F-EF405C7A984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4AC825-34E7-48EE-A4F4-01E7A3DB4B74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52337" y="9429752"/>
            <a:ext cx="294534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30000"/>
              </a:lnSpc>
              <a:spcBef>
                <a:spcPct val="20000"/>
              </a:spcBef>
            </a:pPr>
            <a:fld id="{8355A077-423A-4237-B648-FA6DC7BCCF40}" type="slidenum">
              <a:rPr lang="en-US" sz="1200">
                <a:latin typeface="Myriad Web"/>
              </a:rPr>
              <a:pPr algn="r">
                <a:lnSpc>
                  <a:spcPct val="130000"/>
                </a:lnSpc>
                <a:spcBef>
                  <a:spcPct val="20000"/>
                </a:spcBef>
              </a:pPr>
              <a:t>1</a:t>
            </a:fld>
            <a:endParaRPr lang="en-US" sz="1200" dirty="0">
              <a:latin typeface="Myriad Web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12" y="4714878"/>
            <a:ext cx="4990054" cy="4467225"/>
          </a:xfrm>
          <a:noFill/>
          <a:ln/>
        </p:spPr>
        <p:txBody>
          <a:bodyPr/>
          <a:lstStyle/>
          <a:p>
            <a:pPr algn="just">
              <a:spcBef>
                <a:spcPct val="70000"/>
              </a:spcBef>
              <a:buFont typeface="Wingdings" pitchFamily="2" charset="2"/>
              <a:buNone/>
            </a:pPr>
            <a:endParaRPr lang="tr-TR" sz="2000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algn="l">
              <a:buClr>
                <a:srgbClr val="C00000"/>
              </a:buClr>
              <a:buSzPct val="100000"/>
              <a:buFont typeface="+mj-lt"/>
              <a:buNone/>
            </a:pPr>
            <a:endParaRPr lang="tr-TR" sz="2000" kern="1200" dirty="0" smtClean="0"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4877"/>
            <a:ext cx="5438775" cy="4749036"/>
          </a:xfrm>
        </p:spPr>
        <p:txBody>
          <a:bodyPr>
            <a:noAutofit/>
          </a:bodyPr>
          <a:lstStyle/>
          <a:p>
            <a:endParaRPr lang="tr-T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tr-TR" sz="15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9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>
          <a:xfrm>
            <a:off x="679451" y="4714877"/>
            <a:ext cx="5648344" cy="4749036"/>
          </a:xfrm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itchFamily="34" charset="0"/>
              <a:buNone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5631" y="4749005"/>
            <a:ext cx="5581651" cy="4929222"/>
          </a:xfrm>
        </p:spPr>
        <p:txBody>
          <a:bodyPr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2000" dirty="0" smtClean="0">
              <a:latin typeface="Trebuchet MS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tr-TR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4877"/>
            <a:ext cx="5438775" cy="5034788"/>
          </a:xfrm>
        </p:spPr>
        <p:txBody>
          <a:bodyPr>
            <a:normAutofit lnSpcReduction="10000"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C825-34E7-48EE-A4F4-01E7A3DB4B74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24750" y="638132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48488" y="638132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2DE191EF-A435-4E61-909A-EC1FF5DEEE58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24750" y="6553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48488" y="6553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1BAB89F1-BA4D-456F-85C1-837EE960B8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477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419736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86808" cy="6477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0052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643182"/>
            <a:ext cx="4040188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928670"/>
            <a:ext cx="5486400" cy="3798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43813" y="65722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5F113A1-8350-41E4-A63E-97F68099B636}" type="datetime1">
              <a:rPr lang="tr-TR" smtClean="0"/>
              <a:pPr/>
              <a:t>29.05.2014</a:t>
            </a:fld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n>
                  <a:solidFill>
                    <a:srgbClr val="AB2328"/>
                  </a:solidFill>
                </a:ln>
                <a:solidFill>
                  <a:srgbClr val="C00000"/>
                </a:solidFill>
                <a:cs typeface="+mn-cs"/>
              </a:defRPr>
            </a:lvl1pPr>
          </a:lstStyle>
          <a:p>
            <a:fld id="{6A6B8E64-CC05-4B41-832E-1442DFE8DA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7950" y="176213"/>
            <a:ext cx="3240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tr-TR" sz="1400" b="1" dirty="0">
                <a:solidFill>
                  <a:srgbClr val="AB232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tr-TR" sz="1400" b="1" dirty="0">
                <a:solidFill>
                  <a:srgbClr val="AB232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tr-TR" sz="1400" b="1" dirty="0" smtClean="0">
                <a:solidFill>
                  <a:srgbClr val="AB232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TURKISH STATISTICAL INSTITUTE</a:t>
            </a:r>
            <a:endParaRPr lang="tr-TR" sz="1400" b="1" dirty="0">
              <a:solidFill>
                <a:srgbClr val="AB232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30950"/>
            <a:ext cx="3924300" cy="4801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1200" b="1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Metadata and Standards Department</a:t>
            </a:r>
          </a:p>
          <a:p>
            <a:pPr>
              <a:spcBef>
                <a:spcPct val="20000"/>
              </a:spcBef>
            </a:pPr>
            <a:r>
              <a:rPr lang="tr-TR" sz="1100" dirty="0">
                <a:solidFill>
                  <a:srgbClr val="7F7F7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2" name="Picture 9" descr="logoLA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7063" y="117475"/>
            <a:ext cx="679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477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50800" dir="78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127000" dist="152400" dir="5400000" sx="65000" sy="65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142876" y="1428736"/>
            <a:ext cx="8786842" cy="28575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5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Quality assurance framework applications in Turkish Statistical System</a:t>
            </a:r>
            <a:endParaRPr lang="tr-TR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6456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 sz="1300"/>
              <a:pPr/>
              <a:t>1</a:t>
            </a:fld>
            <a:endParaRPr lang="tr-TR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857760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Arial" charset="0"/>
              </a:rPr>
              <a:t>Nezihat KERET</a:t>
            </a:r>
          </a:p>
          <a:p>
            <a:pPr algn="ctr"/>
            <a:r>
              <a:rPr lang="tr-T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Arial" charset="0"/>
              </a:rPr>
              <a:t>Gülhan Eminkahyagil</a:t>
            </a:r>
          </a:p>
          <a:p>
            <a:pPr algn="ctr"/>
            <a:r>
              <a:rPr lang="tr-T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Arial" charset="0"/>
              </a:rPr>
              <a:t>Metadata and Standards Department</a:t>
            </a:r>
          </a:p>
          <a:p>
            <a:pPr algn="ctr"/>
            <a:r>
              <a:rPr lang="tr-T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Arial" charset="0"/>
              </a:rPr>
              <a:t>Turkish Statistical Institute (TurkStat)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 bwMode="auto">
          <a:xfrm>
            <a:off x="1214414" y="785794"/>
            <a:ext cx="5766859" cy="1224973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57224" y="6000768"/>
            <a:ext cx="6357982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4414" y="2428868"/>
            <a:ext cx="1857388" cy="32130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National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quality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standards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142976" y="2093338"/>
            <a:ext cx="5857916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tr-TR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94104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/>
              <a:pPr/>
              <a:t>10</a:t>
            </a:fld>
            <a:endParaRPr lang="tr-TR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214678" y="2428868"/>
            <a:ext cx="1785950" cy="32130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Monitor </a:t>
            </a: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ontrol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143504" y="2430491"/>
            <a:ext cx="1785950" cy="32130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Continuous </a:t>
            </a:r>
          </a:p>
          <a:p>
            <a:pPr algn="ctr"/>
            <a:r>
              <a:rPr lang="tr-T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improvement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000100" y="5715016"/>
            <a:ext cx="6143668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14546" y="1378958"/>
            <a:ext cx="3857652" cy="64294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Pillars of</a:t>
            </a:r>
            <a:r>
              <a:rPr lang="tr-T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SMART</a:t>
            </a:r>
            <a:endParaRPr lang="tr-TR" sz="3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5933598" y="3067535"/>
            <a:ext cx="5420705" cy="100009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spc="1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Sustainable statistical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7222" y="3857628"/>
            <a:ext cx="5072098" cy="2369548"/>
            <a:chOff x="-357222" y="3857628"/>
            <a:chExt cx="5072098" cy="236954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3857628"/>
              <a:ext cx="3357586" cy="236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-357222" y="4357694"/>
              <a:ext cx="28575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Perceived quality</a:t>
              </a:r>
              <a:endParaRPr lang="tr-T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</p:txBody>
        </p:sp>
      </p:grpSp>
      <p:sp>
        <p:nvSpPr>
          <p:cNvPr id="17" name="Right Arrow 6"/>
          <p:cNvSpPr/>
          <p:nvPr/>
        </p:nvSpPr>
        <p:spPr bwMode="auto">
          <a:xfrm>
            <a:off x="181222" y="1514424"/>
            <a:ext cx="1961886" cy="29147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Structural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quality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r-TR" sz="1100" dirty="0" smtClean="0">
                <a:solidFill>
                  <a:schemeClr val="tx1"/>
                </a:solidFill>
                <a:latin typeface="Trebuchet MS" pitchFamily="34" charset="0"/>
              </a:rPr>
              <a:t>Adequacy of resources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r-TR" sz="1100" baseline="0" dirty="0" smtClean="0">
                <a:solidFill>
                  <a:schemeClr val="tx1"/>
                </a:solidFill>
                <a:latin typeface="Trebuchet MS" pitchFamily="34" charset="0"/>
              </a:rPr>
              <a:t>Statistical confidentility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Impartiality and 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1100" dirty="0" smtClean="0">
                <a:solidFill>
                  <a:schemeClr val="tx1"/>
                </a:solidFill>
                <a:latin typeface="Trebuchet MS" pitchFamily="34" charset="0"/>
              </a:rPr>
              <a:t>    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objectivity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Right Arrow 9"/>
          <p:cNvSpPr/>
          <p:nvPr/>
        </p:nvSpPr>
        <p:spPr bwMode="auto">
          <a:xfrm>
            <a:off x="2214546" y="1643050"/>
            <a:ext cx="2000264" cy="271464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tx1"/>
                </a:solidFill>
                <a:latin typeface="Trebuchet MS" pitchFamily="34" charset="0"/>
              </a:rPr>
              <a:t>Process quality</a:t>
            </a:r>
          </a:p>
          <a:p>
            <a:pPr marR="0" indent="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dirty="0" smtClean="0">
                <a:solidFill>
                  <a:schemeClr val="tx1"/>
                </a:solidFill>
                <a:latin typeface="Trebuchet MS" pitchFamily="34" charset="0"/>
              </a:rPr>
              <a:t>4. Sound methodology</a:t>
            </a:r>
          </a:p>
          <a:p>
            <a:pPr marR="0" indent="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dirty="0" smtClean="0">
                <a:solidFill>
                  <a:schemeClr val="tx1"/>
                </a:solidFill>
                <a:latin typeface="Trebuchet MS" pitchFamily="34" charset="0"/>
              </a:rPr>
              <a:t>5. Appropriate statistical</a:t>
            </a:r>
          </a:p>
          <a:p>
            <a:pPr marR="0" indent="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dirty="0" smtClean="0">
                <a:solidFill>
                  <a:schemeClr val="tx1"/>
                </a:solidFill>
                <a:latin typeface="Trebuchet MS" pitchFamily="34" charset="0"/>
              </a:rPr>
              <a:t>procedures</a:t>
            </a:r>
          </a:p>
        </p:txBody>
      </p:sp>
      <p:sp>
        <p:nvSpPr>
          <p:cNvPr id="20" name="Right Arrow 10"/>
          <p:cNvSpPr/>
          <p:nvPr/>
        </p:nvSpPr>
        <p:spPr bwMode="auto">
          <a:xfrm>
            <a:off x="4286248" y="1643050"/>
            <a:ext cx="2428892" cy="271464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r-TR" dirty="0" smtClean="0">
                <a:solidFill>
                  <a:schemeClr val="tx1"/>
                </a:solidFill>
                <a:latin typeface="Trebuchet MS" pitchFamily="34" charset="0"/>
              </a:rPr>
              <a:t>Product quality</a:t>
            </a:r>
          </a:p>
          <a:p>
            <a:pPr marL="265113" indent="-179388">
              <a:buFont typeface="+mj-lt"/>
              <a:buAutoNum type="arabicPeriod" startAt="6"/>
            </a:pPr>
            <a:r>
              <a:rPr lang="tr-TR" sz="1100" dirty="0" smtClean="0">
                <a:latin typeface="Calibri" pitchFamily="34" charset="0"/>
              </a:rPr>
              <a:t>User orientation</a:t>
            </a:r>
          </a:p>
          <a:p>
            <a:pPr marL="265113" indent="-179388">
              <a:buFont typeface="+mj-lt"/>
              <a:buAutoNum type="arabicPeriod" startAt="6"/>
            </a:pPr>
            <a:r>
              <a:rPr lang="tr-TR" sz="1100" dirty="0" smtClean="0">
                <a:latin typeface="Calibri" pitchFamily="34" charset="0"/>
              </a:rPr>
              <a:t>Accuracy and reliability</a:t>
            </a:r>
          </a:p>
          <a:p>
            <a:pPr marL="265113" indent="-179388">
              <a:buFont typeface="+mj-lt"/>
              <a:buAutoNum type="arabicPeriod" startAt="6"/>
            </a:pPr>
            <a:r>
              <a:rPr lang="tr-TR" sz="1100" dirty="0" smtClean="0">
                <a:latin typeface="Calibri" pitchFamily="34" charset="0"/>
              </a:rPr>
              <a:t>Timeliness</a:t>
            </a:r>
          </a:p>
          <a:p>
            <a:pPr marL="265113" indent="-179388">
              <a:buFont typeface="+mj-lt"/>
              <a:buAutoNum type="arabicPeriod" startAt="6"/>
            </a:pPr>
            <a:r>
              <a:rPr lang="tr-TR" sz="1100" dirty="0" smtClean="0">
                <a:latin typeface="Calibri" pitchFamily="34" charset="0"/>
              </a:rPr>
              <a:t>Coherence and comparablility</a:t>
            </a:r>
          </a:p>
          <a:p>
            <a:pPr marL="265113" indent="-179388">
              <a:buFont typeface="+mj-lt"/>
              <a:buAutoNum type="arabicPeriod" startAt="6"/>
            </a:pPr>
            <a:r>
              <a:rPr lang="tr-TR" sz="1100" dirty="0" smtClean="0">
                <a:latin typeface="Calibri" pitchFamily="34" charset="0"/>
              </a:rPr>
              <a:t>Accessiblility and clarity</a:t>
            </a:r>
            <a:endParaRPr lang="tr-TR" sz="1100" dirty="0">
              <a:latin typeface="Calibri" pitchFamily="34" charset="0"/>
            </a:endParaRPr>
          </a:p>
        </p:txBody>
      </p:sp>
      <p:sp>
        <p:nvSpPr>
          <p:cNvPr id="23" name="Rectangle 15"/>
          <p:cNvSpPr/>
          <p:nvPr/>
        </p:nvSpPr>
        <p:spPr bwMode="auto">
          <a:xfrm>
            <a:off x="6858016" y="1785926"/>
            <a:ext cx="2214578" cy="26432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Integrated quality </a:t>
            </a:r>
          </a:p>
          <a:p>
            <a:pPr marL="0" marR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approach/</a:t>
            </a:r>
          </a:p>
          <a:p>
            <a:pPr marL="0" marR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Trust to </a:t>
            </a:r>
          </a:p>
          <a:p>
            <a:pPr marL="0" marR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official statistics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2844" y="785794"/>
            <a:ext cx="85011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Quality Assurance Framework in TSS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B8E64-CC05-4B41-832E-1442DFE8DAE5}" type="slidenum">
              <a:rPr lang="tr-TR" smtClean="0"/>
              <a:pPr/>
              <a:t>12</a:t>
            </a:fld>
            <a:endParaRPr lang="tr-TR"/>
          </a:p>
        </p:txBody>
      </p:sp>
      <p:grpSp>
        <p:nvGrpSpPr>
          <p:cNvPr id="2" name="Group 23"/>
          <p:cNvGrpSpPr/>
          <p:nvPr/>
        </p:nvGrpSpPr>
        <p:grpSpPr>
          <a:xfrm>
            <a:off x="642910" y="1142984"/>
            <a:ext cx="8143932" cy="5643602"/>
            <a:chOff x="1602606" y="1928802"/>
            <a:chExt cx="4298112" cy="3357568"/>
          </a:xfrm>
        </p:grpSpPr>
        <p:pic>
          <p:nvPicPr>
            <p:cNvPr id="8" name="Picture 7" descr="KALITE DONGU1.jpg"/>
            <p:cNvPicPr>
              <a:picLocks noChangeAspect="1"/>
            </p:cNvPicPr>
            <p:nvPr/>
          </p:nvPicPr>
          <p:blipFill>
            <a:blip r:embed="rId3"/>
            <a:srcRect r="48264" b="34722"/>
            <a:stretch>
              <a:fillRect/>
            </a:stretch>
          </p:blipFill>
          <p:spPr>
            <a:xfrm>
              <a:off x="1643042" y="1928802"/>
              <a:ext cx="4257676" cy="3357568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2793200" y="2047256"/>
              <a:ext cx="1071570" cy="1071570"/>
              <a:chOff x="6722290" y="1761504"/>
              <a:chExt cx="1071570" cy="107157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755576" y="1761504"/>
                <a:ext cx="1000132" cy="1071570"/>
              </a:xfrm>
              <a:prstGeom prst="ellipse">
                <a:avLst/>
              </a:prstGeom>
              <a:solidFill>
                <a:srgbClr val="D0E5F4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19" name="TextBox 8"/>
              <p:cNvSpPr txBox="1"/>
              <p:nvPr/>
            </p:nvSpPr>
            <p:spPr>
              <a:xfrm>
                <a:off x="6722290" y="1918885"/>
                <a:ext cx="1071570" cy="65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200" b="1" dirty="0" smtClean="0">
                    <a:solidFill>
                      <a:srgbClr val="002060"/>
                    </a:solidFill>
                    <a:latin typeface="Trebuchet MS" pitchFamily="34" charset="0"/>
                  </a:rPr>
                  <a:t>Quality re-assessment process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786314" y="3071810"/>
              <a:ext cx="1000132" cy="1071570"/>
            </a:xfrm>
            <a:prstGeom prst="ellipse">
              <a:avLst/>
            </a:prstGeom>
            <a:solidFill>
              <a:srgbClr val="D0E5F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6878" y="3234523"/>
              <a:ext cx="1071570" cy="30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400" b="1" dirty="0" smtClean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  <p:grpSp>
          <p:nvGrpSpPr>
            <p:cNvPr id="4" name="Group 17"/>
            <p:cNvGrpSpPr/>
            <p:nvPr/>
          </p:nvGrpSpPr>
          <p:grpSpPr>
            <a:xfrm>
              <a:off x="3381816" y="4073915"/>
              <a:ext cx="1071570" cy="1071570"/>
              <a:chOff x="6667964" y="1716461"/>
              <a:chExt cx="1071570" cy="107157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708401" y="1716461"/>
                <a:ext cx="1000132" cy="1071570"/>
              </a:xfrm>
              <a:prstGeom prst="ellipse">
                <a:avLst/>
              </a:prstGeom>
              <a:solidFill>
                <a:srgbClr val="D0E5F4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67964" y="1949625"/>
                <a:ext cx="1071570" cy="65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200" b="1" dirty="0" smtClean="0">
                    <a:solidFill>
                      <a:srgbClr val="002060"/>
                    </a:solidFill>
                    <a:latin typeface="Trebuchet MS" pitchFamily="34" charset="0"/>
                  </a:rPr>
                  <a:t>Quality assessment process</a:t>
                </a:r>
              </a:p>
            </p:txBody>
          </p:sp>
        </p:grpSp>
        <p:grpSp>
          <p:nvGrpSpPr>
            <p:cNvPr id="6" name="Group 20"/>
            <p:cNvGrpSpPr/>
            <p:nvPr/>
          </p:nvGrpSpPr>
          <p:grpSpPr>
            <a:xfrm>
              <a:off x="1602606" y="3250311"/>
              <a:ext cx="1071570" cy="1071570"/>
              <a:chOff x="6674704" y="1714488"/>
              <a:chExt cx="1071570" cy="107157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715140" y="1714488"/>
                <a:ext cx="1000132" cy="1071570"/>
              </a:xfrm>
              <a:prstGeom prst="ellipse">
                <a:avLst/>
              </a:prstGeom>
              <a:solidFill>
                <a:srgbClr val="D0E5F4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74704" y="1923010"/>
                <a:ext cx="1071570" cy="45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200" b="1" dirty="0" smtClean="0">
                    <a:solidFill>
                      <a:srgbClr val="002060"/>
                    </a:solidFill>
                    <a:latin typeface="Trebuchet MS" pitchFamily="34" charset="0"/>
                  </a:rPr>
                  <a:t>Quality accreditation</a:t>
                </a:r>
              </a:p>
            </p:txBody>
          </p:sp>
        </p:grp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8786842" cy="100013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tr-TR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Quality Accreditation Process for Official  Statistics</a:t>
            </a:r>
            <a:endParaRPr lang="tr-TR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3702" y="3357562"/>
            <a:ext cx="1857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  <a:latin typeface="Trebuchet MS" pitchFamily="34" charset="0"/>
              </a:rPr>
              <a:t>Quality improvement plans </a:t>
            </a:r>
          </a:p>
        </p:txBody>
      </p:sp>
      <p:pic>
        <p:nvPicPr>
          <p:cNvPr id="22" name="Picture 21" descr="RİP YENİ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940" y="0"/>
            <a:ext cx="1277060" cy="1086585"/>
          </a:xfrm>
          <a:prstGeom prst="rect">
            <a:avLst/>
          </a:prstGeom>
        </p:spPr>
      </p:pic>
      <p:pic>
        <p:nvPicPr>
          <p:cNvPr id="2050" name="Picture 2" descr="interactive timeline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39362">
            <a:off x="3278676" y="3386114"/>
            <a:ext cx="2491802" cy="138376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14612" y="4588385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  <a:latin typeface="Trebuchet MS" pitchFamily="34" charset="0"/>
              </a:rPr>
              <a:t>every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6456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 sz="1300"/>
              <a:pPr/>
              <a:t>13</a:t>
            </a:fld>
            <a:endParaRPr lang="tr-TR" sz="1300" dirty="0"/>
          </a:p>
        </p:txBody>
      </p:sp>
      <p:sp>
        <p:nvSpPr>
          <p:cNvPr id="8" name="7 Dikdörtgen"/>
          <p:cNvSpPr/>
          <p:nvPr/>
        </p:nvSpPr>
        <p:spPr>
          <a:xfrm>
            <a:off x="285720" y="1500174"/>
            <a:ext cx="85011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ts val="36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500" dirty="0" smtClean="0">
                <a:latin typeface="Trebuchet MS" pitchFamily="34" charset="0"/>
              </a:rPr>
              <a:t>to prepare a </a:t>
            </a:r>
            <a:r>
              <a:rPr lang="en-US" sz="2500" dirty="0" smtClean="0">
                <a:latin typeface="Trebuchet MS" pitchFamily="34" charset="0"/>
              </a:rPr>
              <a:t>"Data Source Inventory" </a:t>
            </a:r>
            <a:endParaRPr lang="tr-TR" sz="2500" dirty="0" smtClean="0">
              <a:latin typeface="Trebuchet MS" pitchFamily="34" charset="0"/>
            </a:endParaRPr>
          </a:p>
          <a:p>
            <a:pPr marL="265113" lvl="0" indent="-265113">
              <a:lnSpc>
                <a:spcPts val="36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500" dirty="0" smtClean="0">
                <a:latin typeface="Trebuchet MS" pitchFamily="34" charset="0"/>
              </a:rPr>
              <a:t>to determine </a:t>
            </a:r>
            <a:r>
              <a:rPr lang="en-US" sz="2500" dirty="0" smtClean="0">
                <a:latin typeface="Trebuchet MS" pitchFamily="34" charset="0"/>
              </a:rPr>
              <a:t>cooperation activities</a:t>
            </a:r>
            <a:endParaRPr lang="tr-TR" sz="2500" dirty="0" smtClean="0">
              <a:latin typeface="Trebuchet MS" pitchFamily="34" charset="0"/>
            </a:endParaRPr>
          </a:p>
          <a:p>
            <a:pPr marL="265113" lvl="0" indent="-265113">
              <a:lnSpc>
                <a:spcPts val="36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500" dirty="0" smtClean="0">
                <a:latin typeface="Trebuchet MS" pitchFamily="34" charset="0"/>
              </a:rPr>
              <a:t>to specify the current situation of “to what extent” the user </a:t>
            </a:r>
            <a:r>
              <a:rPr lang="en-US" sz="2500" dirty="0" smtClean="0">
                <a:latin typeface="Trebuchet MS" pitchFamily="34" charset="0"/>
              </a:rPr>
              <a:t>needs</a:t>
            </a:r>
            <a:r>
              <a:rPr lang="tr-TR" sz="2500" dirty="0" smtClean="0">
                <a:latin typeface="Trebuchet MS" pitchFamily="34" charset="0"/>
              </a:rPr>
              <a:t> taken into account</a:t>
            </a:r>
          </a:p>
          <a:p>
            <a:pPr marL="265113" lvl="0" indent="-265113">
              <a:lnSpc>
                <a:spcPts val="36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500" dirty="0" smtClean="0">
                <a:latin typeface="Trebuchet MS" pitchFamily="34" charset="0"/>
              </a:rPr>
              <a:t>to obtain the </a:t>
            </a:r>
            <a:r>
              <a:rPr lang="en-US" sz="2500" dirty="0" smtClean="0">
                <a:latin typeface="Trebuchet MS" pitchFamily="34" charset="0"/>
              </a:rPr>
              <a:t>documentation </a:t>
            </a:r>
            <a:r>
              <a:rPr lang="tr-TR" sz="2500" dirty="0" smtClean="0">
                <a:latin typeface="Trebuchet MS" pitchFamily="34" charset="0"/>
              </a:rPr>
              <a:t>of statistical production processes</a:t>
            </a:r>
          </a:p>
          <a:p>
            <a:pPr marL="265113" lvl="0" indent="-265113">
              <a:lnSpc>
                <a:spcPts val="36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500" dirty="0" smtClean="0">
                <a:latin typeface="Trebuchet MS" pitchFamily="34" charset="0"/>
              </a:rPr>
              <a:t>to determine the </a:t>
            </a:r>
            <a:r>
              <a:rPr lang="en-US" sz="2500" dirty="0" smtClean="0">
                <a:latin typeface="Trebuchet MS" pitchFamily="34" charset="0"/>
              </a:rPr>
              <a:t>level of compliance with quality principles and standards</a:t>
            </a:r>
            <a:endParaRPr lang="tr-TR" sz="2500" dirty="0" smtClean="0">
              <a:latin typeface="Trebuchet MS" pitchFamily="34" charset="0"/>
            </a:endParaRPr>
          </a:p>
          <a:p>
            <a:pPr marL="265113" lvl="0" indent="-265113">
              <a:lnSpc>
                <a:spcPts val="36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500" dirty="0" smtClean="0">
                <a:latin typeface="Trebuchet MS" pitchFamily="34" charset="0"/>
              </a:rPr>
              <a:t>to specify </a:t>
            </a:r>
            <a:r>
              <a:rPr lang="en-US" sz="2500" dirty="0" smtClean="0">
                <a:latin typeface="Trebuchet MS" pitchFamily="34" charset="0"/>
              </a:rPr>
              <a:t>quality improvement actions</a:t>
            </a:r>
            <a:endParaRPr lang="tr-TR" sz="2500" dirty="0" smtClean="0">
              <a:latin typeface="Trebuchet MS" pitchFamily="34" charset="0"/>
            </a:endParaRPr>
          </a:p>
          <a:p>
            <a:pPr marL="265113" lvl="0" indent="-265113">
              <a:lnSpc>
                <a:spcPts val="36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500" dirty="0" smtClean="0">
                <a:latin typeface="Trebuchet MS" pitchFamily="34" charset="0"/>
              </a:rPr>
              <a:t>to prepare a </a:t>
            </a:r>
            <a:r>
              <a:rPr lang="en-US" sz="2500" dirty="0" smtClean="0">
                <a:latin typeface="Trebuchet MS" pitchFamily="34" charset="0"/>
              </a:rPr>
              <a:t>"Quality Assessment Report”</a:t>
            </a:r>
            <a:endParaRPr lang="tr-TR" sz="2500" dirty="0">
              <a:latin typeface="Trebuchet MS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92" y="785794"/>
            <a:ext cx="8928008" cy="78581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tr-TR" sz="3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</a:t>
            </a:r>
            <a:r>
              <a:rPr lang="en-US" sz="33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bjectives</a:t>
            </a:r>
            <a:r>
              <a:rPr lang="en-US" sz="3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of quality </a:t>
            </a:r>
            <a:r>
              <a:rPr lang="tr-TR" sz="3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assessment</a:t>
            </a:r>
            <a:r>
              <a:rPr lang="en-US" sz="3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process</a:t>
            </a:r>
            <a:endParaRPr lang="tr-TR" sz="33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6378" y="1500174"/>
            <a:ext cx="358824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950" y="692696"/>
            <a:ext cx="8678892" cy="648072"/>
          </a:xfrm>
        </p:spPr>
        <p:txBody>
          <a:bodyPr/>
          <a:lstStyle/>
          <a:p>
            <a:pPr algn="l"/>
            <a:r>
              <a:rPr lang="tr-TR" sz="34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Quality Evaluation Questionnaire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43050"/>
            <a:ext cx="4748538" cy="435771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G</a:t>
            </a:r>
            <a:r>
              <a:rPr lang="en-US" sz="2400" dirty="0" err="1" smtClean="0">
                <a:latin typeface="Trebuchet MS" pitchFamily="34" charset="0"/>
              </a:rPr>
              <a:t>eneral</a:t>
            </a:r>
            <a:r>
              <a:rPr lang="en-US" sz="2400" dirty="0" smtClean="0">
                <a:latin typeface="Trebuchet MS" pitchFamily="34" charset="0"/>
              </a:rPr>
              <a:t> information </a:t>
            </a:r>
            <a:endParaRPr lang="tr-TR" sz="2400" dirty="0" smtClean="0">
              <a:latin typeface="Trebuchet MS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D</a:t>
            </a:r>
            <a:r>
              <a:rPr lang="en-US" sz="2400" dirty="0" err="1" smtClean="0">
                <a:latin typeface="Trebuchet MS" pitchFamily="34" charset="0"/>
              </a:rPr>
              <a:t>ata</a:t>
            </a:r>
            <a:r>
              <a:rPr lang="en-US" sz="2400" dirty="0" smtClean="0">
                <a:latin typeface="Trebuchet MS" pitchFamily="34" charset="0"/>
              </a:rPr>
              <a:t> sources and cooperation </a:t>
            </a:r>
            <a:endParaRPr lang="tr-TR" sz="2400" dirty="0" smtClean="0">
              <a:latin typeface="Trebuchet MS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S</a:t>
            </a:r>
            <a:r>
              <a:rPr lang="en-US" sz="2400" dirty="0" err="1" smtClean="0">
                <a:latin typeface="Trebuchet MS" pitchFamily="34" charset="0"/>
              </a:rPr>
              <a:t>pecifying</a:t>
            </a:r>
            <a:r>
              <a:rPr lang="en-US" sz="2400" dirty="0" smtClean="0">
                <a:latin typeface="Trebuchet MS" pitchFamily="34" charset="0"/>
              </a:rPr>
              <a:t> user needs </a:t>
            </a:r>
            <a:endParaRPr lang="tr-TR" sz="2400" dirty="0" smtClean="0">
              <a:latin typeface="Trebuchet MS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D</a:t>
            </a:r>
            <a:r>
              <a:rPr lang="en-US" sz="2400" dirty="0" err="1" smtClean="0">
                <a:latin typeface="Trebuchet MS" pitchFamily="34" charset="0"/>
              </a:rPr>
              <a:t>ata</a:t>
            </a:r>
            <a:r>
              <a:rPr lang="en-US" sz="2400" dirty="0" smtClean="0">
                <a:latin typeface="Trebuchet MS" pitchFamily="34" charset="0"/>
              </a:rPr>
              <a:t> collection </a:t>
            </a:r>
            <a:endParaRPr lang="tr-TR" sz="2400" dirty="0" smtClean="0">
              <a:latin typeface="Trebuchet MS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C</a:t>
            </a:r>
            <a:r>
              <a:rPr lang="en-US" sz="2400" dirty="0" err="1" smtClean="0">
                <a:latin typeface="Trebuchet MS" pitchFamily="34" charset="0"/>
              </a:rPr>
              <a:t>lassifications</a:t>
            </a:r>
            <a:r>
              <a:rPr lang="en-US" sz="2400" dirty="0" smtClean="0">
                <a:latin typeface="Trebuchet MS" pitchFamily="34" charset="0"/>
              </a:rPr>
              <a:t> </a:t>
            </a:r>
            <a:endParaRPr lang="tr-TR" sz="2400" dirty="0" smtClean="0">
              <a:latin typeface="Trebuchet MS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D</a:t>
            </a:r>
            <a:r>
              <a:rPr lang="en-US" sz="2400" dirty="0" err="1" smtClean="0">
                <a:latin typeface="Trebuchet MS" pitchFamily="34" charset="0"/>
              </a:rPr>
              <a:t>ata</a:t>
            </a:r>
            <a:r>
              <a:rPr lang="en-US" sz="2400" dirty="0" smtClean="0">
                <a:latin typeface="Trebuchet MS" pitchFamily="34" charset="0"/>
              </a:rPr>
              <a:t> process and analysis </a:t>
            </a:r>
            <a:endParaRPr lang="tr-TR" sz="2400" dirty="0" smtClean="0">
              <a:latin typeface="Trebuchet MS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D</a:t>
            </a:r>
            <a:r>
              <a:rPr lang="en-US" sz="2400" dirty="0" err="1" smtClean="0">
                <a:latin typeface="Trebuchet MS" pitchFamily="34" charset="0"/>
              </a:rPr>
              <a:t>issemination</a:t>
            </a:r>
            <a:r>
              <a:rPr lang="en-US" sz="2400" dirty="0" smtClean="0">
                <a:latin typeface="Trebuchet MS" pitchFamily="34" charset="0"/>
              </a:rPr>
              <a:t> of official statistics </a:t>
            </a:r>
            <a:endParaRPr lang="tr-TR" sz="2400" dirty="0" smtClean="0">
              <a:latin typeface="Trebuchet MS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latin typeface="Trebuchet MS" pitchFamily="34" charset="0"/>
              </a:rPr>
              <a:t>O</a:t>
            </a:r>
            <a:r>
              <a:rPr lang="en-US" sz="2400" dirty="0" smtClean="0">
                <a:latin typeface="Trebuchet MS" pitchFamily="34" charset="0"/>
              </a:rPr>
              <a:t>pinions and recommendations</a:t>
            </a:r>
            <a:endParaRPr lang="tr-TR" sz="2400" dirty="0"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6456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 sz="1300"/>
              <a:pPr/>
              <a:t>14</a:t>
            </a:fld>
            <a:endParaRPr lang="tr-T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B8E64-CC05-4B41-832E-1442DFE8DAE5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1031" name="Picture 7" descr="https://encrypted-tbn3.gstatic.com/images?q=tbn:ANd9GcTpx5SIqlNf8ZBHC29hoxvu3mm96sj7H0TwWUhG1TX-de15UbB4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844" y="4572008"/>
            <a:ext cx="2032156" cy="1619248"/>
          </a:xfrm>
          <a:prstGeom prst="rect">
            <a:avLst/>
          </a:prstGeom>
          <a:noFill/>
        </p:spPr>
      </p:pic>
      <p:graphicFrame>
        <p:nvGraphicFramePr>
          <p:cNvPr id="14" name="Diagram 13"/>
          <p:cNvGraphicFramePr/>
          <p:nvPr/>
        </p:nvGraphicFramePr>
        <p:xfrm>
          <a:off x="428596" y="1214422"/>
          <a:ext cx="78581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14282" y="785794"/>
            <a:ext cx="590257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Quality Evaluation Checklist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B8E64-CC05-4B41-832E-1442DFE8DAE5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6429420" cy="721220"/>
          </a:xfrm>
        </p:spPr>
        <p:txBody>
          <a:bodyPr/>
          <a:lstStyle/>
          <a:p>
            <a:pPr algn="l"/>
            <a:r>
              <a:rPr lang="tr-TR" sz="34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Quality Assessment Process</a:t>
            </a:r>
          </a:p>
        </p:txBody>
      </p:sp>
      <p:pic>
        <p:nvPicPr>
          <p:cNvPr id="8" name="7 Resim" descr="resmi istatistik degerlendirme surec_haritasi_19022014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845301"/>
            <a:ext cx="2143140" cy="2928957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142844" y="5500702"/>
            <a:ext cx="3000396" cy="502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2000" dirty="0" smtClean="0">
                <a:latin typeface="Trebuchet MS" pitchFamily="34" charset="0"/>
              </a:rPr>
              <a:t>Responsible department</a:t>
            </a:r>
          </a:p>
        </p:txBody>
      </p:sp>
      <p:pic>
        <p:nvPicPr>
          <p:cNvPr id="10" name="9 Resim" descr="resmi istatistik degerlendirme surec_haritasi_19022014_jpg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836624"/>
            <a:ext cx="2286016" cy="2949699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resmi istatistik degerlendirme surec_haritasi_18032014 (ver2) K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857364"/>
            <a:ext cx="2214578" cy="2928958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2857488" y="3071810"/>
            <a:ext cx="357190" cy="3571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5857884" y="3071810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8 Metin kutusu"/>
          <p:cNvSpPr txBox="1"/>
          <p:nvPr/>
        </p:nvSpPr>
        <p:spPr>
          <a:xfrm>
            <a:off x="3428992" y="5500702"/>
            <a:ext cx="1571636" cy="459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indent="177800">
              <a:lnSpc>
                <a:spcPts val="3200"/>
              </a:lnSpc>
            </a:pPr>
            <a:r>
              <a:rPr lang="tr-TR" sz="2000" dirty="0" smtClean="0">
                <a:latin typeface="Trebuchet MS" pitchFamily="34" charset="0"/>
              </a:rPr>
              <a:t>Input</a:t>
            </a:r>
          </a:p>
        </p:txBody>
      </p:sp>
      <p:sp>
        <p:nvSpPr>
          <p:cNvPr id="18" name="8 Metin kutusu"/>
          <p:cNvSpPr txBox="1"/>
          <p:nvPr/>
        </p:nvSpPr>
        <p:spPr>
          <a:xfrm>
            <a:off x="7500958" y="5498741"/>
            <a:ext cx="1428760" cy="4590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indent="177800">
              <a:lnSpc>
                <a:spcPts val="3200"/>
              </a:lnSpc>
            </a:pPr>
            <a:r>
              <a:rPr lang="tr-TR" sz="2000" dirty="0" smtClean="0">
                <a:latin typeface="Trebuchet MS" pitchFamily="34" charset="0"/>
              </a:rPr>
              <a:t>Output</a:t>
            </a:r>
          </a:p>
        </p:txBody>
      </p:sp>
      <p:sp>
        <p:nvSpPr>
          <p:cNvPr id="19" name="8 Metin kutusu"/>
          <p:cNvSpPr txBox="1"/>
          <p:nvPr/>
        </p:nvSpPr>
        <p:spPr>
          <a:xfrm>
            <a:off x="5429256" y="5500702"/>
            <a:ext cx="1643074" cy="459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indent="177800">
              <a:lnSpc>
                <a:spcPts val="3200"/>
              </a:lnSpc>
            </a:pPr>
            <a:r>
              <a:rPr lang="tr-TR" sz="2000" dirty="0" smtClean="0">
                <a:latin typeface="Trebuchet MS" pitchFamily="34" charset="0"/>
              </a:rPr>
              <a:t>Process</a:t>
            </a:r>
            <a:endParaRPr lang="tr-TR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85794"/>
            <a:ext cx="9072594" cy="647700"/>
          </a:xfrm>
        </p:spPr>
        <p:txBody>
          <a:bodyPr/>
          <a:lstStyle/>
          <a:p>
            <a:pPr algn="l"/>
            <a:r>
              <a:rPr lang="tr-TR" sz="33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M</a:t>
            </a:r>
            <a:r>
              <a:rPr lang="en-US" sz="3300" b="1" kern="1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ajor</a:t>
            </a:r>
            <a:r>
              <a:rPr lang="en-US" sz="33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lang="tr-TR" sz="33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r</a:t>
            </a:r>
            <a:r>
              <a:rPr lang="en-US" sz="3300" b="1" kern="1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equirements</a:t>
            </a:r>
            <a:r>
              <a:rPr lang="tr-TR" sz="33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 for quality accreditation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6456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 sz="1300"/>
              <a:pPr/>
              <a:t>17</a:t>
            </a:fld>
            <a:endParaRPr lang="tr-TR" sz="13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1590434"/>
            <a:ext cx="8715436" cy="41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indent="-273050" eaLnBrk="1" hangingPunct="1">
              <a:lnSpc>
                <a:spcPts val="4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600" dirty="0" smtClean="0">
                <a:latin typeface="Trebuchet MS" pitchFamily="34" charset="0"/>
              </a:rPr>
              <a:t>a </a:t>
            </a:r>
            <a:r>
              <a:rPr lang="en-US" sz="2600" dirty="0" smtClean="0">
                <a:latin typeface="Trebuchet MS" pitchFamily="34" charset="0"/>
              </a:rPr>
              <a:t>separate statistical unit </a:t>
            </a:r>
            <a:r>
              <a:rPr lang="tr-TR" sz="2600" dirty="0" smtClean="0">
                <a:latin typeface="Trebuchet MS" pitchFamily="34" charset="0"/>
              </a:rPr>
              <a:t>and </a:t>
            </a:r>
            <a:r>
              <a:rPr lang="en-US" sz="2600" dirty="0" smtClean="0">
                <a:latin typeface="Trebuchet MS" pitchFamily="34" charset="0"/>
              </a:rPr>
              <a:t>adequate staff graduated from statistics</a:t>
            </a:r>
            <a:endParaRPr lang="tr-TR" sz="2600" dirty="0" smtClean="0">
              <a:latin typeface="Trebuchet MS" pitchFamily="34" charset="0"/>
            </a:endParaRPr>
          </a:p>
          <a:p>
            <a:pPr marL="273050" marR="0" lvl="0" indent="-273050" defTabSz="914400" eaLnBrk="0" latinLnBrk="0" hangingPunct="0">
              <a:lnSpc>
                <a:spcPts val="4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  <a:tabLst/>
            </a:pPr>
            <a:r>
              <a:rPr lang="en-US" sz="2600" dirty="0" smtClean="0">
                <a:latin typeface="Trebuchet MS" pitchFamily="34" charset="0"/>
              </a:rPr>
              <a:t>metadata standard</a:t>
            </a:r>
            <a:r>
              <a:rPr lang="tr-TR" sz="2600" dirty="0" smtClean="0">
                <a:latin typeface="Trebuchet MS" pitchFamily="34" charset="0"/>
              </a:rPr>
              <a:t>s and publishing/updating</a:t>
            </a:r>
          </a:p>
          <a:p>
            <a:pPr marL="273050" marR="0" lvl="0" indent="-273050" defTabSz="914400" eaLnBrk="0" latinLnBrk="0" hangingPunct="0">
              <a:lnSpc>
                <a:spcPts val="4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  <a:tabLst/>
            </a:pPr>
            <a:r>
              <a:rPr lang="en-US" sz="2600" dirty="0" smtClean="0">
                <a:latin typeface="Trebuchet MS" pitchFamily="34" charset="0"/>
              </a:rPr>
              <a:t>internal consistency of administrative data</a:t>
            </a:r>
            <a:endParaRPr lang="tr-TR" sz="2600" dirty="0" smtClean="0">
              <a:latin typeface="Trebuchet MS" pitchFamily="34" charset="0"/>
            </a:endParaRPr>
          </a:p>
          <a:p>
            <a:pPr marL="273050" marR="0" lvl="0" indent="-273050" defTabSz="914400" eaLnBrk="0" latinLnBrk="0" hangingPunct="0">
              <a:lnSpc>
                <a:spcPts val="4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  <a:tabLst/>
            </a:pPr>
            <a:r>
              <a:rPr lang="en-US" sz="2600" dirty="0" err="1" smtClean="0">
                <a:latin typeface="Trebuchet MS" pitchFamily="34" charset="0"/>
              </a:rPr>
              <a:t>accura</a:t>
            </a:r>
            <a:r>
              <a:rPr lang="tr-TR" sz="2600" dirty="0" smtClean="0">
                <a:latin typeface="Trebuchet MS" pitchFamily="34" charset="0"/>
              </a:rPr>
              <a:t>cy</a:t>
            </a:r>
            <a:r>
              <a:rPr lang="en-US" sz="2600" dirty="0" smtClean="0">
                <a:latin typeface="Trebuchet MS" pitchFamily="34" charset="0"/>
              </a:rPr>
              <a:t> and </a:t>
            </a:r>
            <a:r>
              <a:rPr lang="en-US" sz="2600" dirty="0" err="1" smtClean="0">
                <a:latin typeface="Trebuchet MS" pitchFamily="34" charset="0"/>
              </a:rPr>
              <a:t>reliab</a:t>
            </a:r>
            <a:r>
              <a:rPr lang="tr-TR" sz="2600" dirty="0" smtClean="0">
                <a:latin typeface="Trebuchet MS" pitchFamily="34" charset="0"/>
              </a:rPr>
              <a:t>ility</a:t>
            </a:r>
            <a:r>
              <a:rPr lang="en-US" sz="2600" dirty="0" smtClean="0">
                <a:latin typeface="Trebuchet MS" pitchFamily="34" charset="0"/>
              </a:rPr>
              <a:t> </a:t>
            </a:r>
            <a:endParaRPr lang="tr-TR" sz="2600" dirty="0" smtClean="0">
              <a:latin typeface="Trebuchet MS" pitchFamily="34" charset="0"/>
            </a:endParaRPr>
          </a:p>
          <a:p>
            <a:pPr marL="273050" marR="0" lvl="0" indent="-273050" defTabSz="914400" eaLnBrk="0" latinLnBrk="0" hangingPunct="0">
              <a:lnSpc>
                <a:spcPts val="4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  <a:tabLst/>
            </a:pPr>
            <a:r>
              <a:rPr lang="tr-TR" sz="2600" dirty="0" smtClean="0">
                <a:latin typeface="Trebuchet MS" pitchFamily="34" charset="0"/>
              </a:rPr>
              <a:t>i</a:t>
            </a:r>
            <a:r>
              <a:rPr lang="en-US" sz="2600" dirty="0" err="1" smtClean="0">
                <a:latin typeface="Trebuchet MS" pitchFamily="34" charset="0"/>
              </a:rPr>
              <a:t>nternational</a:t>
            </a:r>
            <a:r>
              <a:rPr lang="en-US" sz="2600" dirty="0" smtClean="0">
                <a:latin typeface="Trebuchet MS" pitchFamily="34" charset="0"/>
              </a:rPr>
              <a:t> definitions, methodology and classifications in the production of official statistics </a:t>
            </a:r>
            <a:endParaRPr lang="tr-TR" sz="2600" dirty="0" smtClean="0">
              <a:latin typeface="Trebuchet MS" pitchFamily="34" charset="0"/>
            </a:endParaRPr>
          </a:p>
          <a:p>
            <a:pPr marL="273050" marR="0" lvl="0" indent="-273050" defTabSz="914400" eaLnBrk="0" latinLnBrk="0" hangingPunct="0">
              <a:lnSpc>
                <a:spcPts val="4000"/>
              </a:lnSpc>
              <a:spcAft>
                <a:spcPts val="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  <a:tabLst/>
            </a:pPr>
            <a:r>
              <a:rPr lang="tr-TR" sz="2600" dirty="0" smtClean="0">
                <a:latin typeface="Trebuchet MS" pitchFamily="34" charset="0"/>
              </a:rPr>
              <a:t>a</a:t>
            </a:r>
            <a:r>
              <a:rPr lang="en-US" sz="2600" dirty="0" err="1" smtClean="0">
                <a:latin typeface="Trebuchet MS" pitchFamily="34" charset="0"/>
              </a:rPr>
              <a:t>ppropriate</a:t>
            </a:r>
            <a:r>
              <a:rPr lang="en-US" sz="2600" dirty="0" smtClean="0">
                <a:latin typeface="Trebuchet MS" pitchFamily="34" charset="0"/>
              </a:rPr>
              <a:t> statistical procedures</a:t>
            </a:r>
            <a:endParaRPr kumimoji="0" lang="tr-T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65966" y="851532"/>
            <a:ext cx="6249306" cy="720080"/>
          </a:xfrm>
        </p:spPr>
        <p:txBody>
          <a:bodyPr/>
          <a:lstStyle/>
          <a:p>
            <a:r>
              <a:rPr lang="tr-TR" sz="36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Pilot Applications</a:t>
            </a:r>
            <a:endParaRPr lang="tr-TR" sz="36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4448" y="6525344"/>
            <a:ext cx="477640" cy="332656"/>
          </a:xfrm>
        </p:spPr>
        <p:txBody>
          <a:bodyPr/>
          <a:lstStyle/>
          <a:p>
            <a:fld id="{D450F32D-205E-4D16-AA7D-8FF52C473FDE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6" name="5 İkizkenar Üçgen"/>
          <p:cNvSpPr/>
          <p:nvPr/>
        </p:nvSpPr>
        <p:spPr>
          <a:xfrm>
            <a:off x="2012202" y="2289982"/>
            <a:ext cx="4464496" cy="3528392"/>
          </a:xfrm>
          <a:prstGeom prst="triangl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3532920" y="3831408"/>
            <a:ext cx="1428760" cy="13835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Calibri" pitchFamily="34" charset="0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flipV="1">
            <a:off x="4244450" y="265002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16 Yuvarlatılmış Dikdörtgen"/>
          <p:cNvSpPr/>
          <p:nvPr/>
        </p:nvSpPr>
        <p:spPr>
          <a:xfrm>
            <a:off x="3428992" y="1785926"/>
            <a:ext cx="1714512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In-house pilots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18" name="17 Yuvarlatılmış Dikdörtgen"/>
          <p:cNvSpPr/>
          <p:nvPr/>
        </p:nvSpPr>
        <p:spPr>
          <a:xfrm>
            <a:off x="285720" y="5214950"/>
            <a:ext cx="1726482" cy="6034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Undersecretariat of Treasuary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19" name="18 Yuvarlatılmış Dikdörtgen"/>
          <p:cNvSpPr/>
          <p:nvPr/>
        </p:nvSpPr>
        <p:spPr>
          <a:xfrm>
            <a:off x="6476698" y="5214950"/>
            <a:ext cx="1738640" cy="6034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Calibri" pitchFamily="34" charset="0"/>
              </a:rPr>
              <a:t>Ministry of Forest and Water Affairs</a:t>
            </a:r>
            <a:endParaRPr lang="tr-T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7093" y="414338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Quality Assessment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2300234" y="4829105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4964530" y="4861004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85786" y="2143116"/>
            <a:ext cx="5200650" cy="3838575"/>
            <a:chOff x="785786" y="2143116"/>
            <a:chExt cx="5200650" cy="38385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2143116"/>
              <a:ext cx="5200650" cy="38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500166" y="5468795"/>
              <a:ext cx="7143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Standards</a:t>
              </a:r>
              <a:endParaRPr lang="tr-TR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2803564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Sustainable Statistics </a:t>
              </a:r>
            </a:p>
            <a:p>
              <a:pPr algn="ctr"/>
              <a:r>
                <a:rPr lang="tr-TR" sz="8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System</a:t>
              </a:r>
              <a:endParaRPr lang="tr-TR" sz="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4612" y="4538971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Quality Assurance Framework</a:t>
              </a:r>
              <a:endParaRPr lang="tr-TR" sz="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90994" y="3667064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8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Quality management</a:t>
              </a:r>
              <a:endParaRPr lang="tr-TR" sz="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780" y="4300554"/>
            <a:ext cx="1102700" cy="120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57686" y="4714884"/>
            <a:ext cx="4500594" cy="1071570"/>
          </a:xfrm>
        </p:spPr>
        <p:txBody>
          <a:bodyPr/>
          <a:lstStyle/>
          <a:p>
            <a:pPr algn="ctr">
              <a:buNone/>
            </a:pPr>
            <a:r>
              <a:rPr lang="tr-TR" sz="6600" b="1" dirty="0" smtClean="0">
                <a:solidFill>
                  <a:srgbClr val="F7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Thank you</a:t>
            </a:r>
            <a:endParaRPr lang="tr-TR" sz="6600" b="1" dirty="0">
              <a:solidFill>
                <a:srgbClr val="F7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B8E64-CC05-4B41-832E-1442DFE8DAE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71438" y="1142984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 smtClean="0">
                <a:solidFill>
                  <a:schemeClr val="accent3">
                    <a:lumMod val="50000"/>
                  </a:schemeClr>
                </a:solidFill>
                <a:latin typeface="Forte" pitchFamily="66" charset="0"/>
              </a:rPr>
              <a:t>“The journey of a thousand miles begins with one step” Lao-Tzu </a:t>
            </a:r>
            <a:endParaRPr lang="tr-TR" sz="3000" dirty="0">
              <a:solidFill>
                <a:schemeClr val="accent3">
                  <a:lumMod val="50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520" y="1500174"/>
          <a:ext cx="8640960" cy="488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6456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 sz="1300"/>
              <a:pPr/>
              <a:t>2</a:t>
            </a:fld>
            <a:endParaRPr lang="tr-TR" sz="13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78384"/>
            <a:ext cx="9858412" cy="936104"/>
          </a:xfrm>
        </p:spPr>
        <p:txBody>
          <a:bodyPr/>
          <a:lstStyle/>
          <a:p>
            <a:pPr lvl="0" algn="l">
              <a:defRPr/>
            </a:pPr>
            <a:r>
              <a:rPr lang="tr-TR" sz="34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Vision of Turkish Statistical Institute </a:t>
            </a:r>
            <a:r>
              <a:rPr lang="tr-TR" sz="2600" b="1" i="1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(Turkstat) </a:t>
            </a:r>
            <a:r>
              <a:rPr lang="tr-TR" sz="3400" b="1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(2012-2016)</a:t>
            </a:r>
          </a:p>
        </p:txBody>
      </p:sp>
      <p:pic>
        <p:nvPicPr>
          <p:cNvPr id="13" name="Picture 12" descr="kıyaslam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929198"/>
            <a:ext cx="1285884" cy="1315988"/>
          </a:xfrm>
          <a:prstGeom prst="rect">
            <a:avLst/>
          </a:prstGeom>
        </p:spPr>
      </p:pic>
      <p:pic>
        <p:nvPicPr>
          <p:cNvPr id="12" name="Picture 11" descr="imagesCA2GDCR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4929198"/>
            <a:ext cx="1125142" cy="1285876"/>
          </a:xfrm>
          <a:prstGeom prst="rect">
            <a:avLst/>
          </a:prstGeom>
        </p:spPr>
      </p:pic>
      <p:pic>
        <p:nvPicPr>
          <p:cNvPr id="14" name="Picture 13" descr="quality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4786321"/>
            <a:ext cx="1643074" cy="125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1802" y="307181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International Standards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950" y="2829823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rebuchet MS" pitchFamily="34" charset="0"/>
              </a:rPr>
              <a:t>Sustainable Statistics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6D9B5E-BF70-47C7-BB86-CDB979C7B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56D9B5E-BF70-47C7-BB86-CDB979C7B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ED7010-F113-4DFD-88DD-99905CE1C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32ED7010-F113-4DFD-88DD-99905CE1C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721BD8-3807-4EE9-B1D1-2686CC6DB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11721BD8-3807-4EE9-B1D1-2686CC6DB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43672B-CB17-48CF-A733-3797652F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9A43672B-CB17-48CF-A733-3797652F9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EC7A94-90FE-4010-B233-5CD88055C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9BEC7A94-90FE-4010-B233-5CD88055C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 rev="1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6456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 sz="1300"/>
              <a:pPr/>
              <a:t>3</a:t>
            </a:fld>
            <a:endParaRPr lang="tr-TR" sz="13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2844" y="857232"/>
            <a:ext cx="8643998" cy="5643602"/>
            <a:chOff x="142844" y="714356"/>
            <a:chExt cx="8643998" cy="5643602"/>
          </a:xfrm>
        </p:grpSpPr>
        <p:graphicFrame>
          <p:nvGraphicFramePr>
            <p:cNvPr id="10" name="Diagram 9"/>
            <p:cNvGraphicFramePr/>
            <p:nvPr/>
          </p:nvGraphicFramePr>
          <p:xfrm>
            <a:off x="142844" y="714356"/>
            <a:ext cx="8643998" cy="56436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/>
          </p:nvGraphicFramePr>
          <p:xfrm>
            <a:off x="1643042" y="1357298"/>
            <a:ext cx="5500726" cy="4357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8" name="7 Dikdörtgen"/>
            <p:cNvSpPr/>
            <p:nvPr/>
          </p:nvSpPr>
          <p:spPr>
            <a:xfrm>
              <a:off x="2000232" y="2513905"/>
              <a:ext cx="4824536" cy="2272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3400"/>
                </a:lnSpc>
                <a:spcAft>
                  <a:spcPts val="0"/>
                </a:spcAft>
              </a:pPr>
              <a:r>
                <a:rPr lang="tr-TR" sz="28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Palatino Linotype" pitchFamily="18" charset="0"/>
                </a:rPr>
                <a:t>Turkish Statistical</a:t>
              </a:r>
            </a:p>
            <a:p>
              <a:pPr algn="ctr">
                <a:lnSpc>
                  <a:spcPts val="3400"/>
                </a:lnSpc>
                <a:spcAft>
                  <a:spcPts val="0"/>
                </a:spcAft>
              </a:pPr>
              <a:r>
                <a:rPr lang="tr-TR" sz="28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Palatino Linotype" pitchFamily="18" charset="0"/>
                </a:rPr>
                <a:t>System (TSS) </a:t>
              </a:r>
            </a:p>
            <a:p>
              <a:pPr algn="ctr">
                <a:lnSpc>
                  <a:spcPts val="3400"/>
                </a:lnSpc>
                <a:spcAft>
                  <a:spcPts val="0"/>
                </a:spcAft>
              </a:pPr>
              <a:r>
                <a:rPr lang="tr-TR" sz="28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Palatino Linotype" pitchFamily="18" charset="0"/>
                </a:rPr>
                <a:t>=</a:t>
              </a:r>
            </a:p>
            <a:p>
              <a:pPr algn="ctr">
                <a:lnSpc>
                  <a:spcPts val="3400"/>
                </a:lnSpc>
                <a:spcAft>
                  <a:spcPts val="0"/>
                </a:spcAft>
              </a:pPr>
              <a:r>
                <a:rPr lang="tr-TR" sz="28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Palatino Linotype" pitchFamily="18" charset="0"/>
                </a:rPr>
                <a:t>Official Statistics Programme</a:t>
              </a:r>
            </a:p>
          </p:txBody>
        </p:sp>
        <p:sp>
          <p:nvSpPr>
            <p:cNvPr id="13" name="13 Sağa Bükülü Ok"/>
            <p:cNvSpPr/>
            <p:nvPr/>
          </p:nvSpPr>
          <p:spPr>
            <a:xfrm>
              <a:off x="928662" y="1000108"/>
              <a:ext cx="1368152" cy="5040560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4" name="16 Sağa Bükülü Ok"/>
            <p:cNvSpPr/>
            <p:nvPr/>
          </p:nvSpPr>
          <p:spPr>
            <a:xfrm rot="10800000">
              <a:off x="7143768" y="785794"/>
              <a:ext cx="1368152" cy="5040560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42976" y="142852"/>
            <a:ext cx="7000924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 pitchFamily="34" charset="0"/>
                <a:cs typeface="Arial" charset="0"/>
              </a:rPr>
              <a:t>Continuous improvement cycle</a:t>
            </a:r>
          </a:p>
        </p:txBody>
      </p:sp>
      <p:grpSp>
        <p:nvGrpSpPr>
          <p:cNvPr id="15" name="Group 6"/>
          <p:cNvGrpSpPr/>
          <p:nvPr/>
        </p:nvGrpSpPr>
        <p:grpSpPr>
          <a:xfrm>
            <a:off x="0" y="6398012"/>
            <a:ext cx="9144000" cy="531450"/>
            <a:chOff x="0" y="6270828"/>
            <a:chExt cx="9144000" cy="531450"/>
          </a:xfrm>
        </p:grpSpPr>
        <p:sp>
          <p:nvSpPr>
            <p:cNvPr id="16" name="4 Serbest Form"/>
            <p:cNvSpPr/>
            <p:nvPr/>
          </p:nvSpPr>
          <p:spPr>
            <a:xfrm>
              <a:off x="1714480" y="6286520"/>
              <a:ext cx="5760640" cy="400110"/>
            </a:xfrm>
            <a:custGeom>
              <a:avLst/>
              <a:gdLst>
                <a:gd name="connsiteX0" fmla="*/ 0 w 5328592"/>
                <a:gd name="connsiteY0" fmla="*/ 0 h 400110"/>
                <a:gd name="connsiteX1" fmla="*/ 5328592 w 5328592"/>
                <a:gd name="connsiteY1" fmla="*/ 0 h 400110"/>
                <a:gd name="connsiteX2" fmla="*/ 5328592 w 5328592"/>
                <a:gd name="connsiteY2" fmla="*/ 400110 h 400110"/>
                <a:gd name="connsiteX3" fmla="*/ 0 w 5328592"/>
                <a:gd name="connsiteY3" fmla="*/ 400110 h 400110"/>
                <a:gd name="connsiteX4" fmla="*/ 0 w 5328592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8592" h="400110">
                  <a:moveTo>
                    <a:pt x="0" y="0"/>
                  </a:moveTo>
                  <a:lnTo>
                    <a:pt x="5328592" y="0"/>
                  </a:lnTo>
                  <a:lnTo>
                    <a:pt x="5328592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rgbClr val="CC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 chain is only as strong as its weakest link</a:t>
              </a:r>
              <a:endParaRPr lang="tr-TR" sz="2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7" name="Picture 2" descr="http://peoplestrustmalaysia.files.wordpress.com/2013/01/ptheader_2.jpg"/>
            <p:cNvPicPr>
              <a:picLocks noChangeAspect="1" noChangeArrowheads="1"/>
            </p:cNvPicPr>
            <p:nvPr/>
          </p:nvPicPr>
          <p:blipFill>
            <a:blip r:embed="rId11" cstate="print"/>
            <a:srcRect l="16632" t="23625" r="16888" b="23876"/>
            <a:stretch>
              <a:fillRect/>
            </a:stretch>
          </p:blipFill>
          <p:spPr bwMode="auto">
            <a:xfrm flipV="1">
              <a:off x="0" y="6286520"/>
              <a:ext cx="1979712" cy="5157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2" descr="http://peoplestrustmalaysia.files.wordpress.com/2013/01/ptheader_2.jpg"/>
            <p:cNvPicPr>
              <a:picLocks noChangeAspect="1" noChangeArrowheads="1"/>
            </p:cNvPicPr>
            <p:nvPr/>
          </p:nvPicPr>
          <p:blipFill>
            <a:blip r:embed="rId11" cstate="print"/>
            <a:srcRect l="16632" t="23625" r="16888" b="23876"/>
            <a:stretch>
              <a:fillRect/>
            </a:stretch>
          </p:blipFill>
          <p:spPr bwMode="auto">
            <a:xfrm flipV="1">
              <a:off x="7164288" y="6270828"/>
              <a:ext cx="1979712" cy="5157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E191EF-A435-4E61-909A-EC1FF5DEEE58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70" y="857232"/>
            <a:ext cx="91440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t>The role of TurkStat in Turkish Statistical System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42844" y="1575798"/>
            <a:ext cx="857256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35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400" dirty="0" smtClean="0">
                <a:latin typeface="Trebuchet MS" pitchFamily="34" charset="0"/>
              </a:rPr>
              <a:t>Determining standards</a:t>
            </a:r>
          </a:p>
          <a:p>
            <a:pPr marL="361950" indent="-361950">
              <a:lnSpc>
                <a:spcPts val="35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400" dirty="0" smtClean="0">
                <a:latin typeface="Trebuchet MS" pitchFamily="34" charset="0"/>
              </a:rPr>
              <a:t>M</a:t>
            </a:r>
            <a:r>
              <a:rPr lang="en-US" sz="2400" dirty="0" err="1" smtClean="0">
                <a:latin typeface="Trebuchet MS" pitchFamily="34" charset="0"/>
              </a:rPr>
              <a:t>onitoring</a:t>
            </a:r>
            <a:r>
              <a:rPr lang="en-US" sz="2400" dirty="0" smtClean="0">
                <a:latin typeface="Trebuchet MS" pitchFamily="34" charset="0"/>
              </a:rPr>
              <a:t> the performance of tasks assigned by the </a:t>
            </a:r>
            <a:r>
              <a:rPr lang="tr-TR" sz="2400" dirty="0" smtClean="0">
                <a:latin typeface="Trebuchet MS" pitchFamily="34" charset="0"/>
              </a:rPr>
              <a:t>Official Statistics </a:t>
            </a:r>
            <a:r>
              <a:rPr lang="en-US" sz="2400" dirty="0" smtClean="0">
                <a:latin typeface="Trebuchet MS" pitchFamily="34" charset="0"/>
              </a:rPr>
              <a:t>Program to the institutions and organizations in relation to official statistics.</a:t>
            </a:r>
            <a:endParaRPr lang="tr-TR" sz="2400" dirty="0" smtClean="0">
              <a:latin typeface="Trebuchet MS" pitchFamily="34" charset="0"/>
            </a:endParaRPr>
          </a:p>
          <a:p>
            <a:pPr marL="361950" indent="-361950">
              <a:lnSpc>
                <a:spcPts val="35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400" dirty="0" smtClean="0">
                <a:latin typeface="Trebuchet MS" pitchFamily="34" charset="0"/>
              </a:rPr>
              <a:t>P</a:t>
            </a:r>
            <a:r>
              <a:rPr lang="en-US" sz="2400" dirty="0" err="1" smtClean="0">
                <a:latin typeface="Trebuchet MS" pitchFamily="34" charset="0"/>
              </a:rPr>
              <a:t>erforming</a:t>
            </a:r>
            <a:r>
              <a:rPr lang="en-US" sz="2400" dirty="0" smtClean="0">
                <a:latin typeface="Trebuchet MS" pitchFamily="34" charset="0"/>
              </a:rPr>
              <a:t> quality controls and providing technical support</a:t>
            </a:r>
            <a:endParaRPr lang="tr-TR" sz="2400" dirty="0" smtClean="0">
              <a:latin typeface="Trebuchet MS" pitchFamily="34" charset="0"/>
            </a:endParaRPr>
          </a:p>
          <a:p>
            <a:pPr marL="361950" indent="-361950">
              <a:lnSpc>
                <a:spcPts val="35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400" dirty="0" smtClean="0">
                <a:latin typeface="Trebuchet MS" pitchFamily="34" charset="0"/>
              </a:rPr>
              <a:t>M</a:t>
            </a:r>
            <a:r>
              <a:rPr lang="en-US" sz="2400" dirty="0" err="1" smtClean="0">
                <a:latin typeface="Trebuchet MS" pitchFamily="34" charset="0"/>
              </a:rPr>
              <a:t>anaging</a:t>
            </a:r>
            <a:r>
              <a:rPr lang="en-US" sz="2400" dirty="0" smtClean="0">
                <a:latin typeface="Trebuchet MS" pitchFamily="34" charset="0"/>
              </a:rPr>
              <a:t> the T</a:t>
            </a:r>
            <a:r>
              <a:rPr lang="tr-TR" sz="2400" dirty="0" smtClean="0">
                <a:latin typeface="Trebuchet MS" pitchFamily="34" charset="0"/>
              </a:rPr>
              <a:t>urkish Statistical System</a:t>
            </a:r>
            <a:endParaRPr lang="tr-TR" sz="2400" dirty="0" smtClean="0"/>
          </a:p>
          <a:p>
            <a:pPr marL="361950" indent="-361950">
              <a:lnSpc>
                <a:spcPts val="3500"/>
              </a:lnSpc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tr-TR" sz="2400" dirty="0" smtClean="0">
                <a:latin typeface="Trebuchet MS" pitchFamily="34" charset="0"/>
              </a:rPr>
              <a:t>E</a:t>
            </a:r>
            <a:r>
              <a:rPr lang="en-US" sz="2400" dirty="0" err="1" smtClean="0">
                <a:latin typeface="Trebuchet MS" pitchFamily="34" charset="0"/>
              </a:rPr>
              <a:t>nsuring</a:t>
            </a:r>
            <a:r>
              <a:rPr lang="en-US" sz="2400" dirty="0" smtClean="0">
                <a:latin typeface="Trebuchet MS" pitchFamily="34" charset="0"/>
              </a:rPr>
              <a:t> the coo</a:t>
            </a:r>
            <a:r>
              <a:rPr lang="tr-TR" sz="2400" dirty="0" smtClean="0">
                <a:latin typeface="Trebuchet MS" pitchFamily="34" charset="0"/>
              </a:rPr>
              <a:t>peration and coo</a:t>
            </a:r>
            <a:r>
              <a:rPr lang="en-US" sz="2400" dirty="0" err="1" smtClean="0">
                <a:latin typeface="Trebuchet MS" pitchFamily="34" charset="0"/>
              </a:rPr>
              <a:t>rdination</a:t>
            </a:r>
            <a:endParaRPr lang="tr-T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57158" y="5343425"/>
            <a:ext cx="8215370" cy="7848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sz="1400" dirty="0" smtClean="0">
              <a:latin typeface="Trebuchet MS" pitchFamily="34" charset="0"/>
            </a:endParaRPr>
          </a:p>
          <a:p>
            <a:r>
              <a:rPr lang="tr-TR" sz="2000" dirty="0" smtClean="0">
                <a:latin typeface="Trebuchet MS" pitchFamily="34" charset="0"/>
              </a:rPr>
              <a:t>Turkish Statistics Law defines the quality principles indicated in CoP</a:t>
            </a:r>
          </a:p>
          <a:p>
            <a:endParaRPr lang="tr-TR" sz="1100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UIK DU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14818"/>
            <a:ext cx="2471891" cy="2500330"/>
          </a:xfrm>
          <a:prstGeom prst="rect">
            <a:avLst/>
          </a:prstGeom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9152"/>
            <a:ext cx="1714480" cy="17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Connector 49"/>
          <p:cNvCxnSpPr/>
          <p:nvPr/>
        </p:nvCxnSpPr>
        <p:spPr bwMode="auto">
          <a:xfrm rot="16200000" flipH="1">
            <a:off x="6169017" y="2252077"/>
            <a:ext cx="1504188" cy="166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3881427" y="2346559"/>
            <a:ext cx="1667693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-7016" y="1508326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 bwMode="auto">
          <a:xfrm>
            <a:off x="179512" y="214290"/>
            <a:ext cx="8964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t>Process-oriented reorganization and developments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86710" y="107154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29520" y="3869770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9E0000"/>
                </a:solidFill>
                <a:latin typeface="Calibri" pitchFamily="34" charset="0"/>
              </a:rPr>
              <a:t>Quality Assurance Framework Pilot Applications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 rot="5400000">
            <a:off x="1790794" y="2221820"/>
            <a:ext cx="1431579" cy="125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576064" y="1510067"/>
            <a:ext cx="0" cy="2662555"/>
          </a:xfrm>
          <a:prstGeom prst="line">
            <a:avLst/>
          </a:prstGeom>
          <a:ln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9722" y="10715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2010</a:t>
            </a:r>
            <a:endParaRPr lang="tr-T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5590" y="1395079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002" y="410061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Calibri" pitchFamily="34" charset="0"/>
                <a:hlinkClick r:id="rId5" action="ppaction://hlinksldjump"/>
              </a:rPr>
              <a:t>Studies on GSBPM  initiated</a:t>
            </a:r>
            <a:endParaRPr lang="tr-TR" sz="14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038773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9E0000"/>
                </a:solidFill>
                <a:latin typeface="Calibri" pitchFamily="34" charset="0"/>
              </a:rPr>
              <a:t>Reorganization/</a:t>
            </a:r>
          </a:p>
          <a:p>
            <a:pPr algn="ctr"/>
            <a:r>
              <a:rPr lang="tr-TR" sz="1600" b="1" dirty="0" smtClean="0">
                <a:solidFill>
                  <a:srgbClr val="9E0000"/>
                </a:solidFill>
                <a:latin typeface="Calibri" pitchFamily="34" charset="0"/>
              </a:rPr>
              <a:t>New departments established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430343" y="1413476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3438" y="1369440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>
            <a:off x="4490888" y="2879312"/>
            <a:ext cx="2733993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71604" y="3844357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Calibri" pitchFamily="34" charset="0"/>
              </a:rPr>
              <a:t>Official Statistics Program  II &amp;</a:t>
            </a:r>
          </a:p>
          <a:p>
            <a:pPr algn="ctr"/>
            <a:r>
              <a:rPr lang="tr-TR" sz="1400" b="1" dirty="0" smtClean="0">
                <a:latin typeface="Calibri" pitchFamily="34" charset="0"/>
              </a:rPr>
              <a:t>Strategic Plan II</a:t>
            </a:r>
          </a:p>
          <a:p>
            <a:pPr algn="ctr"/>
            <a:r>
              <a:rPr lang="tr-TR" sz="1400" b="1" dirty="0" smtClean="0">
                <a:latin typeface="Calibri" pitchFamily="34" charset="0"/>
              </a:rPr>
              <a:t>(2012-2016)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7072330" y="2655324"/>
            <a:ext cx="228601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94104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/>
              <a:pPr/>
              <a:t>5</a:t>
            </a:fld>
            <a:endParaRPr lang="tr-TR" dirty="0"/>
          </a:p>
        </p:txBody>
      </p:sp>
      <p:sp>
        <p:nvSpPr>
          <p:cNvPr id="72" name="TextBox 71"/>
          <p:cNvSpPr txBox="1"/>
          <p:nvPr/>
        </p:nvSpPr>
        <p:spPr>
          <a:xfrm>
            <a:off x="1919104" y="1083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2012</a:t>
            </a:r>
            <a:endParaRPr lang="tr-T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0760" y="2941076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Calibri" pitchFamily="34" charset="0"/>
              </a:rPr>
              <a:t>Quality assessment studies for official statistics in Turkish Statistical System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33682" y="1083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2013</a:t>
            </a:r>
            <a:endParaRPr lang="tr-T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1" name="Diagram 80"/>
          <p:cNvGraphicFramePr/>
          <p:nvPr/>
        </p:nvGraphicFramePr>
        <p:xfrm>
          <a:off x="285720" y="4681001"/>
          <a:ext cx="1119174" cy="7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2" name="Rectangle 81"/>
          <p:cNvSpPr/>
          <p:nvPr/>
        </p:nvSpPr>
        <p:spPr>
          <a:xfrm>
            <a:off x="3857620" y="3369704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400" b="1" dirty="0" smtClean="0">
              <a:latin typeface="Calibri" pitchFamily="34" charset="0"/>
            </a:endParaRPr>
          </a:p>
          <a:p>
            <a:endParaRPr lang="tr-TR" sz="1400" b="1" dirty="0" smtClean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89624" y="4226960"/>
            <a:ext cx="1111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Calibri" pitchFamily="34" charset="0"/>
              </a:rPr>
              <a:t>Controlling </a:t>
            </a:r>
          </a:p>
          <a:p>
            <a:r>
              <a:rPr lang="tr-TR" sz="1400" b="1" dirty="0" smtClean="0">
                <a:latin typeface="Calibri" pitchFamily="34" charset="0"/>
              </a:rPr>
              <a:t>mechanisms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8142190" y="1369440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86116" y="2298134"/>
            <a:ext cx="1357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Sub-strategy</a:t>
            </a:r>
          </a:p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Policy papers</a:t>
            </a:r>
          </a:p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Directives</a:t>
            </a:r>
          </a:p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Regulations</a:t>
            </a:r>
          </a:p>
        </p:txBody>
      </p:sp>
      <p:cxnSp>
        <p:nvCxnSpPr>
          <p:cNvPr id="91" name="Straight Connector 90"/>
          <p:cNvCxnSpPr/>
          <p:nvPr/>
        </p:nvCxnSpPr>
        <p:spPr bwMode="auto">
          <a:xfrm rot="5400000">
            <a:off x="3286910" y="1940944"/>
            <a:ext cx="856462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 bwMode="auto">
          <a:xfrm>
            <a:off x="3611407" y="1401339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286248" y="3109365"/>
            <a:ext cx="1428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Metadata, quality and </a:t>
            </a:r>
          </a:p>
          <a:p>
            <a:pPr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process </a:t>
            </a:r>
            <a:r>
              <a:rPr lang="tr-TR" sz="1400" b="1" dirty="0" err="1" smtClean="0">
                <a:latin typeface="Calibri" pitchFamily="34" charset="0"/>
              </a:rPr>
              <a:t>standardization</a:t>
            </a:r>
            <a:r>
              <a:rPr lang="tr-TR" sz="1400" b="1" dirty="0" smtClean="0">
                <a:latin typeface="Calibri" pitchFamily="34" charset="0"/>
              </a:rPr>
              <a:t> studies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705878" y="6553200"/>
            <a:ext cx="438122" cy="304800"/>
          </a:xfrm>
        </p:spPr>
        <p:txBody>
          <a:bodyPr/>
          <a:lstStyle/>
          <a:p>
            <a:fld id="{6A6B8E64-CC05-4B41-832E-1442DFE8DAE5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428596" y="14285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TurkStat’s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Statistical Business Process Model</a:t>
            </a:r>
            <a:endParaRPr lang="tr-TR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2844" y="857232"/>
            <a:ext cx="8858312" cy="5643602"/>
            <a:chOff x="142844" y="857232"/>
            <a:chExt cx="8858312" cy="5643602"/>
          </a:xfrm>
        </p:grpSpPr>
        <p:sp>
          <p:nvSpPr>
            <p:cNvPr id="100" name="Text Box 49"/>
            <p:cNvSpPr txBox="1">
              <a:spLocks noChangeArrowheads="1"/>
            </p:cNvSpPr>
            <p:nvPr/>
          </p:nvSpPr>
          <p:spPr bwMode="auto">
            <a:xfrm>
              <a:off x="1410603" y="5113873"/>
              <a:ext cx="1214859" cy="8154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2.5.Design production systems and workflows</a:t>
              </a:r>
            </a:p>
          </p:txBody>
        </p:sp>
        <p:sp>
          <p:nvSpPr>
            <p:cNvPr id="101" name="Text Box 48"/>
            <p:cNvSpPr txBox="1">
              <a:spLocks noChangeArrowheads="1"/>
            </p:cNvSpPr>
            <p:nvPr/>
          </p:nvSpPr>
          <p:spPr bwMode="auto">
            <a:xfrm>
              <a:off x="1412783" y="3398363"/>
              <a:ext cx="1214859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2.3.Design data collection methodology</a:t>
              </a:r>
            </a:p>
          </p:txBody>
        </p:sp>
        <p:sp>
          <p:nvSpPr>
            <p:cNvPr id="102" name="Text Box 47"/>
            <p:cNvSpPr txBox="1">
              <a:spLocks noChangeArrowheads="1"/>
            </p:cNvSpPr>
            <p:nvPr/>
          </p:nvSpPr>
          <p:spPr bwMode="auto">
            <a:xfrm>
              <a:off x="1412783" y="4220806"/>
              <a:ext cx="1214859" cy="850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2.4.Design statistical processing and analysis metodology</a:t>
              </a:r>
            </a:p>
          </p:txBody>
        </p:sp>
        <p:sp>
          <p:nvSpPr>
            <p:cNvPr id="103" name="Text Box 46"/>
            <p:cNvSpPr txBox="1">
              <a:spLocks noChangeArrowheads="1"/>
            </p:cNvSpPr>
            <p:nvPr/>
          </p:nvSpPr>
          <p:spPr bwMode="auto">
            <a:xfrm>
              <a:off x="1428728" y="1692591"/>
              <a:ext cx="1197824" cy="8067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2.1.Design statistical products and outputs</a:t>
              </a:r>
            </a:p>
          </p:txBody>
        </p:sp>
        <p:sp>
          <p:nvSpPr>
            <p:cNvPr id="104" name="Text Box 45"/>
            <p:cNvSpPr txBox="1">
              <a:spLocks noChangeArrowheads="1"/>
            </p:cNvSpPr>
            <p:nvPr/>
          </p:nvSpPr>
          <p:spPr bwMode="auto">
            <a:xfrm>
              <a:off x="1428728" y="2576734"/>
              <a:ext cx="1198914" cy="750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2.2.Design frame and sample methodology </a:t>
              </a:r>
            </a:p>
          </p:txBody>
        </p:sp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2688139" y="3399361"/>
              <a:ext cx="1214859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3.3.Test production system</a:t>
              </a:r>
            </a:p>
          </p:txBody>
        </p:sp>
        <p:sp>
          <p:nvSpPr>
            <p:cNvPr id="98" name="Text Box 41"/>
            <p:cNvSpPr txBox="1">
              <a:spLocks noChangeArrowheads="1"/>
            </p:cNvSpPr>
            <p:nvPr/>
          </p:nvSpPr>
          <p:spPr bwMode="auto">
            <a:xfrm>
              <a:off x="2688139" y="4221804"/>
              <a:ext cx="1214859" cy="850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3.4. Finalize production system</a:t>
              </a:r>
            </a:p>
          </p:txBody>
        </p:sp>
        <p:sp>
          <p:nvSpPr>
            <p:cNvPr id="99" name="Text Box 40"/>
            <p:cNvSpPr txBox="1">
              <a:spLocks noChangeArrowheads="1"/>
            </p:cNvSpPr>
            <p:nvPr/>
          </p:nvSpPr>
          <p:spPr bwMode="auto">
            <a:xfrm>
              <a:off x="2666924" y="1693589"/>
              <a:ext cx="1258734" cy="8067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3.1.Build and develop production system components </a:t>
              </a:r>
            </a:p>
          </p:txBody>
        </p:sp>
        <p:sp>
          <p:nvSpPr>
            <p:cNvPr id="93" name="Text Box 37"/>
            <p:cNvSpPr txBox="1">
              <a:spLocks noChangeArrowheads="1"/>
            </p:cNvSpPr>
            <p:nvPr/>
          </p:nvSpPr>
          <p:spPr bwMode="auto">
            <a:xfrm>
              <a:off x="3962406" y="3397864"/>
              <a:ext cx="1214859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4.3.Run collection</a:t>
              </a:r>
            </a:p>
          </p:txBody>
        </p:sp>
        <p:sp>
          <p:nvSpPr>
            <p:cNvPr id="94" name="Text Box 36"/>
            <p:cNvSpPr txBox="1">
              <a:spLocks noChangeArrowheads="1"/>
            </p:cNvSpPr>
            <p:nvPr/>
          </p:nvSpPr>
          <p:spPr bwMode="auto">
            <a:xfrm>
              <a:off x="3962406" y="4221804"/>
              <a:ext cx="1214859" cy="850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4.4.Finalize collection</a:t>
              </a:r>
            </a:p>
          </p:txBody>
        </p:sp>
        <p:sp>
          <p:nvSpPr>
            <p:cNvPr id="95" name="Text Box 35"/>
            <p:cNvSpPr txBox="1">
              <a:spLocks noChangeArrowheads="1"/>
            </p:cNvSpPr>
            <p:nvPr/>
          </p:nvSpPr>
          <p:spPr bwMode="auto">
            <a:xfrm>
              <a:off x="3976746" y="1693589"/>
              <a:ext cx="1175679" cy="8067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4.1.Establish frame and registers, select sample</a:t>
              </a:r>
            </a:p>
          </p:txBody>
        </p:sp>
        <p:sp>
          <p:nvSpPr>
            <p:cNvPr id="87" name="Text Box 33"/>
            <p:cNvSpPr txBox="1">
              <a:spLocks noChangeArrowheads="1"/>
            </p:cNvSpPr>
            <p:nvPr/>
          </p:nvSpPr>
          <p:spPr bwMode="auto">
            <a:xfrm>
              <a:off x="5236673" y="3399360"/>
              <a:ext cx="1214859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5.3.Macro-control</a:t>
              </a:r>
            </a:p>
          </p:txBody>
        </p:sp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5236673" y="4221803"/>
              <a:ext cx="1214859" cy="8414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5.4.Impute</a:t>
              </a:r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5236673" y="5099902"/>
              <a:ext cx="1214859" cy="8154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5.5.Calculate weights and derive variables</a:t>
              </a:r>
            </a:p>
          </p:txBody>
        </p:sp>
        <p:sp>
          <p:nvSpPr>
            <p:cNvPr id="90" name="Text Box 30"/>
            <p:cNvSpPr txBox="1">
              <a:spLocks noChangeArrowheads="1"/>
            </p:cNvSpPr>
            <p:nvPr/>
          </p:nvSpPr>
          <p:spPr bwMode="auto">
            <a:xfrm>
              <a:off x="5214941" y="2573741"/>
              <a:ext cx="1239315" cy="750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5.2.Micro-edit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5214942" y="1693589"/>
              <a:ext cx="1235500" cy="8067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5.1.Clasify and code</a:t>
              </a:r>
            </a:p>
          </p:txBody>
        </p:sp>
        <p:sp>
          <p:nvSpPr>
            <p:cNvPr id="81" name="Text Box 27"/>
            <p:cNvSpPr txBox="1">
              <a:spLocks noChangeArrowheads="1"/>
            </p:cNvSpPr>
            <p:nvPr/>
          </p:nvSpPr>
          <p:spPr bwMode="auto">
            <a:xfrm>
              <a:off x="6524576" y="2571744"/>
              <a:ext cx="1226062" cy="750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6.2.Produce statistics</a:t>
              </a:r>
            </a:p>
          </p:txBody>
        </p:sp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6512701" y="3393372"/>
              <a:ext cx="1226063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6.3. Ensure statistical quality</a:t>
              </a:r>
            </a:p>
          </p:txBody>
        </p:sp>
        <p:sp>
          <p:nvSpPr>
            <p:cNvPr id="83" name="Text Box 25"/>
            <p:cNvSpPr txBox="1">
              <a:spLocks noChangeArrowheads="1"/>
            </p:cNvSpPr>
            <p:nvPr/>
          </p:nvSpPr>
          <p:spPr bwMode="auto">
            <a:xfrm>
              <a:off x="6512030" y="4215816"/>
              <a:ext cx="1214859" cy="850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6.4.Examine and evaluate statistics</a:t>
              </a: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6512030" y="5103893"/>
              <a:ext cx="1214859" cy="8154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6.5.Prepare statistics for dissemination</a:t>
              </a:r>
            </a:p>
          </p:txBody>
        </p:sp>
        <p:sp>
          <p:nvSpPr>
            <p:cNvPr id="85" name="Text Box 23"/>
            <p:cNvSpPr txBox="1">
              <a:spLocks noChangeArrowheads="1"/>
            </p:cNvSpPr>
            <p:nvPr/>
          </p:nvSpPr>
          <p:spPr bwMode="auto">
            <a:xfrm>
              <a:off x="6509305" y="6007874"/>
              <a:ext cx="1214859" cy="4929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6.6.Finalize content</a:t>
              </a:r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6536451" y="1687601"/>
              <a:ext cx="1178821" cy="8067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6.1.Evaluate the information for its effect</a:t>
              </a: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7786710" y="2571744"/>
              <a:ext cx="1214446" cy="750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7.2.Produce dissemination products</a:t>
              </a:r>
            </a:p>
          </p:txBody>
        </p:sp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7786297" y="3393373"/>
              <a:ext cx="1214859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7.3.Manage release of dissemination products</a:t>
              </a:r>
            </a:p>
          </p:txBody>
        </p:sp>
        <p:sp>
          <p:nvSpPr>
            <p:cNvPr id="79" name="Text Box 18"/>
            <p:cNvSpPr txBox="1">
              <a:spLocks noChangeArrowheads="1"/>
            </p:cNvSpPr>
            <p:nvPr/>
          </p:nvSpPr>
          <p:spPr bwMode="auto">
            <a:xfrm>
              <a:off x="7786297" y="4215816"/>
              <a:ext cx="1214859" cy="8490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7.4.Manage user queries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7786710" y="1687601"/>
              <a:ext cx="1213356" cy="8067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7.1</a:t>
              </a:r>
              <a:r>
                <a:rPr lang="en-US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.Update dissemination systems</a:t>
              </a: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142876" y="3392375"/>
              <a:ext cx="1214860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1.3.Establish output objectives</a:t>
              </a:r>
            </a:p>
          </p:txBody>
        </p:sp>
        <p:sp>
          <p:nvSpPr>
            <p:cNvPr id="73" name="Text Box 14"/>
            <p:cNvSpPr txBox="1">
              <a:spLocks noChangeArrowheads="1"/>
            </p:cNvSpPr>
            <p:nvPr/>
          </p:nvSpPr>
          <p:spPr bwMode="auto">
            <a:xfrm>
              <a:off x="142876" y="4214818"/>
              <a:ext cx="1214860" cy="850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1.4.Check data availabilty </a:t>
              </a: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auto">
            <a:xfrm>
              <a:off x="142876" y="5112875"/>
              <a:ext cx="1214860" cy="8154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1.5.Prepare business plan</a:t>
              </a:r>
            </a:p>
          </p:txBody>
        </p:sp>
        <p:sp>
          <p:nvSpPr>
            <p:cNvPr id="75" name="Text Box 12"/>
            <p:cNvSpPr txBox="1">
              <a:spLocks noChangeArrowheads="1"/>
            </p:cNvSpPr>
            <p:nvPr/>
          </p:nvSpPr>
          <p:spPr bwMode="auto">
            <a:xfrm>
              <a:off x="142844" y="2571745"/>
              <a:ext cx="1226881" cy="750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solidFill>
                    <a:schemeClr val="dk1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1.2.Consult and confirm needs</a:t>
              </a:r>
            </a:p>
            <a:p>
              <a:pPr algn="ctr"/>
              <a:endParaRPr lang="tr-TR" sz="1100" dirty="0" smtClean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142844" y="1691593"/>
              <a:ext cx="1215982" cy="8067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1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1.1.Determine needs for information</a:t>
              </a:r>
            </a:p>
          </p:txBody>
        </p:sp>
        <p:grpSp>
          <p:nvGrpSpPr>
            <p:cNvPr id="64" name="Group 2"/>
            <p:cNvGrpSpPr>
              <a:grpSpLocks/>
            </p:cNvGrpSpPr>
            <p:nvPr/>
          </p:nvGrpSpPr>
          <p:grpSpPr bwMode="auto">
            <a:xfrm>
              <a:off x="142876" y="1357298"/>
              <a:ext cx="8852830" cy="287394"/>
              <a:chOff x="297" y="1674"/>
              <a:chExt cx="16243" cy="576"/>
            </a:xfrm>
          </p:grpSpPr>
          <p:sp>
            <p:nvSpPr>
              <p:cNvPr id="65" name="Text Box 9"/>
              <p:cNvSpPr txBox="1">
                <a:spLocks noChangeArrowheads="1"/>
              </p:cNvSpPr>
              <p:nvPr/>
            </p:nvSpPr>
            <p:spPr bwMode="auto">
              <a:xfrm>
                <a:off x="2630" y="1675"/>
                <a:ext cx="2229" cy="5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tr-TR" sz="1200" b="1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2.Design</a:t>
                </a:r>
              </a:p>
            </p:txBody>
          </p:sp>
          <p:sp>
            <p:nvSpPr>
              <p:cNvPr id="66" name="Text Box 8"/>
              <p:cNvSpPr txBox="1">
                <a:spLocks noChangeArrowheads="1"/>
              </p:cNvSpPr>
              <p:nvPr/>
            </p:nvSpPr>
            <p:spPr bwMode="auto">
              <a:xfrm>
                <a:off x="4976" y="1675"/>
                <a:ext cx="2229" cy="5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tr-TR" sz="1200" b="1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3.Build</a:t>
                </a: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309" y="1675"/>
                <a:ext cx="2229" cy="57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tr-TR" sz="1200" b="1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4.Collect</a:t>
                </a:r>
              </a:p>
            </p:txBody>
          </p:sp>
          <p:sp>
            <p:nvSpPr>
              <p:cNvPr id="68" name="Text Box 6"/>
              <p:cNvSpPr txBox="1">
                <a:spLocks noChangeArrowheads="1"/>
              </p:cNvSpPr>
              <p:nvPr/>
            </p:nvSpPr>
            <p:spPr bwMode="auto">
              <a:xfrm>
                <a:off x="9646" y="1676"/>
                <a:ext cx="2229" cy="5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tr-TR" sz="1200" b="1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5.Process</a:t>
                </a:r>
              </a:p>
            </p:txBody>
          </p:sp>
          <p:sp>
            <p:nvSpPr>
              <p:cNvPr id="69" name="Text Box 5"/>
              <p:cNvSpPr txBox="1">
                <a:spLocks noChangeArrowheads="1"/>
              </p:cNvSpPr>
              <p:nvPr/>
            </p:nvSpPr>
            <p:spPr bwMode="auto">
              <a:xfrm>
                <a:off x="11978" y="1676"/>
                <a:ext cx="2229" cy="5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tr-TR" sz="1200" b="1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6.Analyse</a:t>
                </a:r>
              </a:p>
            </p:txBody>
          </p:sp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14311" y="1677"/>
                <a:ext cx="2229" cy="5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tr-TR" sz="1200" b="1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7.Disseminate</a:t>
                </a:r>
              </a:p>
            </p:txBody>
          </p:sp>
          <p:sp>
            <p:nvSpPr>
              <p:cNvPr id="71" name="Text Box 3"/>
              <p:cNvSpPr txBox="1">
                <a:spLocks noChangeArrowheads="1"/>
              </p:cNvSpPr>
              <p:nvPr/>
            </p:nvSpPr>
            <p:spPr bwMode="auto">
              <a:xfrm>
                <a:off x="297" y="1674"/>
                <a:ext cx="2229" cy="5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1.Specify Needs</a:t>
                </a:r>
                <a:endParaRPr kumimoji="0" lang="tr-T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142844" y="857232"/>
              <a:ext cx="8858312" cy="3397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Quality Management / Metadata Management</a:t>
              </a:r>
              <a:endPara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/>
          </p:nvSpPr>
          <p:spPr bwMode="auto">
            <a:xfrm>
              <a:off x="2690862" y="2583619"/>
              <a:ext cx="1214859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3.2.Integrate production system with other systems</a:t>
              </a:r>
              <a:endParaRPr lang="tr-TR" sz="1100" dirty="0" smtClean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106" name="Text Box 37"/>
            <p:cNvSpPr txBox="1">
              <a:spLocks noChangeArrowheads="1"/>
            </p:cNvSpPr>
            <p:nvPr/>
          </p:nvSpPr>
          <p:spPr bwMode="auto">
            <a:xfrm>
              <a:off x="3952996" y="2595494"/>
              <a:ext cx="1214859" cy="745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r-TR" sz="11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4.2.Set up collection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B8E64-CC05-4B41-832E-1442DFE8DAE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14282" y="71435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Process oriented structure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5720" y="2285992"/>
            <a:ext cx="185738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Design</a:t>
            </a:r>
            <a:endParaRPr lang="tr-TR" dirty="0"/>
          </a:p>
        </p:txBody>
      </p:sp>
      <p:sp>
        <p:nvSpPr>
          <p:cNvPr id="13" name="Rounded Rectangle 12"/>
          <p:cNvSpPr/>
          <p:nvPr/>
        </p:nvSpPr>
        <p:spPr>
          <a:xfrm>
            <a:off x="285720" y="3000372"/>
            <a:ext cx="185738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Build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5720" y="3643314"/>
            <a:ext cx="185738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Collect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5720" y="4357694"/>
            <a:ext cx="185738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Process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5720" y="5072074"/>
            <a:ext cx="185738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dirty="0" smtClean="0"/>
              <a:t>Analyse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9058" y="2428868"/>
            <a:ext cx="5000660" cy="571504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Metadata and Standards Department</a:t>
            </a:r>
            <a:endParaRPr lang="tr-TR" dirty="0"/>
          </a:p>
        </p:txBody>
      </p:sp>
      <p:sp>
        <p:nvSpPr>
          <p:cNvPr id="22" name="Rectangle 21"/>
          <p:cNvSpPr/>
          <p:nvPr/>
        </p:nvSpPr>
        <p:spPr>
          <a:xfrm>
            <a:off x="3929058" y="3429000"/>
            <a:ext cx="4929222" cy="571504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Coordination Department</a:t>
            </a:r>
            <a:endParaRPr lang="tr-TR" dirty="0"/>
          </a:p>
        </p:txBody>
      </p:sp>
      <p:sp>
        <p:nvSpPr>
          <p:cNvPr id="27" name="Rectangle 26"/>
          <p:cNvSpPr/>
          <p:nvPr/>
        </p:nvSpPr>
        <p:spPr>
          <a:xfrm>
            <a:off x="3929058" y="5429264"/>
            <a:ext cx="4929222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Sampling and Analysis Techniques Department</a:t>
            </a:r>
            <a:endParaRPr lang="tr-TR" dirty="0"/>
          </a:p>
        </p:txBody>
      </p:sp>
      <p:sp>
        <p:nvSpPr>
          <p:cNvPr id="35" name="Rectangle 34"/>
          <p:cNvSpPr/>
          <p:nvPr/>
        </p:nvSpPr>
        <p:spPr>
          <a:xfrm>
            <a:off x="3929058" y="4429132"/>
            <a:ext cx="4929222" cy="571504"/>
          </a:xfrm>
          <a:prstGeom prst="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Register Systems Department</a:t>
            </a:r>
            <a:endParaRPr lang="tr-TR" dirty="0"/>
          </a:p>
        </p:txBody>
      </p:sp>
      <p:cxnSp>
        <p:nvCxnSpPr>
          <p:cNvPr id="26" name="Shape 25"/>
          <p:cNvCxnSpPr>
            <a:stCxn id="16" idx="3"/>
          </p:cNvCxnSpPr>
          <p:nvPr/>
        </p:nvCxnSpPr>
        <p:spPr>
          <a:xfrm>
            <a:off x="2143108" y="5286388"/>
            <a:ext cx="1785950" cy="571504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2" idx="3"/>
            <a:endCxn id="27" idx="1"/>
          </p:cNvCxnSpPr>
          <p:nvPr/>
        </p:nvCxnSpPr>
        <p:spPr>
          <a:xfrm>
            <a:off x="2143108" y="2500306"/>
            <a:ext cx="1785950" cy="3214710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19" idx="1"/>
          </p:cNvCxnSpPr>
          <p:nvPr/>
        </p:nvCxnSpPr>
        <p:spPr>
          <a:xfrm>
            <a:off x="2143108" y="2357430"/>
            <a:ext cx="1785950" cy="357190"/>
          </a:xfrm>
          <a:prstGeom prst="curvedConnector3">
            <a:avLst>
              <a:gd name="adj1" fmla="val 50000"/>
            </a:avLst>
          </a:prstGeom>
          <a:ln w="15875">
            <a:solidFill>
              <a:srgbClr val="FF9900"/>
            </a:solidFill>
            <a:headEnd type="arrow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0" name="Curved Connector 39"/>
          <p:cNvCxnSpPr>
            <a:stCxn id="13" idx="3"/>
            <a:endCxn id="19" idx="1"/>
          </p:cNvCxnSpPr>
          <p:nvPr/>
        </p:nvCxnSpPr>
        <p:spPr>
          <a:xfrm flipV="1">
            <a:off x="2143108" y="2714620"/>
            <a:ext cx="1785950" cy="500066"/>
          </a:xfrm>
          <a:prstGeom prst="curvedConnector3">
            <a:avLst>
              <a:gd name="adj1" fmla="val 50000"/>
            </a:avLst>
          </a:prstGeom>
          <a:ln w="15875">
            <a:solidFill>
              <a:srgbClr val="FF9900"/>
            </a:solidFill>
            <a:headEnd type="arrow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3" name="Curved Connector 42"/>
          <p:cNvCxnSpPr>
            <a:stCxn id="14" idx="3"/>
            <a:endCxn id="22" idx="1"/>
          </p:cNvCxnSpPr>
          <p:nvPr/>
        </p:nvCxnSpPr>
        <p:spPr>
          <a:xfrm flipV="1">
            <a:off x="2143108" y="3714752"/>
            <a:ext cx="1785950" cy="178595"/>
          </a:xfrm>
          <a:prstGeom prst="curvedConnector3">
            <a:avLst>
              <a:gd name="adj1" fmla="val 54655"/>
            </a:avLst>
          </a:prstGeom>
          <a:ln w="15875">
            <a:solidFill>
              <a:srgbClr val="CC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5" name="Shape 44"/>
          <p:cNvCxnSpPr>
            <a:stCxn id="12" idx="3"/>
            <a:endCxn id="35" idx="1"/>
          </p:cNvCxnSpPr>
          <p:nvPr/>
        </p:nvCxnSpPr>
        <p:spPr>
          <a:xfrm>
            <a:off x="2143108" y="2500306"/>
            <a:ext cx="1785950" cy="2214578"/>
          </a:xfrm>
          <a:prstGeom prst="curvedConnector3">
            <a:avLst>
              <a:gd name="adj1" fmla="val 53990"/>
            </a:avLst>
          </a:prstGeom>
          <a:ln w="15875">
            <a:solidFill>
              <a:srgbClr val="333399"/>
            </a:solidFill>
            <a:headEnd type="arrow"/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7" name="Curved Connector 46"/>
          <p:cNvCxnSpPr/>
          <p:nvPr/>
        </p:nvCxnSpPr>
        <p:spPr>
          <a:xfrm>
            <a:off x="2143108" y="4071942"/>
            <a:ext cx="1785950" cy="785818"/>
          </a:xfrm>
          <a:prstGeom prst="curvedConnector3">
            <a:avLst>
              <a:gd name="adj1" fmla="val 43351"/>
            </a:avLst>
          </a:prstGeom>
          <a:ln w="15875">
            <a:solidFill>
              <a:srgbClr val="333399"/>
            </a:solidFill>
            <a:headEnd type="arrow"/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63" name="Curved Connector 62"/>
          <p:cNvCxnSpPr>
            <a:stCxn id="15" idx="3"/>
            <a:endCxn id="27" idx="1"/>
          </p:cNvCxnSpPr>
          <p:nvPr/>
        </p:nvCxnSpPr>
        <p:spPr>
          <a:xfrm>
            <a:off x="2143108" y="4607727"/>
            <a:ext cx="1785950" cy="1107289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285720" y="1500174"/>
            <a:ext cx="185738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dirty="0" smtClean="0"/>
              <a:t>Specify needs</a:t>
            </a:r>
            <a:endParaRPr lang="tr-TR" dirty="0"/>
          </a:p>
        </p:txBody>
      </p:sp>
      <p:sp>
        <p:nvSpPr>
          <p:cNvPr id="81" name="Rounded Rectangle 80"/>
          <p:cNvSpPr/>
          <p:nvPr/>
        </p:nvSpPr>
        <p:spPr>
          <a:xfrm>
            <a:off x="285720" y="5715016"/>
            <a:ext cx="185738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dirty="0" smtClean="0"/>
              <a:t>Disseminate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929058" y="1571612"/>
            <a:ext cx="5000660" cy="571504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Dissemination of Information and Communication</a:t>
            </a:r>
            <a:r>
              <a:rPr lang="tr-TR" dirty="0" smtClean="0"/>
              <a:t> Department</a:t>
            </a:r>
            <a:endParaRPr lang="tr-TR" dirty="0"/>
          </a:p>
        </p:txBody>
      </p:sp>
      <p:cxnSp>
        <p:nvCxnSpPr>
          <p:cNvPr id="126" name="Curved Connector 125"/>
          <p:cNvCxnSpPr>
            <a:stCxn id="80" idx="3"/>
            <a:endCxn id="112" idx="1"/>
          </p:cNvCxnSpPr>
          <p:nvPr/>
        </p:nvCxnSpPr>
        <p:spPr>
          <a:xfrm>
            <a:off x="2143108" y="1750207"/>
            <a:ext cx="1785950" cy="107157"/>
          </a:xfrm>
          <a:prstGeom prst="curvedConnector3">
            <a:avLst>
              <a:gd name="adj1" fmla="val 50000"/>
            </a:avLst>
          </a:prstGeom>
          <a:ln w="15875">
            <a:solidFill>
              <a:srgbClr val="009900"/>
            </a:solidFill>
            <a:headEnd type="arrow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8" name="Curved Connector 127"/>
          <p:cNvCxnSpPr>
            <a:stCxn id="81" idx="3"/>
            <a:endCxn id="112" idx="1"/>
          </p:cNvCxnSpPr>
          <p:nvPr/>
        </p:nvCxnSpPr>
        <p:spPr>
          <a:xfrm flipV="1">
            <a:off x="2143108" y="1857364"/>
            <a:ext cx="1785950" cy="4071966"/>
          </a:xfrm>
          <a:prstGeom prst="curvedConnector3">
            <a:avLst>
              <a:gd name="adj1" fmla="val 61304"/>
            </a:avLst>
          </a:prstGeom>
          <a:ln w="15875">
            <a:solidFill>
              <a:srgbClr val="009900"/>
            </a:solidFill>
            <a:headEnd type="arrow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163" name="Picture 162" descr="Surecyoneti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714356"/>
            <a:ext cx="1325554" cy="726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7" grpId="0" animBg="1"/>
      <p:bldP spid="35" grpId="0" animBg="1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 rot="16200000" flipH="1">
            <a:off x="6169017" y="2752143"/>
            <a:ext cx="1504188" cy="166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9218"/>
            <a:ext cx="1714480" cy="17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Straight Connector 39"/>
          <p:cNvCxnSpPr/>
          <p:nvPr/>
        </p:nvCxnSpPr>
        <p:spPr bwMode="auto">
          <a:xfrm rot="5400000">
            <a:off x="3786182" y="2941076"/>
            <a:ext cx="185738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-7016" y="200839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 bwMode="auto">
          <a:xfrm>
            <a:off x="179512" y="785794"/>
            <a:ext cx="8964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t>Process-oriented reorganization and developments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86710" y="15716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29520" y="4369836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9E0000"/>
                </a:solidFill>
                <a:latin typeface="Calibri" pitchFamily="34" charset="0"/>
              </a:rPr>
              <a:t>Quality Assurance Framework Pilot Applications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 rot="5400000">
            <a:off x="1790794" y="2721886"/>
            <a:ext cx="1431579" cy="125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576064" y="2010133"/>
            <a:ext cx="0" cy="2662555"/>
          </a:xfrm>
          <a:prstGeom prst="line">
            <a:avLst/>
          </a:prstGeom>
          <a:ln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9722" y="15716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2010</a:t>
            </a:r>
            <a:endParaRPr lang="tr-T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5590" y="1895145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002" y="46006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Calibri" pitchFamily="34" charset="0"/>
              </a:rPr>
              <a:t>Studies on GSBPM  initiated</a:t>
            </a:r>
            <a:endParaRPr lang="tr-TR" sz="14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538839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9E0000"/>
                </a:solidFill>
                <a:latin typeface="Calibri" pitchFamily="34" charset="0"/>
              </a:rPr>
              <a:t>Reorganization/</a:t>
            </a:r>
          </a:p>
          <a:p>
            <a:pPr algn="ctr"/>
            <a:r>
              <a:rPr lang="tr-TR" sz="1600" b="1" dirty="0" smtClean="0">
                <a:solidFill>
                  <a:srgbClr val="9E0000"/>
                </a:solidFill>
                <a:latin typeface="Calibri" pitchFamily="34" charset="0"/>
              </a:rPr>
              <a:t>New departments established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430343" y="1913542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3438" y="1869506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>
            <a:off x="4490888" y="3379378"/>
            <a:ext cx="2733993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71604" y="4344423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Calibri" pitchFamily="34" charset="0"/>
              </a:rPr>
              <a:t>Official Statistics Program  II &amp;</a:t>
            </a:r>
          </a:p>
          <a:p>
            <a:pPr algn="ctr"/>
            <a:r>
              <a:rPr lang="tr-TR" sz="1400" b="1" dirty="0" smtClean="0">
                <a:latin typeface="Calibri" pitchFamily="34" charset="0"/>
              </a:rPr>
              <a:t>Strategic Plan II</a:t>
            </a:r>
          </a:p>
          <a:p>
            <a:pPr algn="ctr"/>
            <a:r>
              <a:rPr lang="tr-TR" sz="1400" b="1" dirty="0" smtClean="0">
                <a:latin typeface="Calibri" pitchFamily="34" charset="0"/>
              </a:rPr>
              <a:t>(2012-2016)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7072330" y="3155390"/>
            <a:ext cx="228601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94104" y="6464424"/>
            <a:ext cx="442392" cy="348952"/>
          </a:xfrm>
          <a:prstGeom prst="rect">
            <a:avLst/>
          </a:prstGeom>
        </p:spPr>
        <p:txBody>
          <a:bodyPr/>
          <a:lstStyle/>
          <a:p>
            <a:fld id="{C6DE3660-4ECF-4A1C-9698-B28F0330B809}" type="slidenum">
              <a:rPr lang="tr-TR"/>
              <a:pPr/>
              <a:t>8</a:t>
            </a:fld>
            <a:endParaRPr lang="tr-TR" dirty="0"/>
          </a:p>
        </p:txBody>
      </p:sp>
      <p:sp>
        <p:nvSpPr>
          <p:cNvPr id="72" name="TextBox 71"/>
          <p:cNvSpPr txBox="1"/>
          <p:nvPr/>
        </p:nvSpPr>
        <p:spPr>
          <a:xfrm>
            <a:off x="1919104" y="15837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2012</a:t>
            </a:r>
            <a:endParaRPr lang="tr-T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000760" y="3083952"/>
            <a:ext cx="2000264" cy="1571636"/>
            <a:chOff x="6000760" y="3083952"/>
            <a:chExt cx="2000264" cy="1571636"/>
          </a:xfrm>
        </p:grpSpPr>
        <p:sp>
          <p:nvSpPr>
            <p:cNvPr id="33" name="32 Oval"/>
            <p:cNvSpPr/>
            <p:nvPr/>
          </p:nvSpPr>
          <p:spPr>
            <a:xfrm>
              <a:off x="6000760" y="3083952"/>
              <a:ext cx="1928826" cy="157163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00760" y="3441142"/>
              <a:ext cx="2000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latin typeface="Calibri" pitchFamily="34" charset="0"/>
                </a:rPr>
                <a:t>Quality assessment studies for official statistics in Turkish Statistical System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133682" y="15837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2013</a:t>
            </a:r>
            <a:endParaRPr lang="tr-T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1" name="Diagram 80"/>
          <p:cNvGraphicFramePr/>
          <p:nvPr/>
        </p:nvGraphicFramePr>
        <p:xfrm>
          <a:off x="71406" y="5012778"/>
          <a:ext cx="1119174" cy="7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" name="Rectangle 81"/>
          <p:cNvSpPr/>
          <p:nvPr/>
        </p:nvSpPr>
        <p:spPr>
          <a:xfrm>
            <a:off x="3857620" y="3869770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400" b="1" dirty="0" smtClean="0">
              <a:latin typeface="Calibri" pitchFamily="34" charset="0"/>
            </a:endParaRPr>
          </a:p>
          <a:p>
            <a:endParaRPr lang="tr-TR" sz="1400" b="1" dirty="0" smtClean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89624" y="4727026"/>
            <a:ext cx="1111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Calibri" pitchFamily="34" charset="0"/>
              </a:rPr>
              <a:t>Controlling </a:t>
            </a:r>
          </a:p>
          <a:p>
            <a:r>
              <a:rPr lang="tr-TR" sz="1400" b="1" dirty="0" smtClean="0">
                <a:latin typeface="Calibri" pitchFamily="34" charset="0"/>
              </a:rPr>
              <a:t>mechanisms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8142190" y="1869506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86116" y="2798200"/>
            <a:ext cx="1357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Sub-strategy</a:t>
            </a:r>
          </a:p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Policy papers</a:t>
            </a:r>
          </a:p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Directives</a:t>
            </a:r>
          </a:p>
          <a:p>
            <a:pPr marL="361950" indent="-361950"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Regulations</a:t>
            </a:r>
          </a:p>
        </p:txBody>
      </p:sp>
      <p:cxnSp>
        <p:nvCxnSpPr>
          <p:cNvPr id="91" name="Straight Connector 90"/>
          <p:cNvCxnSpPr/>
          <p:nvPr/>
        </p:nvCxnSpPr>
        <p:spPr bwMode="auto">
          <a:xfrm rot="5400000">
            <a:off x="3286910" y="2441010"/>
            <a:ext cx="856462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 bwMode="auto">
          <a:xfrm>
            <a:off x="3611407" y="1901405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286248" y="3869770"/>
            <a:ext cx="1428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Metadata, quality and </a:t>
            </a:r>
          </a:p>
          <a:p>
            <a:pPr>
              <a:buClr>
                <a:srgbClr val="C00000"/>
              </a:buClr>
              <a:buSzPct val="130000"/>
            </a:pPr>
            <a:r>
              <a:rPr lang="tr-TR" sz="1400" b="1" dirty="0" smtClean="0">
                <a:latin typeface="Calibri" pitchFamily="34" charset="0"/>
              </a:rPr>
              <a:t>process </a:t>
            </a:r>
            <a:r>
              <a:rPr lang="tr-TR" sz="1400" b="1" dirty="0" err="1" smtClean="0">
                <a:latin typeface="Calibri" pitchFamily="34" charset="0"/>
              </a:rPr>
              <a:t>standardization</a:t>
            </a:r>
            <a:r>
              <a:rPr lang="tr-TR" sz="1400" b="1" dirty="0" smtClean="0">
                <a:latin typeface="Calibri" pitchFamily="34" charset="0"/>
              </a:rPr>
              <a:t> studies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11" grpId="0"/>
      <p:bldP spid="12" grpId="0" animBg="1"/>
      <p:bldP spid="13" grpId="0"/>
      <p:bldP spid="17" grpId="0"/>
      <p:bldP spid="20" grpId="0" animBg="1"/>
      <p:bldP spid="28" grpId="0" animBg="1"/>
      <p:bldP spid="42" grpId="0"/>
      <p:bldP spid="72" grpId="0"/>
      <p:bldP spid="80" grpId="0"/>
      <p:bldGraphic spid="81" grpId="0">
        <p:bldAsOne/>
      </p:bldGraphic>
      <p:bldP spid="82" grpId="0"/>
      <p:bldP spid="83" grpId="0"/>
      <p:bldP spid="85" grpId="0" animBg="1"/>
      <p:bldP spid="90" grpId="0"/>
      <p:bldP spid="92" grpId="0" animBg="1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B8E64-CC05-4B41-832E-1442DFE8DAE5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7" name="Diagram 6"/>
          <p:cNvGraphicFramePr/>
          <p:nvPr/>
        </p:nvGraphicFramePr>
        <p:xfrm>
          <a:off x="714348" y="1000108"/>
          <a:ext cx="757242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UIK Sunu_Sablon">
  <a:themeElements>
    <a:clrScheme name="Özel 2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A8422A"/>
      </a:hlink>
      <a:folHlink>
        <a:srgbClr val="694F07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TUIK Sunu_Sablon</Template>
  <TotalTime>18433</TotalTime>
  <Words>918</Words>
  <Application>Microsoft Office PowerPoint</Application>
  <PresentationFormat>On-screen Show (4:3)</PresentationFormat>
  <Paragraphs>286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TUIK Sunu_Sablon</vt:lpstr>
      <vt:lpstr>Slide 1</vt:lpstr>
      <vt:lpstr>Vision of Turkish Statistical Institute (Turkstat) (2012-2016)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Quality Accreditation Process for Official  Statistics</vt:lpstr>
      <vt:lpstr>Slide 13</vt:lpstr>
      <vt:lpstr>Quality Evaluation Questionnaire</vt:lpstr>
      <vt:lpstr>Slide 15</vt:lpstr>
      <vt:lpstr>Quality Assessment Process</vt:lpstr>
      <vt:lpstr>Major requirements for quality accreditation</vt:lpstr>
      <vt:lpstr>Pilot Applications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TURKSTAT</dc:title>
  <dc:subject>QAF</dc:subject>
  <dc:creator>Nezihat KERET</dc:creator>
  <cp:lastModifiedBy>68335163500</cp:lastModifiedBy>
  <cp:revision>3152</cp:revision>
  <dcterms:created xsi:type="dcterms:W3CDTF">2006-12-22T08:39:23Z</dcterms:created>
  <dcterms:modified xsi:type="dcterms:W3CDTF">2014-05-29T09:05:26Z</dcterms:modified>
</cp:coreProperties>
</file>