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Default Extension="gif" ContentType="image/gif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2"/>
  </p:notesMasterIdLst>
  <p:sldIdLst>
    <p:sldId id="256" r:id="rId2"/>
    <p:sldId id="296" r:id="rId3"/>
    <p:sldId id="300" r:id="rId4"/>
    <p:sldId id="301" r:id="rId5"/>
    <p:sldId id="302" r:id="rId6"/>
    <p:sldId id="299" r:id="rId7"/>
    <p:sldId id="297" r:id="rId8"/>
    <p:sldId id="303" r:id="rId9"/>
    <p:sldId id="304" r:id="rId10"/>
    <p:sldId id="281" r:id="rId11"/>
    <p:sldId id="278" r:id="rId12"/>
    <p:sldId id="282" r:id="rId13"/>
    <p:sldId id="283" r:id="rId14"/>
    <p:sldId id="284" r:id="rId15"/>
    <p:sldId id="285" r:id="rId16"/>
    <p:sldId id="294" r:id="rId17"/>
    <p:sldId id="295" r:id="rId18"/>
    <p:sldId id="289" r:id="rId19"/>
    <p:sldId id="290" r:id="rId20"/>
    <p:sldId id="305" r:id="rId21"/>
    <p:sldId id="309" r:id="rId22"/>
    <p:sldId id="310" r:id="rId23"/>
    <p:sldId id="316" r:id="rId24"/>
    <p:sldId id="315" r:id="rId25"/>
    <p:sldId id="311" r:id="rId26"/>
    <p:sldId id="312" r:id="rId27"/>
    <p:sldId id="313" r:id="rId28"/>
    <p:sldId id="314" r:id="rId29"/>
    <p:sldId id="317" r:id="rId30"/>
    <p:sldId id="265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828" autoAdjust="0"/>
  </p:normalViewPr>
  <p:slideViewPr>
    <p:cSldViewPr>
      <p:cViewPr>
        <p:scale>
          <a:sx n="100" d="100"/>
          <a:sy n="100" d="100"/>
        </p:scale>
        <p:origin x="-624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8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79AB14-F708-4525-9F14-A847B0FBBB25}" type="doc">
      <dgm:prSet loTypeId="urn:microsoft.com/office/officeart/2005/8/layout/gear1" loCatId="cycle" qsTypeId="urn:microsoft.com/office/officeart/2005/8/quickstyle/3d2" qsCatId="3D" csTypeId="urn:microsoft.com/office/officeart/2005/8/colors/colorful4" csCatId="colorful" phldr="1"/>
      <dgm:spPr/>
    </dgm:pt>
    <dgm:pt modelId="{07C52554-0F89-41CA-859C-9ABEB93D2BF4}">
      <dgm:prSet phldrT="[Tekst]" custT="1"/>
      <dgm:spPr/>
      <dgm:t>
        <a:bodyPr/>
        <a:lstStyle/>
        <a:p>
          <a:r>
            <a:rPr lang="en-US" sz="1600" dirty="0" smtClean="0"/>
            <a:t>administrative sources</a:t>
          </a:r>
          <a:endParaRPr lang="pl-PL" sz="1600" dirty="0"/>
        </a:p>
      </dgm:t>
    </dgm:pt>
    <dgm:pt modelId="{A4F952B0-6109-4823-8CA3-18500EC902FC}" type="parTrans" cxnId="{CC7C57BB-B7A7-419D-A5D3-D98DA04EEB62}">
      <dgm:prSet/>
      <dgm:spPr/>
      <dgm:t>
        <a:bodyPr/>
        <a:lstStyle/>
        <a:p>
          <a:endParaRPr lang="pl-PL"/>
        </a:p>
      </dgm:t>
    </dgm:pt>
    <dgm:pt modelId="{CAAFDC60-2E19-47B4-AF58-0E1FC9EF3C91}" type="sibTrans" cxnId="{CC7C57BB-B7A7-419D-A5D3-D98DA04EEB62}">
      <dgm:prSet/>
      <dgm:spPr/>
      <dgm:t>
        <a:bodyPr/>
        <a:lstStyle/>
        <a:p>
          <a:endParaRPr lang="pl-PL"/>
        </a:p>
      </dgm:t>
    </dgm:pt>
    <dgm:pt modelId="{24344C73-40C5-4DBE-A202-78A0603CD9BC}">
      <dgm:prSet phldrT="[Tekst]"/>
      <dgm:spPr/>
      <dgm:t>
        <a:bodyPr/>
        <a:lstStyle/>
        <a:p>
          <a:r>
            <a:rPr lang="en-US" dirty="0" smtClean="0"/>
            <a:t>register</a:t>
          </a:r>
          <a:r>
            <a:rPr lang="pl-PL" dirty="0" smtClean="0"/>
            <a:t>s</a:t>
          </a:r>
          <a:r>
            <a:rPr lang="en-US" dirty="0" smtClean="0"/>
            <a:t> containing spatial data</a:t>
          </a:r>
          <a:endParaRPr lang="pl-PL" dirty="0"/>
        </a:p>
      </dgm:t>
    </dgm:pt>
    <dgm:pt modelId="{3D22339E-A7A6-4113-8013-C5249C468BB4}" type="parTrans" cxnId="{CD422F09-FFA8-43B6-BB3C-F7C808E764F6}">
      <dgm:prSet/>
      <dgm:spPr/>
      <dgm:t>
        <a:bodyPr/>
        <a:lstStyle/>
        <a:p>
          <a:endParaRPr lang="pl-PL"/>
        </a:p>
      </dgm:t>
    </dgm:pt>
    <dgm:pt modelId="{818C2B8E-A824-426C-8D21-B95DEA73F583}" type="sibTrans" cxnId="{CD422F09-FFA8-43B6-BB3C-F7C808E764F6}">
      <dgm:prSet/>
      <dgm:spPr/>
      <dgm:t>
        <a:bodyPr/>
        <a:lstStyle/>
        <a:p>
          <a:endParaRPr lang="pl-PL"/>
        </a:p>
      </dgm:t>
    </dgm:pt>
    <dgm:pt modelId="{7F37E6FE-5F46-41A3-96CC-C979B2F87B49}">
      <dgm:prSet phldrT="[Tekst]" custT="1"/>
      <dgm:spPr/>
      <dgm:t>
        <a:bodyPr/>
        <a:lstStyle/>
        <a:p>
          <a:r>
            <a:rPr lang="pl-PL" sz="2400" b="1" dirty="0" smtClean="0"/>
            <a:t>2010 </a:t>
          </a:r>
          <a:r>
            <a:rPr lang="pl-PL" sz="2400" b="1" dirty="0" err="1" smtClean="0"/>
            <a:t>Census</a:t>
          </a:r>
          <a:r>
            <a:rPr lang="pl-PL" sz="2400" b="1" dirty="0" smtClean="0"/>
            <a:t> </a:t>
          </a:r>
          <a:r>
            <a:rPr lang="pl-PL" sz="2400" b="1" dirty="0" err="1" smtClean="0"/>
            <a:t>Round</a:t>
          </a:r>
          <a:endParaRPr lang="pl-PL" sz="2400" b="1" dirty="0"/>
        </a:p>
      </dgm:t>
    </dgm:pt>
    <dgm:pt modelId="{DAB897B1-1520-42C4-9EAC-DD6300A337FE}" type="parTrans" cxnId="{9E32D814-0E1C-4634-B0EC-4882565EC6D6}">
      <dgm:prSet/>
      <dgm:spPr/>
      <dgm:t>
        <a:bodyPr/>
        <a:lstStyle/>
        <a:p>
          <a:endParaRPr lang="pl-PL"/>
        </a:p>
      </dgm:t>
    </dgm:pt>
    <dgm:pt modelId="{370F1D08-5E34-4C85-9C6F-08F1DE859001}" type="sibTrans" cxnId="{9E32D814-0E1C-4634-B0EC-4882565EC6D6}">
      <dgm:prSet/>
      <dgm:spPr/>
      <dgm:t>
        <a:bodyPr/>
        <a:lstStyle/>
        <a:p>
          <a:endParaRPr lang="pl-PL"/>
        </a:p>
      </dgm:t>
    </dgm:pt>
    <dgm:pt modelId="{34916452-6078-45EE-AC70-F6AAB6E0A3D9}" type="pres">
      <dgm:prSet presAssocID="{A779AB14-F708-4525-9F14-A847B0FBBB2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C5900AC-FF43-43CB-A5DD-2DD0B0A21325}" type="pres">
      <dgm:prSet presAssocID="{7F37E6FE-5F46-41A3-96CC-C979B2F87B4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57D95AE-1FEE-45A8-AD6E-A8154C8B336C}" type="pres">
      <dgm:prSet presAssocID="{7F37E6FE-5F46-41A3-96CC-C979B2F87B49}" presName="gear1srcNode" presStyleLbl="node1" presStyleIdx="0" presStyleCnt="3"/>
      <dgm:spPr/>
      <dgm:t>
        <a:bodyPr/>
        <a:lstStyle/>
        <a:p>
          <a:endParaRPr lang="pl-PL"/>
        </a:p>
      </dgm:t>
    </dgm:pt>
    <dgm:pt modelId="{ED786CB3-C6E2-41C7-82A0-B01D08C9A065}" type="pres">
      <dgm:prSet presAssocID="{7F37E6FE-5F46-41A3-96CC-C979B2F87B49}" presName="gear1dstNode" presStyleLbl="node1" presStyleIdx="0" presStyleCnt="3"/>
      <dgm:spPr/>
      <dgm:t>
        <a:bodyPr/>
        <a:lstStyle/>
        <a:p>
          <a:endParaRPr lang="pl-PL"/>
        </a:p>
      </dgm:t>
    </dgm:pt>
    <dgm:pt modelId="{8AD7CCF7-DACD-44CC-9328-0957EB0B97F2}" type="pres">
      <dgm:prSet presAssocID="{24344C73-40C5-4DBE-A202-78A0603CD9B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646FA92-C66A-4630-8A8F-9728AC371552}" type="pres">
      <dgm:prSet presAssocID="{24344C73-40C5-4DBE-A202-78A0603CD9BC}" presName="gear2srcNode" presStyleLbl="node1" presStyleIdx="1" presStyleCnt="3"/>
      <dgm:spPr/>
      <dgm:t>
        <a:bodyPr/>
        <a:lstStyle/>
        <a:p>
          <a:endParaRPr lang="pl-PL"/>
        </a:p>
      </dgm:t>
    </dgm:pt>
    <dgm:pt modelId="{DF528ACB-52C2-46F9-949C-F9D884E9BE93}" type="pres">
      <dgm:prSet presAssocID="{24344C73-40C5-4DBE-A202-78A0603CD9BC}" presName="gear2dstNode" presStyleLbl="node1" presStyleIdx="1" presStyleCnt="3"/>
      <dgm:spPr/>
      <dgm:t>
        <a:bodyPr/>
        <a:lstStyle/>
        <a:p>
          <a:endParaRPr lang="pl-PL"/>
        </a:p>
      </dgm:t>
    </dgm:pt>
    <dgm:pt modelId="{989EBDB9-0587-4C11-B30D-57AA48F5BDC5}" type="pres">
      <dgm:prSet presAssocID="{07C52554-0F89-41CA-859C-9ABEB93D2BF4}" presName="gear3" presStyleLbl="node1" presStyleIdx="2" presStyleCnt="3"/>
      <dgm:spPr/>
      <dgm:t>
        <a:bodyPr/>
        <a:lstStyle/>
        <a:p>
          <a:endParaRPr lang="pl-PL"/>
        </a:p>
      </dgm:t>
    </dgm:pt>
    <dgm:pt modelId="{608E3A48-2059-4839-9C71-0CCBE0CD0BB5}" type="pres">
      <dgm:prSet presAssocID="{07C52554-0F89-41CA-859C-9ABEB93D2BF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31C7D2B-E57B-497E-A78C-777AB4065A88}" type="pres">
      <dgm:prSet presAssocID="{07C52554-0F89-41CA-859C-9ABEB93D2BF4}" presName="gear3srcNode" presStyleLbl="node1" presStyleIdx="2" presStyleCnt="3"/>
      <dgm:spPr/>
      <dgm:t>
        <a:bodyPr/>
        <a:lstStyle/>
        <a:p>
          <a:endParaRPr lang="pl-PL"/>
        </a:p>
      </dgm:t>
    </dgm:pt>
    <dgm:pt modelId="{465C3139-F983-4EDA-999B-5D9D8F627280}" type="pres">
      <dgm:prSet presAssocID="{07C52554-0F89-41CA-859C-9ABEB93D2BF4}" presName="gear3dstNode" presStyleLbl="node1" presStyleIdx="2" presStyleCnt="3"/>
      <dgm:spPr/>
      <dgm:t>
        <a:bodyPr/>
        <a:lstStyle/>
        <a:p>
          <a:endParaRPr lang="pl-PL"/>
        </a:p>
      </dgm:t>
    </dgm:pt>
    <dgm:pt modelId="{AE96E695-60DD-4A4F-AF7E-243BA5DE08A0}" type="pres">
      <dgm:prSet presAssocID="{370F1D08-5E34-4C85-9C6F-08F1DE859001}" presName="connector1" presStyleLbl="sibTrans2D1" presStyleIdx="0" presStyleCnt="3"/>
      <dgm:spPr/>
      <dgm:t>
        <a:bodyPr/>
        <a:lstStyle/>
        <a:p>
          <a:endParaRPr lang="pl-PL"/>
        </a:p>
      </dgm:t>
    </dgm:pt>
    <dgm:pt modelId="{C118B08A-6159-4E46-9157-E1DA8007521A}" type="pres">
      <dgm:prSet presAssocID="{818C2B8E-A824-426C-8D21-B95DEA73F583}" presName="connector2" presStyleLbl="sibTrans2D1" presStyleIdx="1" presStyleCnt="3"/>
      <dgm:spPr/>
      <dgm:t>
        <a:bodyPr/>
        <a:lstStyle/>
        <a:p>
          <a:endParaRPr lang="pl-PL"/>
        </a:p>
      </dgm:t>
    </dgm:pt>
    <dgm:pt modelId="{40F5B9DD-7DB7-481C-8AF3-2E8882472B74}" type="pres">
      <dgm:prSet presAssocID="{CAAFDC60-2E19-47B4-AF58-0E1FC9EF3C91}" presName="connector3" presStyleLbl="sibTrans2D1" presStyleIdx="2" presStyleCnt="3"/>
      <dgm:spPr/>
      <dgm:t>
        <a:bodyPr/>
        <a:lstStyle/>
        <a:p>
          <a:endParaRPr lang="pl-PL"/>
        </a:p>
      </dgm:t>
    </dgm:pt>
  </dgm:ptLst>
  <dgm:cxnLst>
    <dgm:cxn modelId="{2EDBFB99-C7DB-4B70-9BA1-E4CE56200532}" type="presOf" srcId="{24344C73-40C5-4DBE-A202-78A0603CD9BC}" destId="{9646FA92-C66A-4630-8A8F-9728AC371552}" srcOrd="1" destOrd="0" presId="urn:microsoft.com/office/officeart/2005/8/layout/gear1"/>
    <dgm:cxn modelId="{A96F2470-7396-41D1-9CEF-ADD148A95925}" type="presOf" srcId="{CAAFDC60-2E19-47B4-AF58-0E1FC9EF3C91}" destId="{40F5B9DD-7DB7-481C-8AF3-2E8882472B74}" srcOrd="0" destOrd="0" presId="urn:microsoft.com/office/officeart/2005/8/layout/gear1"/>
    <dgm:cxn modelId="{15EFB80A-8E2C-4B2F-9EF8-87D3874FF96A}" type="presOf" srcId="{7F37E6FE-5F46-41A3-96CC-C979B2F87B49}" destId="{E57D95AE-1FEE-45A8-AD6E-A8154C8B336C}" srcOrd="1" destOrd="0" presId="urn:microsoft.com/office/officeart/2005/8/layout/gear1"/>
    <dgm:cxn modelId="{9BE9507C-0719-4CE1-BB30-78EA55F8B053}" type="presOf" srcId="{07C52554-0F89-41CA-859C-9ABEB93D2BF4}" destId="{989EBDB9-0587-4C11-B30D-57AA48F5BDC5}" srcOrd="0" destOrd="0" presId="urn:microsoft.com/office/officeart/2005/8/layout/gear1"/>
    <dgm:cxn modelId="{A9BF25BC-D824-4760-BE71-F38D7562E7C3}" type="presOf" srcId="{24344C73-40C5-4DBE-A202-78A0603CD9BC}" destId="{DF528ACB-52C2-46F9-949C-F9D884E9BE93}" srcOrd="2" destOrd="0" presId="urn:microsoft.com/office/officeart/2005/8/layout/gear1"/>
    <dgm:cxn modelId="{1E8BB6B4-03DE-4B57-A05E-4CCAA99F7D39}" type="presOf" srcId="{7F37E6FE-5F46-41A3-96CC-C979B2F87B49}" destId="{ED786CB3-C6E2-41C7-82A0-B01D08C9A065}" srcOrd="2" destOrd="0" presId="urn:microsoft.com/office/officeart/2005/8/layout/gear1"/>
    <dgm:cxn modelId="{09BC9A4F-0C10-4852-BF52-F1B7505BE76C}" type="presOf" srcId="{07C52554-0F89-41CA-859C-9ABEB93D2BF4}" destId="{631C7D2B-E57B-497E-A78C-777AB4065A88}" srcOrd="2" destOrd="0" presId="urn:microsoft.com/office/officeart/2005/8/layout/gear1"/>
    <dgm:cxn modelId="{C623AD1E-3139-40A3-A673-AFD2BA92BF7D}" type="presOf" srcId="{818C2B8E-A824-426C-8D21-B95DEA73F583}" destId="{C118B08A-6159-4E46-9157-E1DA8007521A}" srcOrd="0" destOrd="0" presId="urn:microsoft.com/office/officeart/2005/8/layout/gear1"/>
    <dgm:cxn modelId="{CD422F09-FFA8-43B6-BB3C-F7C808E764F6}" srcId="{A779AB14-F708-4525-9F14-A847B0FBBB25}" destId="{24344C73-40C5-4DBE-A202-78A0603CD9BC}" srcOrd="1" destOrd="0" parTransId="{3D22339E-A7A6-4113-8013-C5249C468BB4}" sibTransId="{818C2B8E-A824-426C-8D21-B95DEA73F583}"/>
    <dgm:cxn modelId="{9E32D814-0E1C-4634-B0EC-4882565EC6D6}" srcId="{A779AB14-F708-4525-9F14-A847B0FBBB25}" destId="{7F37E6FE-5F46-41A3-96CC-C979B2F87B49}" srcOrd="0" destOrd="0" parTransId="{DAB897B1-1520-42C4-9EAC-DD6300A337FE}" sibTransId="{370F1D08-5E34-4C85-9C6F-08F1DE859001}"/>
    <dgm:cxn modelId="{170E02D6-978D-420E-A28E-05940B5EA37F}" type="presOf" srcId="{A779AB14-F708-4525-9F14-A847B0FBBB25}" destId="{34916452-6078-45EE-AC70-F6AAB6E0A3D9}" srcOrd="0" destOrd="0" presId="urn:microsoft.com/office/officeart/2005/8/layout/gear1"/>
    <dgm:cxn modelId="{68F00759-8BF9-4372-876D-2F31171B3173}" type="presOf" srcId="{24344C73-40C5-4DBE-A202-78A0603CD9BC}" destId="{8AD7CCF7-DACD-44CC-9328-0957EB0B97F2}" srcOrd="0" destOrd="0" presId="urn:microsoft.com/office/officeart/2005/8/layout/gear1"/>
    <dgm:cxn modelId="{CC7C57BB-B7A7-419D-A5D3-D98DA04EEB62}" srcId="{A779AB14-F708-4525-9F14-A847B0FBBB25}" destId="{07C52554-0F89-41CA-859C-9ABEB93D2BF4}" srcOrd="2" destOrd="0" parTransId="{A4F952B0-6109-4823-8CA3-18500EC902FC}" sibTransId="{CAAFDC60-2E19-47B4-AF58-0E1FC9EF3C91}"/>
    <dgm:cxn modelId="{AC108BEF-3CDB-44DA-90AC-7631C3D2C802}" type="presOf" srcId="{370F1D08-5E34-4C85-9C6F-08F1DE859001}" destId="{AE96E695-60DD-4A4F-AF7E-243BA5DE08A0}" srcOrd="0" destOrd="0" presId="urn:microsoft.com/office/officeart/2005/8/layout/gear1"/>
    <dgm:cxn modelId="{388FEE31-4FE5-4FD4-B83F-D998A4149523}" type="presOf" srcId="{07C52554-0F89-41CA-859C-9ABEB93D2BF4}" destId="{465C3139-F983-4EDA-999B-5D9D8F627280}" srcOrd="3" destOrd="0" presId="urn:microsoft.com/office/officeart/2005/8/layout/gear1"/>
    <dgm:cxn modelId="{FCD032A8-3A65-4D24-B7C6-36500FF9FA62}" type="presOf" srcId="{7F37E6FE-5F46-41A3-96CC-C979B2F87B49}" destId="{9C5900AC-FF43-43CB-A5DD-2DD0B0A21325}" srcOrd="0" destOrd="0" presId="urn:microsoft.com/office/officeart/2005/8/layout/gear1"/>
    <dgm:cxn modelId="{797D15EC-8946-4B18-9E2A-DB71FBD47188}" type="presOf" srcId="{07C52554-0F89-41CA-859C-9ABEB93D2BF4}" destId="{608E3A48-2059-4839-9C71-0CCBE0CD0BB5}" srcOrd="1" destOrd="0" presId="urn:microsoft.com/office/officeart/2005/8/layout/gear1"/>
    <dgm:cxn modelId="{DFE8C589-5447-4903-A786-CEB0FF39E56A}" type="presParOf" srcId="{34916452-6078-45EE-AC70-F6AAB6E0A3D9}" destId="{9C5900AC-FF43-43CB-A5DD-2DD0B0A21325}" srcOrd="0" destOrd="0" presId="urn:microsoft.com/office/officeart/2005/8/layout/gear1"/>
    <dgm:cxn modelId="{16D6F7E8-1F20-41F1-B5F1-08397E82A666}" type="presParOf" srcId="{34916452-6078-45EE-AC70-F6AAB6E0A3D9}" destId="{E57D95AE-1FEE-45A8-AD6E-A8154C8B336C}" srcOrd="1" destOrd="0" presId="urn:microsoft.com/office/officeart/2005/8/layout/gear1"/>
    <dgm:cxn modelId="{5248FEEA-7641-4BA0-9418-C3B61DB71B64}" type="presParOf" srcId="{34916452-6078-45EE-AC70-F6AAB6E0A3D9}" destId="{ED786CB3-C6E2-41C7-82A0-B01D08C9A065}" srcOrd="2" destOrd="0" presId="urn:microsoft.com/office/officeart/2005/8/layout/gear1"/>
    <dgm:cxn modelId="{B3517D14-14A8-44A5-9F26-497EF9BDA03C}" type="presParOf" srcId="{34916452-6078-45EE-AC70-F6AAB6E0A3D9}" destId="{8AD7CCF7-DACD-44CC-9328-0957EB0B97F2}" srcOrd="3" destOrd="0" presId="urn:microsoft.com/office/officeart/2005/8/layout/gear1"/>
    <dgm:cxn modelId="{96556325-ABEC-46EE-9C94-17CDF64A1676}" type="presParOf" srcId="{34916452-6078-45EE-AC70-F6AAB6E0A3D9}" destId="{9646FA92-C66A-4630-8A8F-9728AC371552}" srcOrd="4" destOrd="0" presId="urn:microsoft.com/office/officeart/2005/8/layout/gear1"/>
    <dgm:cxn modelId="{97440EA6-8406-42B9-8162-A63CA037126A}" type="presParOf" srcId="{34916452-6078-45EE-AC70-F6AAB6E0A3D9}" destId="{DF528ACB-52C2-46F9-949C-F9D884E9BE93}" srcOrd="5" destOrd="0" presId="urn:microsoft.com/office/officeart/2005/8/layout/gear1"/>
    <dgm:cxn modelId="{55E32A5D-3869-47AA-9626-196087662B5E}" type="presParOf" srcId="{34916452-6078-45EE-AC70-F6AAB6E0A3D9}" destId="{989EBDB9-0587-4C11-B30D-57AA48F5BDC5}" srcOrd="6" destOrd="0" presId="urn:microsoft.com/office/officeart/2005/8/layout/gear1"/>
    <dgm:cxn modelId="{4D20A5A1-9C51-4ADC-B09D-B072EDA1241F}" type="presParOf" srcId="{34916452-6078-45EE-AC70-F6AAB6E0A3D9}" destId="{608E3A48-2059-4839-9C71-0CCBE0CD0BB5}" srcOrd="7" destOrd="0" presId="urn:microsoft.com/office/officeart/2005/8/layout/gear1"/>
    <dgm:cxn modelId="{3D7E2398-DFEA-47AF-97EE-2C5B0BFA086A}" type="presParOf" srcId="{34916452-6078-45EE-AC70-F6AAB6E0A3D9}" destId="{631C7D2B-E57B-497E-A78C-777AB4065A88}" srcOrd="8" destOrd="0" presId="urn:microsoft.com/office/officeart/2005/8/layout/gear1"/>
    <dgm:cxn modelId="{0C758CBA-2E81-466B-920F-B231BF477BA2}" type="presParOf" srcId="{34916452-6078-45EE-AC70-F6AAB6E0A3D9}" destId="{465C3139-F983-4EDA-999B-5D9D8F627280}" srcOrd="9" destOrd="0" presId="urn:microsoft.com/office/officeart/2005/8/layout/gear1"/>
    <dgm:cxn modelId="{BD0C65AD-4FC6-42EF-A358-DF35004F2DBF}" type="presParOf" srcId="{34916452-6078-45EE-AC70-F6AAB6E0A3D9}" destId="{AE96E695-60DD-4A4F-AF7E-243BA5DE08A0}" srcOrd="10" destOrd="0" presId="urn:microsoft.com/office/officeart/2005/8/layout/gear1"/>
    <dgm:cxn modelId="{FCF6AAF0-C661-4F87-9D24-2CDA4531B9D8}" type="presParOf" srcId="{34916452-6078-45EE-AC70-F6AAB6E0A3D9}" destId="{C118B08A-6159-4E46-9157-E1DA8007521A}" srcOrd="11" destOrd="0" presId="urn:microsoft.com/office/officeart/2005/8/layout/gear1"/>
    <dgm:cxn modelId="{C315A3F3-4D93-4CCC-A96B-59ACA0E82C61}" type="presParOf" srcId="{34916452-6078-45EE-AC70-F6AAB6E0A3D9}" destId="{40F5B9DD-7DB7-481C-8AF3-2E8882472B7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6FF6F1-347E-4E05-9019-C7CFF5A0BF26}" type="doc">
      <dgm:prSet loTypeId="urn:microsoft.com/office/officeart/2005/8/layout/hProcess4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89B6D2DB-5932-4401-A1C0-E5BB3C517B72}">
      <dgm:prSet/>
      <dgm:spPr/>
      <dgm:t>
        <a:bodyPr/>
        <a:lstStyle/>
        <a:p>
          <a:pPr rtl="0"/>
          <a:r>
            <a:rPr lang="pl-PL" dirty="0" smtClean="0"/>
            <a:t>January 2009 – </a:t>
          </a:r>
          <a:r>
            <a:rPr lang="pl-PL" dirty="0" err="1" smtClean="0"/>
            <a:t>December</a:t>
          </a:r>
          <a:r>
            <a:rPr lang="pl-PL" dirty="0" smtClean="0"/>
            <a:t> 2009</a:t>
          </a:r>
          <a:endParaRPr lang="pl-PL" dirty="0"/>
        </a:p>
      </dgm:t>
    </dgm:pt>
    <dgm:pt modelId="{B93B979C-9DBC-4381-AEBE-FCDA7B06BB61}" type="parTrans" cxnId="{016AD751-B0D7-4A0F-816B-30E033F420F2}">
      <dgm:prSet/>
      <dgm:spPr/>
      <dgm:t>
        <a:bodyPr/>
        <a:lstStyle/>
        <a:p>
          <a:endParaRPr lang="pl-PL"/>
        </a:p>
      </dgm:t>
    </dgm:pt>
    <dgm:pt modelId="{45F5AF12-124F-4752-ADE2-CC1ED3EC5DB6}" type="sibTrans" cxnId="{016AD751-B0D7-4A0F-816B-30E033F420F2}">
      <dgm:prSet/>
      <dgm:spPr/>
      <dgm:t>
        <a:bodyPr/>
        <a:lstStyle/>
        <a:p>
          <a:endParaRPr lang="pl-PL"/>
        </a:p>
      </dgm:t>
    </dgm:pt>
    <dgm:pt modelId="{98D898B6-CA19-4EB0-8DD8-6557D02F0B7B}">
      <dgm:prSet/>
      <dgm:spPr/>
      <dgm:t>
        <a:bodyPr/>
        <a:lstStyle/>
        <a:p>
          <a:pPr rtl="0"/>
          <a:r>
            <a:rPr lang="pl-PL" dirty="0" smtClean="0"/>
            <a:t>January 2010 – May 2010</a:t>
          </a:r>
          <a:endParaRPr lang="pl-PL" dirty="0"/>
        </a:p>
      </dgm:t>
    </dgm:pt>
    <dgm:pt modelId="{8106C758-D0C3-42D8-9282-0247596ED1E0}" type="parTrans" cxnId="{E3594997-4CE1-4D09-A177-EA316D17688D}">
      <dgm:prSet/>
      <dgm:spPr/>
      <dgm:t>
        <a:bodyPr/>
        <a:lstStyle/>
        <a:p>
          <a:endParaRPr lang="pl-PL"/>
        </a:p>
      </dgm:t>
    </dgm:pt>
    <dgm:pt modelId="{FCF78C76-E29D-4624-973D-EE0CC9B48B1B}" type="sibTrans" cxnId="{E3594997-4CE1-4D09-A177-EA316D17688D}">
      <dgm:prSet/>
      <dgm:spPr/>
      <dgm:t>
        <a:bodyPr/>
        <a:lstStyle/>
        <a:p>
          <a:endParaRPr lang="pl-PL"/>
        </a:p>
      </dgm:t>
    </dgm:pt>
    <dgm:pt modelId="{40087B7D-FD79-4F7A-9D28-E6C3D68E408D}">
      <dgm:prSet/>
      <dgm:spPr/>
      <dgm:t>
        <a:bodyPr/>
        <a:lstStyle/>
        <a:p>
          <a:pPr rtl="0"/>
          <a:r>
            <a:rPr lang="pl-PL" dirty="0" err="1" smtClean="0"/>
            <a:t>Censuses</a:t>
          </a:r>
          <a:r>
            <a:rPr lang="pl-PL" dirty="0" smtClean="0"/>
            <a:t> 2010 and 2011</a:t>
          </a:r>
          <a:endParaRPr lang="pl-PL" dirty="0"/>
        </a:p>
      </dgm:t>
    </dgm:pt>
    <dgm:pt modelId="{D99D97C0-92F0-479E-8484-3D168EF628DF}" type="parTrans" cxnId="{213D0107-58C9-4130-8D2C-95A6CA7A5C94}">
      <dgm:prSet/>
      <dgm:spPr/>
      <dgm:t>
        <a:bodyPr/>
        <a:lstStyle/>
        <a:p>
          <a:endParaRPr lang="pl-PL"/>
        </a:p>
      </dgm:t>
    </dgm:pt>
    <dgm:pt modelId="{8E1032A0-70B7-417E-A9C0-9FDA07E6151D}" type="sibTrans" cxnId="{213D0107-58C9-4130-8D2C-95A6CA7A5C94}">
      <dgm:prSet/>
      <dgm:spPr/>
      <dgm:t>
        <a:bodyPr/>
        <a:lstStyle/>
        <a:p>
          <a:endParaRPr lang="pl-PL"/>
        </a:p>
      </dgm:t>
    </dgm:pt>
    <dgm:pt modelId="{9122A227-C70D-4EBE-AB1D-FCE01E6F1876}">
      <dgm:prSet/>
      <dgm:spPr/>
      <dgm:t>
        <a:bodyPr/>
        <a:lstStyle/>
        <a:p>
          <a:pPr rtl="0"/>
          <a:r>
            <a:rPr lang="pl-PL" dirty="0" err="1" smtClean="0"/>
            <a:t>continuously</a:t>
          </a:r>
          <a:r>
            <a:rPr lang="pl-PL" dirty="0" smtClean="0"/>
            <a:t> </a:t>
          </a:r>
          <a:r>
            <a:rPr lang="pl-PL" dirty="0" err="1" smtClean="0"/>
            <a:t>since</a:t>
          </a:r>
          <a:r>
            <a:rPr lang="pl-PL" dirty="0" smtClean="0"/>
            <a:t> 2011</a:t>
          </a:r>
          <a:endParaRPr lang="pl-PL" dirty="0"/>
        </a:p>
      </dgm:t>
    </dgm:pt>
    <dgm:pt modelId="{C5BA102D-53BC-4236-B57A-0788156D5BAB}" type="parTrans" cxnId="{55E22FDE-43CC-4CF2-A133-9288C73CDBC0}">
      <dgm:prSet/>
      <dgm:spPr/>
      <dgm:t>
        <a:bodyPr/>
        <a:lstStyle/>
        <a:p>
          <a:endParaRPr lang="pl-PL"/>
        </a:p>
      </dgm:t>
    </dgm:pt>
    <dgm:pt modelId="{D8B7395D-949D-4D8B-ACB9-6A2A72969F2A}" type="sibTrans" cxnId="{55E22FDE-43CC-4CF2-A133-9288C73CDBC0}">
      <dgm:prSet/>
      <dgm:spPr/>
      <dgm:t>
        <a:bodyPr/>
        <a:lstStyle/>
        <a:p>
          <a:endParaRPr lang="pl-PL"/>
        </a:p>
      </dgm:t>
    </dgm:pt>
    <dgm:pt modelId="{EC4BBC71-DB06-453F-852A-64A44D8907BF}">
      <dgm:prSet/>
      <dgm:spPr/>
      <dgm:t>
        <a:bodyPr/>
        <a:lstStyle/>
        <a:p>
          <a:pPr rtl="0"/>
          <a:r>
            <a:rPr lang="pl-PL" dirty="0" err="1" smtClean="0"/>
            <a:t>reference</a:t>
          </a:r>
          <a:r>
            <a:rPr lang="pl-PL" dirty="0" smtClean="0"/>
            <a:t> </a:t>
          </a:r>
          <a:r>
            <a:rPr lang="pl-PL" dirty="0" err="1" smtClean="0"/>
            <a:t>material</a:t>
          </a:r>
          <a:r>
            <a:rPr lang="pl-PL" dirty="0" smtClean="0"/>
            <a:t> </a:t>
          </a:r>
          <a:r>
            <a:rPr lang="pl-PL" dirty="0" err="1" smtClean="0"/>
            <a:t>collection</a:t>
          </a:r>
          <a:endParaRPr lang="pl-PL" dirty="0"/>
        </a:p>
      </dgm:t>
    </dgm:pt>
    <dgm:pt modelId="{C4F753B1-D1C0-4CA7-9FC4-A95E435321AE}" type="parTrans" cxnId="{B4797E7C-CA8D-47EA-84C8-2838C8F64420}">
      <dgm:prSet/>
      <dgm:spPr/>
      <dgm:t>
        <a:bodyPr/>
        <a:lstStyle/>
        <a:p>
          <a:endParaRPr lang="pl-PL"/>
        </a:p>
      </dgm:t>
    </dgm:pt>
    <dgm:pt modelId="{F4942C3E-FCC4-4507-84EC-E70CEA657F58}" type="sibTrans" cxnId="{B4797E7C-CA8D-47EA-84C8-2838C8F64420}">
      <dgm:prSet/>
      <dgm:spPr/>
      <dgm:t>
        <a:bodyPr/>
        <a:lstStyle/>
        <a:p>
          <a:endParaRPr lang="pl-PL"/>
        </a:p>
      </dgm:t>
    </dgm:pt>
    <dgm:pt modelId="{F462A520-7909-44C7-B33E-0E8D941DEA59}">
      <dgm:prSet/>
      <dgm:spPr/>
      <dgm:t>
        <a:bodyPr/>
        <a:lstStyle/>
        <a:p>
          <a:pPr rtl="0"/>
          <a:r>
            <a:rPr lang="pl-PL" dirty="0" err="1" smtClean="0"/>
            <a:t>reference</a:t>
          </a:r>
          <a:r>
            <a:rPr lang="pl-PL" dirty="0" smtClean="0"/>
            <a:t> </a:t>
          </a:r>
          <a:r>
            <a:rPr lang="pl-PL" dirty="0" err="1" smtClean="0"/>
            <a:t>material</a:t>
          </a:r>
          <a:r>
            <a:rPr lang="pl-PL" dirty="0" smtClean="0"/>
            <a:t> </a:t>
          </a:r>
          <a:r>
            <a:rPr lang="pl-PL" dirty="0" err="1" smtClean="0"/>
            <a:t>processing</a:t>
          </a:r>
          <a:endParaRPr lang="pl-PL" dirty="0"/>
        </a:p>
      </dgm:t>
    </dgm:pt>
    <dgm:pt modelId="{BBB1CB8D-E23D-4D05-A383-5F0503E9A690}" type="parTrans" cxnId="{D7EE1D95-F544-4E9E-AC49-276EB76B25A2}">
      <dgm:prSet/>
      <dgm:spPr/>
      <dgm:t>
        <a:bodyPr/>
        <a:lstStyle/>
        <a:p>
          <a:endParaRPr lang="pl-PL"/>
        </a:p>
      </dgm:t>
    </dgm:pt>
    <dgm:pt modelId="{FB3D5555-1377-4FB4-A9A1-F2BA3DB393EB}" type="sibTrans" cxnId="{D7EE1D95-F544-4E9E-AC49-276EB76B25A2}">
      <dgm:prSet/>
      <dgm:spPr/>
      <dgm:t>
        <a:bodyPr/>
        <a:lstStyle/>
        <a:p>
          <a:endParaRPr lang="pl-PL"/>
        </a:p>
      </dgm:t>
    </dgm:pt>
    <dgm:pt modelId="{EC273943-3AA1-4C04-A9DA-E96A2ABD86FE}">
      <dgm:prSet/>
      <dgm:spPr/>
      <dgm:t>
        <a:bodyPr/>
        <a:lstStyle/>
        <a:p>
          <a:pPr rtl="0"/>
          <a:r>
            <a:rPr lang="pl-PL" sz="1300" dirty="0" err="1" smtClean="0"/>
            <a:t>address</a:t>
          </a:r>
          <a:r>
            <a:rPr lang="pl-PL" sz="1300" dirty="0" smtClean="0"/>
            <a:t> point </a:t>
          </a:r>
          <a:r>
            <a:rPr lang="pl-PL" sz="1300" dirty="0" err="1" smtClean="0"/>
            <a:t>update</a:t>
          </a:r>
          <a:endParaRPr lang="pl-PL" sz="1300" dirty="0"/>
        </a:p>
      </dgm:t>
    </dgm:pt>
    <dgm:pt modelId="{9EB236FC-ED7E-44E6-A34D-56BC8B4454A3}" type="parTrans" cxnId="{7AEE23EC-2128-4086-B461-BA3068F7142F}">
      <dgm:prSet/>
      <dgm:spPr/>
      <dgm:t>
        <a:bodyPr/>
        <a:lstStyle/>
        <a:p>
          <a:endParaRPr lang="pl-PL"/>
        </a:p>
      </dgm:t>
    </dgm:pt>
    <dgm:pt modelId="{07F2A10A-430B-4303-80EF-EA8DCBDFD1EE}" type="sibTrans" cxnId="{7AEE23EC-2128-4086-B461-BA3068F7142F}">
      <dgm:prSet/>
      <dgm:spPr/>
      <dgm:t>
        <a:bodyPr/>
        <a:lstStyle/>
        <a:p>
          <a:endParaRPr lang="pl-PL"/>
        </a:p>
      </dgm:t>
    </dgm:pt>
    <dgm:pt modelId="{42722806-3CCC-4F24-A59D-93A509231509}">
      <dgm:prSet/>
      <dgm:spPr/>
      <dgm:t>
        <a:bodyPr/>
        <a:lstStyle/>
        <a:p>
          <a:pPr rtl="0"/>
          <a:r>
            <a:rPr lang="pl-PL" dirty="0" err="1" smtClean="0"/>
            <a:t>address</a:t>
          </a:r>
          <a:r>
            <a:rPr lang="pl-PL" dirty="0" smtClean="0"/>
            <a:t> point </a:t>
          </a:r>
          <a:r>
            <a:rPr lang="pl-PL" dirty="0" err="1" smtClean="0"/>
            <a:t>database</a:t>
          </a:r>
          <a:r>
            <a:rPr lang="pl-PL" dirty="0" smtClean="0"/>
            <a:t> </a:t>
          </a:r>
          <a:r>
            <a:rPr lang="pl-PL" dirty="0" err="1" smtClean="0"/>
            <a:t>update</a:t>
          </a:r>
          <a:endParaRPr lang="pl-PL" dirty="0"/>
        </a:p>
      </dgm:t>
    </dgm:pt>
    <dgm:pt modelId="{0FA7CFC6-E8F6-4F95-99FA-4E18B5831C22}" type="parTrans" cxnId="{20EFC686-1E85-4F12-B959-298E38B05C45}">
      <dgm:prSet/>
      <dgm:spPr/>
      <dgm:t>
        <a:bodyPr/>
        <a:lstStyle/>
        <a:p>
          <a:endParaRPr lang="pl-PL"/>
        </a:p>
      </dgm:t>
    </dgm:pt>
    <dgm:pt modelId="{731F89F9-C482-4B29-A5BC-36460CB8A3B5}" type="sibTrans" cxnId="{20EFC686-1E85-4F12-B959-298E38B05C45}">
      <dgm:prSet/>
      <dgm:spPr/>
      <dgm:t>
        <a:bodyPr/>
        <a:lstStyle/>
        <a:p>
          <a:endParaRPr lang="pl-PL"/>
        </a:p>
      </dgm:t>
    </dgm:pt>
    <dgm:pt modelId="{04D2872E-74A8-48EC-8A46-CF330F719FBA}">
      <dgm:prSet custT="1"/>
      <dgm:spPr/>
      <dgm:t>
        <a:bodyPr/>
        <a:lstStyle/>
        <a:p>
          <a:pPr rtl="0"/>
          <a:r>
            <a:rPr lang="pl-PL" sz="1000" dirty="0" smtClean="0"/>
            <a:t>(gmina </a:t>
          </a:r>
          <a:r>
            <a:rPr lang="pl-PL" sz="1000" dirty="0" err="1" smtClean="0"/>
            <a:t>update</a:t>
          </a:r>
          <a:r>
            <a:rPr lang="pl-PL" sz="1000" dirty="0" smtClean="0"/>
            <a:t>, </a:t>
          </a:r>
          <a:r>
            <a:rPr lang="pl-PL" sz="1000" dirty="0" err="1" smtClean="0"/>
            <a:t>pre-census</a:t>
          </a:r>
          <a:r>
            <a:rPr lang="pl-PL" sz="1000" dirty="0" smtClean="0"/>
            <a:t> field </a:t>
          </a:r>
          <a:r>
            <a:rPr lang="pl-PL" sz="1000" dirty="0" err="1" smtClean="0"/>
            <a:t>check</a:t>
          </a:r>
          <a:r>
            <a:rPr lang="pl-PL" sz="1000" dirty="0" smtClean="0"/>
            <a:t>, </a:t>
          </a:r>
          <a:r>
            <a:rPr lang="pl-PL" sz="1000" dirty="0" err="1" smtClean="0"/>
            <a:t>census</a:t>
          </a:r>
          <a:r>
            <a:rPr lang="pl-PL" sz="1000" dirty="0" smtClean="0"/>
            <a:t> </a:t>
          </a:r>
          <a:r>
            <a:rPr lang="pl-PL" sz="1000" dirty="0" err="1" smtClean="0"/>
            <a:t>survey</a:t>
          </a:r>
          <a:r>
            <a:rPr lang="pl-PL" sz="1000" dirty="0" smtClean="0"/>
            <a:t>)</a:t>
          </a:r>
          <a:endParaRPr lang="pl-PL" sz="1000" dirty="0"/>
        </a:p>
      </dgm:t>
    </dgm:pt>
    <dgm:pt modelId="{464F2C21-3B1C-431B-A511-375B3E1AE8A7}" type="parTrans" cxnId="{BFCD0521-E5CC-430A-B91C-A870E8296363}">
      <dgm:prSet/>
      <dgm:spPr/>
      <dgm:t>
        <a:bodyPr/>
        <a:lstStyle/>
        <a:p>
          <a:endParaRPr lang="pl-PL"/>
        </a:p>
      </dgm:t>
    </dgm:pt>
    <dgm:pt modelId="{7E6A1143-A492-4550-8A6C-F99ACD35D28E}" type="sibTrans" cxnId="{BFCD0521-E5CC-430A-B91C-A870E8296363}">
      <dgm:prSet/>
      <dgm:spPr/>
      <dgm:t>
        <a:bodyPr/>
        <a:lstStyle/>
        <a:p>
          <a:endParaRPr lang="pl-PL"/>
        </a:p>
      </dgm:t>
    </dgm:pt>
    <dgm:pt modelId="{3C38081C-D8CE-43E6-95F9-D472D1FC7989}">
      <dgm:prSet/>
      <dgm:spPr/>
      <dgm:t>
        <a:bodyPr/>
        <a:lstStyle/>
        <a:p>
          <a:pPr rtl="0"/>
          <a:endParaRPr lang="pl-PL" sz="1300" dirty="0"/>
        </a:p>
      </dgm:t>
    </dgm:pt>
    <dgm:pt modelId="{D1DAE269-BB53-4A79-9B4F-7674BF751393}" type="parTrans" cxnId="{7BBE85E6-1E90-466D-A7DC-7A507EB6F9A4}">
      <dgm:prSet/>
      <dgm:spPr/>
      <dgm:t>
        <a:bodyPr/>
        <a:lstStyle/>
        <a:p>
          <a:endParaRPr lang="pl-PL"/>
        </a:p>
      </dgm:t>
    </dgm:pt>
    <dgm:pt modelId="{12944637-3449-43CD-B863-36435F177C6D}" type="sibTrans" cxnId="{7BBE85E6-1E90-466D-A7DC-7A507EB6F9A4}">
      <dgm:prSet/>
      <dgm:spPr/>
      <dgm:t>
        <a:bodyPr/>
        <a:lstStyle/>
        <a:p>
          <a:endParaRPr lang="pl-PL"/>
        </a:p>
      </dgm:t>
    </dgm:pt>
    <dgm:pt modelId="{531E295C-46E0-48EC-9BC2-683CAE5A3BF9}" type="pres">
      <dgm:prSet presAssocID="{EF6FF6F1-347E-4E05-9019-C7CFF5A0BF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5C64F21-5DE2-4490-B208-F398931725A1}" type="pres">
      <dgm:prSet presAssocID="{EF6FF6F1-347E-4E05-9019-C7CFF5A0BF26}" presName="tSp" presStyleCnt="0"/>
      <dgm:spPr/>
      <dgm:t>
        <a:bodyPr/>
        <a:lstStyle/>
        <a:p>
          <a:endParaRPr lang="pl-PL"/>
        </a:p>
      </dgm:t>
    </dgm:pt>
    <dgm:pt modelId="{56C5D1C8-1ED0-4B3B-B19A-AEE879154E8B}" type="pres">
      <dgm:prSet presAssocID="{EF6FF6F1-347E-4E05-9019-C7CFF5A0BF26}" presName="bSp" presStyleCnt="0"/>
      <dgm:spPr/>
      <dgm:t>
        <a:bodyPr/>
        <a:lstStyle/>
        <a:p>
          <a:endParaRPr lang="pl-PL"/>
        </a:p>
      </dgm:t>
    </dgm:pt>
    <dgm:pt modelId="{DFCB8AFC-E6BB-425F-9FB8-78D88BD4D297}" type="pres">
      <dgm:prSet presAssocID="{EF6FF6F1-347E-4E05-9019-C7CFF5A0BF26}" presName="process" presStyleCnt="0"/>
      <dgm:spPr/>
      <dgm:t>
        <a:bodyPr/>
        <a:lstStyle/>
        <a:p>
          <a:endParaRPr lang="pl-PL"/>
        </a:p>
      </dgm:t>
    </dgm:pt>
    <dgm:pt modelId="{99827DCE-9441-4F1A-B463-2DE405A02535}" type="pres">
      <dgm:prSet presAssocID="{89B6D2DB-5932-4401-A1C0-E5BB3C517B72}" presName="composite1" presStyleCnt="0"/>
      <dgm:spPr/>
      <dgm:t>
        <a:bodyPr/>
        <a:lstStyle/>
        <a:p>
          <a:endParaRPr lang="pl-PL"/>
        </a:p>
      </dgm:t>
    </dgm:pt>
    <dgm:pt modelId="{B3498850-6444-46C1-A487-C7B71F151198}" type="pres">
      <dgm:prSet presAssocID="{89B6D2DB-5932-4401-A1C0-E5BB3C517B72}" presName="dummyNode1" presStyleLbl="node1" presStyleIdx="0" presStyleCnt="4"/>
      <dgm:spPr/>
      <dgm:t>
        <a:bodyPr/>
        <a:lstStyle/>
        <a:p>
          <a:endParaRPr lang="pl-PL"/>
        </a:p>
      </dgm:t>
    </dgm:pt>
    <dgm:pt modelId="{8334874B-39B7-4F73-ABBB-076EB6EDA026}" type="pres">
      <dgm:prSet presAssocID="{89B6D2DB-5932-4401-A1C0-E5BB3C517B72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C9E072-8A70-44BE-9F02-63CE663A2ABE}" type="pres">
      <dgm:prSet presAssocID="{89B6D2DB-5932-4401-A1C0-E5BB3C517B72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D4A9250-32C9-4584-B976-C6A52F7E6A89}" type="pres">
      <dgm:prSet presAssocID="{89B6D2DB-5932-4401-A1C0-E5BB3C517B72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DD3558E-DDAA-477F-8175-BFE13CA9B5D6}" type="pres">
      <dgm:prSet presAssocID="{89B6D2DB-5932-4401-A1C0-E5BB3C517B72}" presName="connSite1" presStyleCnt="0"/>
      <dgm:spPr/>
      <dgm:t>
        <a:bodyPr/>
        <a:lstStyle/>
        <a:p>
          <a:endParaRPr lang="pl-PL"/>
        </a:p>
      </dgm:t>
    </dgm:pt>
    <dgm:pt modelId="{7A09E83F-57B4-4877-B814-C12AFDC75981}" type="pres">
      <dgm:prSet presAssocID="{45F5AF12-124F-4752-ADE2-CC1ED3EC5DB6}" presName="Name9" presStyleLbl="sibTrans2D1" presStyleIdx="0" presStyleCnt="3"/>
      <dgm:spPr/>
      <dgm:t>
        <a:bodyPr/>
        <a:lstStyle/>
        <a:p>
          <a:endParaRPr lang="pl-PL"/>
        </a:p>
      </dgm:t>
    </dgm:pt>
    <dgm:pt modelId="{A21BC24C-CD80-433F-A755-39F48261B334}" type="pres">
      <dgm:prSet presAssocID="{98D898B6-CA19-4EB0-8DD8-6557D02F0B7B}" presName="composite2" presStyleCnt="0"/>
      <dgm:spPr/>
      <dgm:t>
        <a:bodyPr/>
        <a:lstStyle/>
        <a:p>
          <a:endParaRPr lang="pl-PL"/>
        </a:p>
      </dgm:t>
    </dgm:pt>
    <dgm:pt modelId="{17F43F32-B354-46B0-BA5E-9F96519EFA42}" type="pres">
      <dgm:prSet presAssocID="{98D898B6-CA19-4EB0-8DD8-6557D02F0B7B}" presName="dummyNode2" presStyleLbl="node1" presStyleIdx="0" presStyleCnt="4"/>
      <dgm:spPr/>
      <dgm:t>
        <a:bodyPr/>
        <a:lstStyle/>
        <a:p>
          <a:endParaRPr lang="pl-PL"/>
        </a:p>
      </dgm:t>
    </dgm:pt>
    <dgm:pt modelId="{502A3B20-6E4E-4C12-BDA4-5D8B999703BD}" type="pres">
      <dgm:prSet presAssocID="{98D898B6-CA19-4EB0-8DD8-6557D02F0B7B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962E06C-2811-428E-B072-E3D4A78727EE}" type="pres">
      <dgm:prSet presAssocID="{98D898B6-CA19-4EB0-8DD8-6557D02F0B7B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44FF342-E790-4F90-916A-45A8B954DF85}" type="pres">
      <dgm:prSet presAssocID="{98D898B6-CA19-4EB0-8DD8-6557D02F0B7B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0F9A331-74FD-47F2-A264-56C3814F9F8F}" type="pres">
      <dgm:prSet presAssocID="{98D898B6-CA19-4EB0-8DD8-6557D02F0B7B}" presName="connSite2" presStyleCnt="0"/>
      <dgm:spPr/>
      <dgm:t>
        <a:bodyPr/>
        <a:lstStyle/>
        <a:p>
          <a:endParaRPr lang="pl-PL"/>
        </a:p>
      </dgm:t>
    </dgm:pt>
    <dgm:pt modelId="{51F023CF-B7C0-48DA-AC1D-8333280842FB}" type="pres">
      <dgm:prSet presAssocID="{FCF78C76-E29D-4624-973D-EE0CC9B48B1B}" presName="Name18" presStyleLbl="sibTrans2D1" presStyleIdx="1" presStyleCnt="3"/>
      <dgm:spPr/>
      <dgm:t>
        <a:bodyPr/>
        <a:lstStyle/>
        <a:p>
          <a:endParaRPr lang="pl-PL"/>
        </a:p>
      </dgm:t>
    </dgm:pt>
    <dgm:pt modelId="{E651081F-5112-4531-B812-4DBCA7EE0792}" type="pres">
      <dgm:prSet presAssocID="{40087B7D-FD79-4F7A-9D28-E6C3D68E408D}" presName="composite1" presStyleCnt="0"/>
      <dgm:spPr/>
      <dgm:t>
        <a:bodyPr/>
        <a:lstStyle/>
        <a:p>
          <a:endParaRPr lang="pl-PL"/>
        </a:p>
      </dgm:t>
    </dgm:pt>
    <dgm:pt modelId="{E0F683A8-A58A-4A3E-9635-4E03ACF9538D}" type="pres">
      <dgm:prSet presAssocID="{40087B7D-FD79-4F7A-9D28-E6C3D68E408D}" presName="dummyNode1" presStyleLbl="node1" presStyleIdx="1" presStyleCnt="4"/>
      <dgm:spPr/>
      <dgm:t>
        <a:bodyPr/>
        <a:lstStyle/>
        <a:p>
          <a:endParaRPr lang="pl-PL"/>
        </a:p>
      </dgm:t>
    </dgm:pt>
    <dgm:pt modelId="{21E61960-D922-49B7-9684-1B5FDD4762EE}" type="pres">
      <dgm:prSet presAssocID="{40087B7D-FD79-4F7A-9D28-E6C3D68E408D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ECAF1FF-6F58-42AF-8404-C6383E568DD5}" type="pres">
      <dgm:prSet presAssocID="{40087B7D-FD79-4F7A-9D28-E6C3D68E408D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FE4BE2F-3964-40BF-825B-7EA72FD14921}" type="pres">
      <dgm:prSet presAssocID="{40087B7D-FD79-4F7A-9D28-E6C3D68E408D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99DEE50-B519-4A89-86A7-FEBD5B55CAD3}" type="pres">
      <dgm:prSet presAssocID="{40087B7D-FD79-4F7A-9D28-E6C3D68E408D}" presName="connSite1" presStyleCnt="0"/>
      <dgm:spPr/>
      <dgm:t>
        <a:bodyPr/>
        <a:lstStyle/>
        <a:p>
          <a:endParaRPr lang="pl-PL"/>
        </a:p>
      </dgm:t>
    </dgm:pt>
    <dgm:pt modelId="{A491CA7B-D8A3-458C-A881-400B4620D176}" type="pres">
      <dgm:prSet presAssocID="{8E1032A0-70B7-417E-A9C0-9FDA07E6151D}" presName="Name9" presStyleLbl="sibTrans2D1" presStyleIdx="2" presStyleCnt="3"/>
      <dgm:spPr/>
      <dgm:t>
        <a:bodyPr/>
        <a:lstStyle/>
        <a:p>
          <a:endParaRPr lang="pl-PL"/>
        </a:p>
      </dgm:t>
    </dgm:pt>
    <dgm:pt modelId="{0818A63D-62C5-47DC-B48C-7F454D6DB459}" type="pres">
      <dgm:prSet presAssocID="{9122A227-C70D-4EBE-AB1D-FCE01E6F1876}" presName="composite2" presStyleCnt="0"/>
      <dgm:spPr/>
      <dgm:t>
        <a:bodyPr/>
        <a:lstStyle/>
        <a:p>
          <a:endParaRPr lang="pl-PL"/>
        </a:p>
      </dgm:t>
    </dgm:pt>
    <dgm:pt modelId="{0C688150-D372-45B3-8D44-46B635AF3A3A}" type="pres">
      <dgm:prSet presAssocID="{9122A227-C70D-4EBE-AB1D-FCE01E6F1876}" presName="dummyNode2" presStyleLbl="node1" presStyleIdx="2" presStyleCnt="4"/>
      <dgm:spPr/>
      <dgm:t>
        <a:bodyPr/>
        <a:lstStyle/>
        <a:p>
          <a:endParaRPr lang="pl-PL"/>
        </a:p>
      </dgm:t>
    </dgm:pt>
    <dgm:pt modelId="{7D72A3A3-9EDF-47B0-A2C2-A2847E20DD7B}" type="pres">
      <dgm:prSet presAssocID="{9122A227-C70D-4EBE-AB1D-FCE01E6F1876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AF97EA-144E-4443-8680-8E02126060D9}" type="pres">
      <dgm:prSet presAssocID="{9122A227-C70D-4EBE-AB1D-FCE01E6F1876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E74249-35DD-47BB-847A-6B111E91DBC4}" type="pres">
      <dgm:prSet presAssocID="{9122A227-C70D-4EBE-AB1D-FCE01E6F1876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2B7B0B9-AA07-4CDB-9850-575A2A34C54D}" type="pres">
      <dgm:prSet presAssocID="{9122A227-C70D-4EBE-AB1D-FCE01E6F1876}" presName="connSite2" presStyleCnt="0"/>
      <dgm:spPr/>
      <dgm:t>
        <a:bodyPr/>
        <a:lstStyle/>
        <a:p>
          <a:endParaRPr lang="pl-PL"/>
        </a:p>
      </dgm:t>
    </dgm:pt>
  </dgm:ptLst>
  <dgm:cxnLst>
    <dgm:cxn modelId="{22CFD884-6944-4D26-A305-ECD023CE3EA0}" type="presOf" srcId="{8E1032A0-70B7-417E-A9C0-9FDA07E6151D}" destId="{A491CA7B-D8A3-458C-A881-400B4620D176}" srcOrd="0" destOrd="0" presId="urn:microsoft.com/office/officeart/2005/8/layout/hProcess4"/>
    <dgm:cxn modelId="{315BD91A-FDE3-476D-B190-78A2D6838474}" type="presOf" srcId="{EF6FF6F1-347E-4E05-9019-C7CFF5A0BF26}" destId="{531E295C-46E0-48EC-9BC2-683CAE5A3BF9}" srcOrd="0" destOrd="0" presId="urn:microsoft.com/office/officeart/2005/8/layout/hProcess4"/>
    <dgm:cxn modelId="{7503B836-C8BE-47A3-870D-6CECB7FBDFB4}" type="presOf" srcId="{EC4BBC71-DB06-453F-852A-64A44D8907BF}" destId="{FFC9E072-8A70-44BE-9F02-63CE663A2ABE}" srcOrd="1" destOrd="0" presId="urn:microsoft.com/office/officeart/2005/8/layout/hProcess4"/>
    <dgm:cxn modelId="{7BBE85E6-1E90-466D-A7DC-7A507EB6F9A4}" srcId="{40087B7D-FD79-4F7A-9D28-E6C3D68E408D}" destId="{3C38081C-D8CE-43E6-95F9-D472D1FC7989}" srcOrd="1" destOrd="0" parTransId="{D1DAE269-BB53-4A79-9B4F-7674BF751393}" sibTransId="{12944637-3449-43CD-B863-36435F177C6D}"/>
    <dgm:cxn modelId="{5631C11D-9871-47C3-86C6-631F14B7DD7E}" type="presOf" srcId="{F462A520-7909-44C7-B33E-0E8D941DEA59}" destId="{502A3B20-6E4E-4C12-BDA4-5D8B999703BD}" srcOrd="0" destOrd="0" presId="urn:microsoft.com/office/officeart/2005/8/layout/hProcess4"/>
    <dgm:cxn modelId="{C5F97F7D-EA37-4D55-855A-21E519CEBE07}" type="presOf" srcId="{9122A227-C70D-4EBE-AB1D-FCE01E6F1876}" destId="{FFE74249-35DD-47BB-847A-6B111E91DBC4}" srcOrd="0" destOrd="0" presId="urn:microsoft.com/office/officeart/2005/8/layout/hProcess4"/>
    <dgm:cxn modelId="{471C1E04-F7EC-448A-A789-70DFBA522529}" type="presOf" srcId="{3C38081C-D8CE-43E6-95F9-D472D1FC7989}" destId="{21E61960-D922-49B7-9684-1B5FDD4762EE}" srcOrd="0" destOrd="1" presId="urn:microsoft.com/office/officeart/2005/8/layout/hProcess4"/>
    <dgm:cxn modelId="{1617DA4E-09C2-4031-9399-479AC58EA431}" type="presOf" srcId="{FCF78C76-E29D-4624-973D-EE0CC9B48B1B}" destId="{51F023CF-B7C0-48DA-AC1D-8333280842FB}" srcOrd="0" destOrd="0" presId="urn:microsoft.com/office/officeart/2005/8/layout/hProcess4"/>
    <dgm:cxn modelId="{55E22FDE-43CC-4CF2-A133-9288C73CDBC0}" srcId="{EF6FF6F1-347E-4E05-9019-C7CFF5A0BF26}" destId="{9122A227-C70D-4EBE-AB1D-FCE01E6F1876}" srcOrd="3" destOrd="0" parTransId="{C5BA102D-53BC-4236-B57A-0788156D5BAB}" sibTransId="{D8B7395D-949D-4D8B-ACB9-6A2A72969F2A}"/>
    <dgm:cxn modelId="{E3594997-4CE1-4D09-A177-EA316D17688D}" srcId="{EF6FF6F1-347E-4E05-9019-C7CFF5A0BF26}" destId="{98D898B6-CA19-4EB0-8DD8-6557D02F0B7B}" srcOrd="1" destOrd="0" parTransId="{8106C758-D0C3-42D8-9282-0247596ED1E0}" sibTransId="{FCF78C76-E29D-4624-973D-EE0CC9B48B1B}"/>
    <dgm:cxn modelId="{BFCD0521-E5CC-430A-B91C-A870E8296363}" srcId="{40087B7D-FD79-4F7A-9D28-E6C3D68E408D}" destId="{04D2872E-74A8-48EC-8A46-CF330F719FBA}" srcOrd="2" destOrd="0" parTransId="{464F2C21-3B1C-431B-A511-375B3E1AE8A7}" sibTransId="{7E6A1143-A492-4550-8A6C-F99ACD35D28E}"/>
    <dgm:cxn modelId="{BDBDEA9A-3BA6-4A81-8400-F849A90A5BFB}" type="presOf" srcId="{89B6D2DB-5932-4401-A1C0-E5BB3C517B72}" destId="{CD4A9250-32C9-4584-B976-C6A52F7E6A89}" srcOrd="0" destOrd="0" presId="urn:microsoft.com/office/officeart/2005/8/layout/hProcess4"/>
    <dgm:cxn modelId="{D7EE1D95-F544-4E9E-AC49-276EB76B25A2}" srcId="{98D898B6-CA19-4EB0-8DD8-6557D02F0B7B}" destId="{F462A520-7909-44C7-B33E-0E8D941DEA59}" srcOrd="0" destOrd="0" parTransId="{BBB1CB8D-E23D-4D05-A383-5F0503E9A690}" sibTransId="{FB3D5555-1377-4FB4-A9A1-F2BA3DB393EB}"/>
    <dgm:cxn modelId="{016AD751-B0D7-4A0F-816B-30E033F420F2}" srcId="{EF6FF6F1-347E-4E05-9019-C7CFF5A0BF26}" destId="{89B6D2DB-5932-4401-A1C0-E5BB3C517B72}" srcOrd="0" destOrd="0" parTransId="{B93B979C-9DBC-4381-AEBE-FCDA7B06BB61}" sibTransId="{45F5AF12-124F-4752-ADE2-CC1ED3EC5DB6}"/>
    <dgm:cxn modelId="{969430AA-32D1-4020-9C7F-6FFFCF8DA3B1}" type="presOf" srcId="{04D2872E-74A8-48EC-8A46-CF330F719FBA}" destId="{4ECAF1FF-6F58-42AF-8404-C6383E568DD5}" srcOrd="1" destOrd="2" presId="urn:microsoft.com/office/officeart/2005/8/layout/hProcess4"/>
    <dgm:cxn modelId="{213D0107-58C9-4130-8D2C-95A6CA7A5C94}" srcId="{EF6FF6F1-347E-4E05-9019-C7CFF5A0BF26}" destId="{40087B7D-FD79-4F7A-9D28-E6C3D68E408D}" srcOrd="2" destOrd="0" parTransId="{D99D97C0-92F0-479E-8484-3D168EF628DF}" sibTransId="{8E1032A0-70B7-417E-A9C0-9FDA07E6151D}"/>
    <dgm:cxn modelId="{F67436E7-72A5-4F5C-9D2E-6ACB93CE7CE1}" type="presOf" srcId="{04D2872E-74A8-48EC-8A46-CF330F719FBA}" destId="{21E61960-D922-49B7-9684-1B5FDD4762EE}" srcOrd="0" destOrd="2" presId="urn:microsoft.com/office/officeart/2005/8/layout/hProcess4"/>
    <dgm:cxn modelId="{5ACD073B-6C33-4282-A9C6-7BFFD87F137F}" type="presOf" srcId="{3C38081C-D8CE-43E6-95F9-D472D1FC7989}" destId="{4ECAF1FF-6F58-42AF-8404-C6383E568DD5}" srcOrd="1" destOrd="1" presId="urn:microsoft.com/office/officeart/2005/8/layout/hProcess4"/>
    <dgm:cxn modelId="{5485E1E3-3AF8-4FEB-B71C-1D74863DA8B3}" type="presOf" srcId="{EC273943-3AA1-4C04-A9DA-E96A2ABD86FE}" destId="{21E61960-D922-49B7-9684-1B5FDD4762EE}" srcOrd="0" destOrd="0" presId="urn:microsoft.com/office/officeart/2005/8/layout/hProcess4"/>
    <dgm:cxn modelId="{5AD33DB8-E7A9-42EA-8F36-581DCC02DC00}" type="presOf" srcId="{98D898B6-CA19-4EB0-8DD8-6557D02F0B7B}" destId="{C44FF342-E790-4F90-916A-45A8B954DF85}" srcOrd="0" destOrd="0" presId="urn:microsoft.com/office/officeart/2005/8/layout/hProcess4"/>
    <dgm:cxn modelId="{20EFC686-1E85-4F12-B959-298E38B05C45}" srcId="{9122A227-C70D-4EBE-AB1D-FCE01E6F1876}" destId="{42722806-3CCC-4F24-A59D-93A509231509}" srcOrd="0" destOrd="0" parTransId="{0FA7CFC6-E8F6-4F95-99FA-4E18B5831C22}" sibTransId="{731F89F9-C482-4B29-A5BC-36460CB8A3B5}"/>
    <dgm:cxn modelId="{63C6125C-C782-4F6D-8A98-C80A54AFCE4E}" type="presOf" srcId="{EC273943-3AA1-4C04-A9DA-E96A2ABD86FE}" destId="{4ECAF1FF-6F58-42AF-8404-C6383E568DD5}" srcOrd="1" destOrd="0" presId="urn:microsoft.com/office/officeart/2005/8/layout/hProcess4"/>
    <dgm:cxn modelId="{7AEE23EC-2128-4086-B461-BA3068F7142F}" srcId="{40087B7D-FD79-4F7A-9D28-E6C3D68E408D}" destId="{EC273943-3AA1-4C04-A9DA-E96A2ABD86FE}" srcOrd="0" destOrd="0" parTransId="{9EB236FC-ED7E-44E6-A34D-56BC8B4454A3}" sibTransId="{07F2A10A-430B-4303-80EF-EA8DCBDFD1EE}"/>
    <dgm:cxn modelId="{A3FFB7C0-E121-4B87-BC9A-008BB7FB544D}" type="presOf" srcId="{40087B7D-FD79-4F7A-9D28-E6C3D68E408D}" destId="{0FE4BE2F-3964-40BF-825B-7EA72FD14921}" srcOrd="0" destOrd="0" presId="urn:microsoft.com/office/officeart/2005/8/layout/hProcess4"/>
    <dgm:cxn modelId="{D75B9748-F6AE-4872-A11E-19195B328E0C}" type="presOf" srcId="{F462A520-7909-44C7-B33E-0E8D941DEA59}" destId="{C962E06C-2811-428E-B072-E3D4A78727EE}" srcOrd="1" destOrd="0" presId="urn:microsoft.com/office/officeart/2005/8/layout/hProcess4"/>
    <dgm:cxn modelId="{E18B7CEF-27BF-495E-BB0D-DDA5696EBFBF}" type="presOf" srcId="{42722806-3CCC-4F24-A59D-93A509231509}" destId="{15AF97EA-144E-4443-8680-8E02126060D9}" srcOrd="1" destOrd="0" presId="urn:microsoft.com/office/officeart/2005/8/layout/hProcess4"/>
    <dgm:cxn modelId="{B4797E7C-CA8D-47EA-84C8-2838C8F64420}" srcId="{89B6D2DB-5932-4401-A1C0-E5BB3C517B72}" destId="{EC4BBC71-DB06-453F-852A-64A44D8907BF}" srcOrd="0" destOrd="0" parTransId="{C4F753B1-D1C0-4CA7-9FC4-A95E435321AE}" sibTransId="{F4942C3E-FCC4-4507-84EC-E70CEA657F58}"/>
    <dgm:cxn modelId="{F7428F1D-907C-4388-B6A4-4836F3889EBE}" type="presOf" srcId="{45F5AF12-124F-4752-ADE2-CC1ED3EC5DB6}" destId="{7A09E83F-57B4-4877-B814-C12AFDC75981}" srcOrd="0" destOrd="0" presId="urn:microsoft.com/office/officeart/2005/8/layout/hProcess4"/>
    <dgm:cxn modelId="{7B53D368-E64A-48C8-8C6B-990F1AF11545}" type="presOf" srcId="{42722806-3CCC-4F24-A59D-93A509231509}" destId="{7D72A3A3-9EDF-47B0-A2C2-A2847E20DD7B}" srcOrd="0" destOrd="0" presId="urn:microsoft.com/office/officeart/2005/8/layout/hProcess4"/>
    <dgm:cxn modelId="{05D3F890-AE2A-44B3-BED2-D2BC839D7D54}" type="presOf" srcId="{EC4BBC71-DB06-453F-852A-64A44D8907BF}" destId="{8334874B-39B7-4F73-ABBB-076EB6EDA026}" srcOrd="0" destOrd="0" presId="urn:microsoft.com/office/officeart/2005/8/layout/hProcess4"/>
    <dgm:cxn modelId="{963D4C5C-626E-4002-93A9-CD50ED5AE1CD}" type="presParOf" srcId="{531E295C-46E0-48EC-9BC2-683CAE5A3BF9}" destId="{45C64F21-5DE2-4490-B208-F398931725A1}" srcOrd="0" destOrd="0" presId="urn:microsoft.com/office/officeart/2005/8/layout/hProcess4"/>
    <dgm:cxn modelId="{6D5D57F6-7418-4993-9A4D-8EF25AF151BF}" type="presParOf" srcId="{531E295C-46E0-48EC-9BC2-683CAE5A3BF9}" destId="{56C5D1C8-1ED0-4B3B-B19A-AEE879154E8B}" srcOrd="1" destOrd="0" presId="urn:microsoft.com/office/officeart/2005/8/layout/hProcess4"/>
    <dgm:cxn modelId="{E327B1E7-E714-4150-9007-B1ED7BD7AAE2}" type="presParOf" srcId="{531E295C-46E0-48EC-9BC2-683CAE5A3BF9}" destId="{DFCB8AFC-E6BB-425F-9FB8-78D88BD4D297}" srcOrd="2" destOrd="0" presId="urn:microsoft.com/office/officeart/2005/8/layout/hProcess4"/>
    <dgm:cxn modelId="{E25D87D4-11FE-4D21-B74E-0D4F0269DF3E}" type="presParOf" srcId="{DFCB8AFC-E6BB-425F-9FB8-78D88BD4D297}" destId="{99827DCE-9441-4F1A-B463-2DE405A02535}" srcOrd="0" destOrd="0" presId="urn:microsoft.com/office/officeart/2005/8/layout/hProcess4"/>
    <dgm:cxn modelId="{73B9DD92-5A94-460D-A3B3-4CB1AFEC531C}" type="presParOf" srcId="{99827DCE-9441-4F1A-B463-2DE405A02535}" destId="{B3498850-6444-46C1-A487-C7B71F151198}" srcOrd="0" destOrd="0" presId="urn:microsoft.com/office/officeart/2005/8/layout/hProcess4"/>
    <dgm:cxn modelId="{3762D052-EA58-45DE-A0B1-850314B813CB}" type="presParOf" srcId="{99827DCE-9441-4F1A-B463-2DE405A02535}" destId="{8334874B-39B7-4F73-ABBB-076EB6EDA026}" srcOrd="1" destOrd="0" presId="urn:microsoft.com/office/officeart/2005/8/layout/hProcess4"/>
    <dgm:cxn modelId="{351CF314-BB09-4ACC-8549-39C64DACE2D4}" type="presParOf" srcId="{99827DCE-9441-4F1A-B463-2DE405A02535}" destId="{FFC9E072-8A70-44BE-9F02-63CE663A2ABE}" srcOrd="2" destOrd="0" presId="urn:microsoft.com/office/officeart/2005/8/layout/hProcess4"/>
    <dgm:cxn modelId="{7F22988D-ED41-429B-9CCC-EBAF9DB09BD5}" type="presParOf" srcId="{99827DCE-9441-4F1A-B463-2DE405A02535}" destId="{CD4A9250-32C9-4584-B976-C6A52F7E6A89}" srcOrd="3" destOrd="0" presId="urn:microsoft.com/office/officeart/2005/8/layout/hProcess4"/>
    <dgm:cxn modelId="{B09E33D0-8F6C-4DB6-8731-F2FC09A7E2E0}" type="presParOf" srcId="{99827DCE-9441-4F1A-B463-2DE405A02535}" destId="{FDD3558E-DDAA-477F-8175-BFE13CA9B5D6}" srcOrd="4" destOrd="0" presId="urn:microsoft.com/office/officeart/2005/8/layout/hProcess4"/>
    <dgm:cxn modelId="{BE7F187F-8F25-4199-9D20-2535FA863AF1}" type="presParOf" srcId="{DFCB8AFC-E6BB-425F-9FB8-78D88BD4D297}" destId="{7A09E83F-57B4-4877-B814-C12AFDC75981}" srcOrd="1" destOrd="0" presId="urn:microsoft.com/office/officeart/2005/8/layout/hProcess4"/>
    <dgm:cxn modelId="{CE2ACEC6-0B2D-4C85-ABEA-3DFBB39D2956}" type="presParOf" srcId="{DFCB8AFC-E6BB-425F-9FB8-78D88BD4D297}" destId="{A21BC24C-CD80-433F-A755-39F48261B334}" srcOrd="2" destOrd="0" presId="urn:microsoft.com/office/officeart/2005/8/layout/hProcess4"/>
    <dgm:cxn modelId="{2412DD59-ED0A-4987-A91B-5513FA657CC3}" type="presParOf" srcId="{A21BC24C-CD80-433F-A755-39F48261B334}" destId="{17F43F32-B354-46B0-BA5E-9F96519EFA42}" srcOrd="0" destOrd="0" presId="urn:microsoft.com/office/officeart/2005/8/layout/hProcess4"/>
    <dgm:cxn modelId="{563F2654-09E2-445F-9E74-DE023B7C5629}" type="presParOf" srcId="{A21BC24C-CD80-433F-A755-39F48261B334}" destId="{502A3B20-6E4E-4C12-BDA4-5D8B999703BD}" srcOrd="1" destOrd="0" presId="urn:microsoft.com/office/officeart/2005/8/layout/hProcess4"/>
    <dgm:cxn modelId="{26AC5B43-7EC9-45AF-9ECE-B672327EC7CE}" type="presParOf" srcId="{A21BC24C-CD80-433F-A755-39F48261B334}" destId="{C962E06C-2811-428E-B072-E3D4A78727EE}" srcOrd="2" destOrd="0" presId="urn:microsoft.com/office/officeart/2005/8/layout/hProcess4"/>
    <dgm:cxn modelId="{F62AC0E7-AC1C-4C26-B509-B3CB23103354}" type="presParOf" srcId="{A21BC24C-CD80-433F-A755-39F48261B334}" destId="{C44FF342-E790-4F90-916A-45A8B954DF85}" srcOrd="3" destOrd="0" presId="urn:microsoft.com/office/officeart/2005/8/layout/hProcess4"/>
    <dgm:cxn modelId="{59D04EF2-B9B1-4A22-BCBA-6B27848B3CF9}" type="presParOf" srcId="{A21BC24C-CD80-433F-A755-39F48261B334}" destId="{40F9A331-74FD-47F2-A264-56C3814F9F8F}" srcOrd="4" destOrd="0" presId="urn:microsoft.com/office/officeart/2005/8/layout/hProcess4"/>
    <dgm:cxn modelId="{C72B0EE9-2FA0-484D-A26D-F5508D39446D}" type="presParOf" srcId="{DFCB8AFC-E6BB-425F-9FB8-78D88BD4D297}" destId="{51F023CF-B7C0-48DA-AC1D-8333280842FB}" srcOrd="3" destOrd="0" presId="urn:microsoft.com/office/officeart/2005/8/layout/hProcess4"/>
    <dgm:cxn modelId="{9A0A59EA-F035-4FD1-9533-D7969D9C16E8}" type="presParOf" srcId="{DFCB8AFC-E6BB-425F-9FB8-78D88BD4D297}" destId="{E651081F-5112-4531-B812-4DBCA7EE0792}" srcOrd="4" destOrd="0" presId="urn:microsoft.com/office/officeart/2005/8/layout/hProcess4"/>
    <dgm:cxn modelId="{ADFF5790-0748-4276-8B70-F0CE702158A5}" type="presParOf" srcId="{E651081F-5112-4531-B812-4DBCA7EE0792}" destId="{E0F683A8-A58A-4A3E-9635-4E03ACF9538D}" srcOrd="0" destOrd="0" presId="urn:microsoft.com/office/officeart/2005/8/layout/hProcess4"/>
    <dgm:cxn modelId="{1E9AC28C-4175-49A4-BD7C-93DD79584259}" type="presParOf" srcId="{E651081F-5112-4531-B812-4DBCA7EE0792}" destId="{21E61960-D922-49B7-9684-1B5FDD4762EE}" srcOrd="1" destOrd="0" presId="urn:microsoft.com/office/officeart/2005/8/layout/hProcess4"/>
    <dgm:cxn modelId="{7B29A8B4-465E-4691-8962-989F75F845A7}" type="presParOf" srcId="{E651081F-5112-4531-B812-4DBCA7EE0792}" destId="{4ECAF1FF-6F58-42AF-8404-C6383E568DD5}" srcOrd="2" destOrd="0" presId="urn:microsoft.com/office/officeart/2005/8/layout/hProcess4"/>
    <dgm:cxn modelId="{16C770E5-155B-4124-8060-A0F69D589DF4}" type="presParOf" srcId="{E651081F-5112-4531-B812-4DBCA7EE0792}" destId="{0FE4BE2F-3964-40BF-825B-7EA72FD14921}" srcOrd="3" destOrd="0" presId="urn:microsoft.com/office/officeart/2005/8/layout/hProcess4"/>
    <dgm:cxn modelId="{6E341887-89F5-4E31-9416-BCDF28602819}" type="presParOf" srcId="{E651081F-5112-4531-B812-4DBCA7EE0792}" destId="{499DEE50-B519-4A89-86A7-FEBD5B55CAD3}" srcOrd="4" destOrd="0" presId="urn:microsoft.com/office/officeart/2005/8/layout/hProcess4"/>
    <dgm:cxn modelId="{A2E06980-C8B3-4E69-ACFD-E64748E66D36}" type="presParOf" srcId="{DFCB8AFC-E6BB-425F-9FB8-78D88BD4D297}" destId="{A491CA7B-D8A3-458C-A881-400B4620D176}" srcOrd="5" destOrd="0" presId="urn:microsoft.com/office/officeart/2005/8/layout/hProcess4"/>
    <dgm:cxn modelId="{DC3983A7-4CA1-4ADC-A4F1-6964F6CA21D8}" type="presParOf" srcId="{DFCB8AFC-E6BB-425F-9FB8-78D88BD4D297}" destId="{0818A63D-62C5-47DC-B48C-7F454D6DB459}" srcOrd="6" destOrd="0" presId="urn:microsoft.com/office/officeart/2005/8/layout/hProcess4"/>
    <dgm:cxn modelId="{A43B0EF7-33AB-4257-858C-9D6B7727AABC}" type="presParOf" srcId="{0818A63D-62C5-47DC-B48C-7F454D6DB459}" destId="{0C688150-D372-45B3-8D44-46B635AF3A3A}" srcOrd="0" destOrd="0" presId="urn:microsoft.com/office/officeart/2005/8/layout/hProcess4"/>
    <dgm:cxn modelId="{5E3CC14C-7626-4222-9628-02DE675A61CA}" type="presParOf" srcId="{0818A63D-62C5-47DC-B48C-7F454D6DB459}" destId="{7D72A3A3-9EDF-47B0-A2C2-A2847E20DD7B}" srcOrd="1" destOrd="0" presId="urn:microsoft.com/office/officeart/2005/8/layout/hProcess4"/>
    <dgm:cxn modelId="{54F97ABF-C87B-42B3-9CE0-E019FE6846E5}" type="presParOf" srcId="{0818A63D-62C5-47DC-B48C-7F454D6DB459}" destId="{15AF97EA-144E-4443-8680-8E02126060D9}" srcOrd="2" destOrd="0" presId="urn:microsoft.com/office/officeart/2005/8/layout/hProcess4"/>
    <dgm:cxn modelId="{A16406CC-EAA5-4F5C-9D47-AFEBFC706CAD}" type="presParOf" srcId="{0818A63D-62C5-47DC-B48C-7F454D6DB459}" destId="{FFE74249-35DD-47BB-847A-6B111E91DBC4}" srcOrd="3" destOrd="0" presId="urn:microsoft.com/office/officeart/2005/8/layout/hProcess4"/>
    <dgm:cxn modelId="{1B62E57A-465F-4F7F-B42C-0D667B1D69F1}" type="presParOf" srcId="{0818A63D-62C5-47DC-B48C-7F454D6DB459}" destId="{E2B7B0B9-AA07-4CDB-9850-575A2A34C54D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668F0D-790C-43B6-8D30-80F5C5542454}" type="doc">
      <dgm:prSet loTypeId="urn:microsoft.com/office/officeart/2005/8/layout/vList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467D99D7-3519-44F5-AF99-D2797780A51F}">
      <dgm:prSet custT="1"/>
      <dgm:spPr/>
      <dgm:t>
        <a:bodyPr/>
        <a:lstStyle/>
        <a:p>
          <a:pPr rtl="0"/>
          <a:r>
            <a:rPr lang="pl-PL" sz="2800" b="1" dirty="0" err="1" smtClean="0">
              <a:latin typeface="Book Antiqua" pitchFamily="18" charset="0"/>
            </a:rPr>
            <a:t>Statistical</a:t>
          </a:r>
          <a:r>
            <a:rPr lang="pl-PL" sz="2800" b="1" dirty="0" smtClean="0">
              <a:latin typeface="Book Antiqua" pitchFamily="18" charset="0"/>
            </a:rPr>
            <a:t> </a:t>
          </a:r>
          <a:r>
            <a:rPr lang="pl-PL" sz="2800" b="1" dirty="0" err="1" smtClean="0">
              <a:latin typeface="Book Antiqua" pitchFamily="18" charset="0"/>
            </a:rPr>
            <a:t>adress</a:t>
          </a:r>
          <a:r>
            <a:rPr lang="pl-PL" sz="2800" b="1" dirty="0" smtClean="0">
              <a:latin typeface="Book Antiqua" pitchFamily="18" charset="0"/>
            </a:rPr>
            <a:t> </a:t>
          </a:r>
          <a:r>
            <a:rPr lang="pl-PL" sz="2800" b="1" dirty="0" err="1" smtClean="0">
              <a:latin typeface="Book Antiqua" pitchFamily="18" charset="0"/>
            </a:rPr>
            <a:t>points</a:t>
          </a:r>
          <a:endParaRPr lang="pl-PL" sz="2800" b="1" dirty="0">
            <a:latin typeface="Book Antiqua" pitchFamily="18" charset="0"/>
          </a:endParaRPr>
        </a:p>
      </dgm:t>
    </dgm:pt>
    <dgm:pt modelId="{CAEE0517-07CB-4BA0-A6EE-D461668C40DA}" type="parTrans" cxnId="{51429895-8A59-4CCA-B706-70CD968231BD}">
      <dgm:prSet/>
      <dgm:spPr/>
      <dgm:t>
        <a:bodyPr/>
        <a:lstStyle/>
        <a:p>
          <a:endParaRPr lang="pl-PL"/>
        </a:p>
      </dgm:t>
    </dgm:pt>
    <dgm:pt modelId="{8E82CD54-2D7A-44EE-A64E-DCE8626B8EEF}" type="sibTrans" cxnId="{51429895-8A59-4CCA-B706-70CD968231BD}">
      <dgm:prSet/>
      <dgm:spPr/>
      <dgm:t>
        <a:bodyPr/>
        <a:lstStyle/>
        <a:p>
          <a:endParaRPr lang="pl-PL"/>
        </a:p>
      </dgm:t>
    </dgm:pt>
    <dgm:pt modelId="{EDB090F4-EBD0-40BB-B21A-CB84E54BFAF6}">
      <dgm:prSet custT="1"/>
      <dgm:spPr/>
      <dgm:t>
        <a:bodyPr/>
        <a:lstStyle/>
        <a:p>
          <a:pPr rtl="0"/>
          <a:r>
            <a:rPr lang="en-US" sz="2800" b="1" noProof="0" dirty="0" smtClean="0">
              <a:latin typeface="Book Antiqua" pitchFamily="18" charset="0"/>
            </a:rPr>
            <a:t>Statistical distribution boundaries</a:t>
          </a:r>
          <a:endParaRPr lang="en-US" sz="2800" b="1" noProof="0" dirty="0">
            <a:latin typeface="Book Antiqua" pitchFamily="18" charset="0"/>
          </a:endParaRPr>
        </a:p>
      </dgm:t>
    </dgm:pt>
    <dgm:pt modelId="{8BC9959E-E3CC-4B82-A6BB-3CC780E15080}" type="parTrans" cxnId="{E9B6B298-2A79-4A8D-BCBC-096DEA46DCAE}">
      <dgm:prSet/>
      <dgm:spPr/>
      <dgm:t>
        <a:bodyPr/>
        <a:lstStyle/>
        <a:p>
          <a:endParaRPr lang="pl-PL"/>
        </a:p>
      </dgm:t>
    </dgm:pt>
    <dgm:pt modelId="{347A5B54-A3BD-4C24-BE5A-11E497A7FABF}" type="sibTrans" cxnId="{E9B6B298-2A79-4A8D-BCBC-096DEA46DCAE}">
      <dgm:prSet/>
      <dgm:spPr/>
      <dgm:t>
        <a:bodyPr/>
        <a:lstStyle/>
        <a:p>
          <a:endParaRPr lang="pl-PL"/>
        </a:p>
      </dgm:t>
    </dgm:pt>
    <dgm:pt modelId="{487C8CD5-30B8-4AB6-9499-F057EC9D2ACE}">
      <dgm:prSet/>
      <dgm:spPr/>
      <dgm:t>
        <a:bodyPr/>
        <a:lstStyle/>
        <a:p>
          <a:pPr rtl="0"/>
          <a:r>
            <a:rPr lang="en-US" sz="2400" noProof="0" dirty="0" smtClean="0">
              <a:latin typeface="Book Antiqua" pitchFamily="18" charset="0"/>
            </a:rPr>
            <a:t>statistical regions</a:t>
          </a:r>
          <a:endParaRPr lang="en-US" sz="2400" noProof="0" dirty="0">
            <a:latin typeface="Book Antiqua" pitchFamily="18" charset="0"/>
          </a:endParaRPr>
        </a:p>
      </dgm:t>
    </dgm:pt>
    <dgm:pt modelId="{F1DB93CA-E25C-4C96-A21C-478C037B86E1}" type="parTrans" cxnId="{5D9677A1-DD89-4E7E-A3D5-3FCDF5FF3385}">
      <dgm:prSet/>
      <dgm:spPr/>
      <dgm:t>
        <a:bodyPr/>
        <a:lstStyle/>
        <a:p>
          <a:endParaRPr lang="pl-PL"/>
        </a:p>
      </dgm:t>
    </dgm:pt>
    <dgm:pt modelId="{4E8B1187-276A-41D1-89D2-3F5825A9DEA7}" type="sibTrans" cxnId="{5D9677A1-DD89-4E7E-A3D5-3FCDF5FF3385}">
      <dgm:prSet/>
      <dgm:spPr/>
      <dgm:t>
        <a:bodyPr/>
        <a:lstStyle/>
        <a:p>
          <a:endParaRPr lang="pl-PL"/>
        </a:p>
      </dgm:t>
    </dgm:pt>
    <dgm:pt modelId="{0F33C5D0-1CDD-4491-9296-C4C5927598AB}">
      <dgm:prSet/>
      <dgm:spPr/>
      <dgm:t>
        <a:bodyPr/>
        <a:lstStyle/>
        <a:p>
          <a:pPr rtl="0"/>
          <a:r>
            <a:rPr lang="en-US" sz="2400" dirty="0" smtClean="0">
              <a:latin typeface="Book Antiqua" pitchFamily="18" charset="0"/>
            </a:rPr>
            <a:t>address points for residential buildings</a:t>
          </a:r>
          <a:endParaRPr lang="pl-PL" sz="2400" dirty="0">
            <a:latin typeface="Book Antiqua" pitchFamily="18" charset="0"/>
          </a:endParaRPr>
        </a:p>
      </dgm:t>
    </dgm:pt>
    <dgm:pt modelId="{796BF888-FB93-4346-82AD-DE239C926F72}" type="parTrans" cxnId="{FA4C10E4-BBF7-431E-9E35-D3E5C6D43429}">
      <dgm:prSet/>
      <dgm:spPr/>
      <dgm:t>
        <a:bodyPr/>
        <a:lstStyle/>
        <a:p>
          <a:endParaRPr lang="pl-PL"/>
        </a:p>
      </dgm:t>
    </dgm:pt>
    <dgm:pt modelId="{DB8C77F6-4EE6-4ED9-A4CD-79FD37E64D9F}" type="sibTrans" cxnId="{FA4C10E4-BBF7-431E-9E35-D3E5C6D43429}">
      <dgm:prSet/>
      <dgm:spPr/>
      <dgm:t>
        <a:bodyPr/>
        <a:lstStyle/>
        <a:p>
          <a:endParaRPr lang="pl-PL"/>
        </a:p>
      </dgm:t>
    </dgm:pt>
    <dgm:pt modelId="{62200F1F-E398-47A3-8974-104091F2B9C1}">
      <dgm:prSet/>
      <dgm:spPr/>
      <dgm:t>
        <a:bodyPr/>
        <a:lstStyle/>
        <a:p>
          <a:pPr rtl="0"/>
          <a:r>
            <a:rPr lang="en-US" sz="2400" noProof="0" dirty="0" smtClean="0">
              <a:latin typeface="Book Antiqua" pitchFamily="18" charset="0"/>
            </a:rPr>
            <a:t>enumeration areas</a:t>
          </a:r>
          <a:endParaRPr lang="en-US" sz="2400" noProof="0" dirty="0">
            <a:latin typeface="Book Antiqua" pitchFamily="18" charset="0"/>
          </a:endParaRPr>
        </a:p>
      </dgm:t>
    </dgm:pt>
    <dgm:pt modelId="{F5932BC4-8A34-4025-A6B5-7300E41EEABE}" type="parTrans" cxnId="{F7F9F2BD-AADD-4F64-BF19-0139430279E5}">
      <dgm:prSet/>
      <dgm:spPr/>
      <dgm:t>
        <a:bodyPr/>
        <a:lstStyle/>
        <a:p>
          <a:endParaRPr lang="pl-PL"/>
        </a:p>
      </dgm:t>
    </dgm:pt>
    <dgm:pt modelId="{16A2F897-18A2-4FF0-A1CE-CF7CB4F56E5A}" type="sibTrans" cxnId="{F7F9F2BD-AADD-4F64-BF19-0139430279E5}">
      <dgm:prSet/>
      <dgm:spPr/>
      <dgm:t>
        <a:bodyPr/>
        <a:lstStyle/>
        <a:p>
          <a:endParaRPr lang="pl-PL"/>
        </a:p>
      </dgm:t>
    </dgm:pt>
    <dgm:pt modelId="{2FDA9091-6D57-42B5-B220-FB5CD052AD54}" type="pres">
      <dgm:prSet presAssocID="{A4668F0D-790C-43B6-8D30-80F5C554245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DE327CA-F72E-4263-99BA-EA18C3F6DCDD}" type="pres">
      <dgm:prSet presAssocID="{467D99D7-3519-44F5-AF99-D2797780A51F}" presName="composite" presStyleCnt="0"/>
      <dgm:spPr/>
      <dgm:t>
        <a:bodyPr/>
        <a:lstStyle/>
        <a:p>
          <a:endParaRPr lang="pl-PL"/>
        </a:p>
      </dgm:t>
    </dgm:pt>
    <dgm:pt modelId="{DA9C067D-7E26-4070-9C80-426BDA3DD887}" type="pres">
      <dgm:prSet presAssocID="{467D99D7-3519-44F5-AF99-D2797780A51F}" presName="imgShp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66126267-353A-4C3B-98C3-F71CDD132CB1}" type="pres">
      <dgm:prSet presAssocID="{467D99D7-3519-44F5-AF99-D2797780A51F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41DD73D-01AC-43CC-AEB8-89FEFEA0BBE1}" type="pres">
      <dgm:prSet presAssocID="{8E82CD54-2D7A-44EE-A64E-DCE8626B8EEF}" presName="spacing" presStyleCnt="0"/>
      <dgm:spPr/>
      <dgm:t>
        <a:bodyPr/>
        <a:lstStyle/>
        <a:p>
          <a:endParaRPr lang="pl-PL"/>
        </a:p>
      </dgm:t>
    </dgm:pt>
    <dgm:pt modelId="{E6488DA6-5056-40F6-A025-361532C39263}" type="pres">
      <dgm:prSet presAssocID="{EDB090F4-EBD0-40BB-B21A-CB84E54BFAF6}" presName="composite" presStyleCnt="0"/>
      <dgm:spPr/>
      <dgm:t>
        <a:bodyPr/>
        <a:lstStyle/>
        <a:p>
          <a:endParaRPr lang="pl-PL"/>
        </a:p>
      </dgm:t>
    </dgm:pt>
    <dgm:pt modelId="{FBED4220-2D06-4F6B-838E-E3D00FD44B3F}" type="pres">
      <dgm:prSet presAssocID="{EDB090F4-EBD0-40BB-B21A-CB84E54BFAF6}" presName="imgShp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440E111C-6358-41FA-8399-F1B58EF54F01}" type="pres">
      <dgm:prSet presAssocID="{EDB090F4-EBD0-40BB-B21A-CB84E54BFAF6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617E1BB-CCDC-4659-AE0C-48AB8E303CF6}" type="presOf" srcId="{487C8CD5-30B8-4AB6-9499-F057EC9D2ACE}" destId="{440E111C-6358-41FA-8399-F1B58EF54F01}" srcOrd="0" destOrd="1" presId="urn:microsoft.com/office/officeart/2005/8/layout/vList3"/>
    <dgm:cxn modelId="{A0D14CAF-AEA9-4680-B035-7A69FAEF744C}" type="presOf" srcId="{467D99D7-3519-44F5-AF99-D2797780A51F}" destId="{66126267-353A-4C3B-98C3-F71CDD132CB1}" srcOrd="0" destOrd="0" presId="urn:microsoft.com/office/officeart/2005/8/layout/vList3"/>
    <dgm:cxn modelId="{F7F9F2BD-AADD-4F64-BF19-0139430279E5}" srcId="{EDB090F4-EBD0-40BB-B21A-CB84E54BFAF6}" destId="{62200F1F-E398-47A3-8974-104091F2B9C1}" srcOrd="1" destOrd="0" parTransId="{F5932BC4-8A34-4025-A6B5-7300E41EEABE}" sibTransId="{16A2F897-18A2-4FF0-A1CE-CF7CB4F56E5A}"/>
    <dgm:cxn modelId="{FA4C10E4-BBF7-431E-9E35-D3E5C6D43429}" srcId="{467D99D7-3519-44F5-AF99-D2797780A51F}" destId="{0F33C5D0-1CDD-4491-9296-C4C5927598AB}" srcOrd="0" destOrd="0" parTransId="{796BF888-FB93-4346-82AD-DE239C926F72}" sibTransId="{DB8C77F6-4EE6-4ED9-A4CD-79FD37E64D9F}"/>
    <dgm:cxn modelId="{51429895-8A59-4CCA-B706-70CD968231BD}" srcId="{A4668F0D-790C-43B6-8D30-80F5C5542454}" destId="{467D99D7-3519-44F5-AF99-D2797780A51F}" srcOrd="0" destOrd="0" parTransId="{CAEE0517-07CB-4BA0-A6EE-D461668C40DA}" sibTransId="{8E82CD54-2D7A-44EE-A64E-DCE8626B8EEF}"/>
    <dgm:cxn modelId="{D7BCB276-45BE-418E-B561-6D7831497627}" type="presOf" srcId="{A4668F0D-790C-43B6-8D30-80F5C5542454}" destId="{2FDA9091-6D57-42B5-B220-FB5CD052AD54}" srcOrd="0" destOrd="0" presId="urn:microsoft.com/office/officeart/2005/8/layout/vList3"/>
    <dgm:cxn modelId="{5D9677A1-DD89-4E7E-A3D5-3FCDF5FF3385}" srcId="{EDB090F4-EBD0-40BB-B21A-CB84E54BFAF6}" destId="{487C8CD5-30B8-4AB6-9499-F057EC9D2ACE}" srcOrd="0" destOrd="0" parTransId="{F1DB93CA-E25C-4C96-A21C-478C037B86E1}" sibTransId="{4E8B1187-276A-41D1-89D2-3F5825A9DEA7}"/>
    <dgm:cxn modelId="{E9B6B298-2A79-4A8D-BCBC-096DEA46DCAE}" srcId="{A4668F0D-790C-43B6-8D30-80F5C5542454}" destId="{EDB090F4-EBD0-40BB-B21A-CB84E54BFAF6}" srcOrd="1" destOrd="0" parTransId="{8BC9959E-E3CC-4B82-A6BB-3CC780E15080}" sibTransId="{347A5B54-A3BD-4C24-BE5A-11E497A7FABF}"/>
    <dgm:cxn modelId="{5F4C5534-263E-46F4-9CCB-E202C6EAB516}" type="presOf" srcId="{EDB090F4-EBD0-40BB-B21A-CB84E54BFAF6}" destId="{440E111C-6358-41FA-8399-F1B58EF54F01}" srcOrd="0" destOrd="0" presId="urn:microsoft.com/office/officeart/2005/8/layout/vList3"/>
    <dgm:cxn modelId="{353F964A-7B92-447B-AEC6-3D50C03BD7B5}" type="presOf" srcId="{62200F1F-E398-47A3-8974-104091F2B9C1}" destId="{440E111C-6358-41FA-8399-F1B58EF54F01}" srcOrd="0" destOrd="2" presId="urn:microsoft.com/office/officeart/2005/8/layout/vList3"/>
    <dgm:cxn modelId="{CD70EDA9-156C-4483-8D62-7053244DA390}" type="presOf" srcId="{0F33C5D0-1CDD-4491-9296-C4C5927598AB}" destId="{66126267-353A-4C3B-98C3-F71CDD132CB1}" srcOrd="0" destOrd="1" presId="urn:microsoft.com/office/officeart/2005/8/layout/vList3"/>
    <dgm:cxn modelId="{4C59C1F4-8259-4D20-8379-CC6461763239}" type="presParOf" srcId="{2FDA9091-6D57-42B5-B220-FB5CD052AD54}" destId="{EDE327CA-F72E-4263-99BA-EA18C3F6DCDD}" srcOrd="0" destOrd="0" presId="urn:microsoft.com/office/officeart/2005/8/layout/vList3"/>
    <dgm:cxn modelId="{E5321D31-B0D4-41E8-B188-C48742469266}" type="presParOf" srcId="{EDE327CA-F72E-4263-99BA-EA18C3F6DCDD}" destId="{DA9C067D-7E26-4070-9C80-426BDA3DD887}" srcOrd="0" destOrd="0" presId="urn:microsoft.com/office/officeart/2005/8/layout/vList3"/>
    <dgm:cxn modelId="{9A1EFC50-A072-4E96-B944-E3E7CA8A17B9}" type="presParOf" srcId="{EDE327CA-F72E-4263-99BA-EA18C3F6DCDD}" destId="{66126267-353A-4C3B-98C3-F71CDD132CB1}" srcOrd="1" destOrd="0" presId="urn:microsoft.com/office/officeart/2005/8/layout/vList3"/>
    <dgm:cxn modelId="{2EC8596D-E602-4712-95BE-D13ACA2852C4}" type="presParOf" srcId="{2FDA9091-6D57-42B5-B220-FB5CD052AD54}" destId="{641DD73D-01AC-43CC-AEB8-89FEFEA0BBE1}" srcOrd="1" destOrd="0" presId="urn:microsoft.com/office/officeart/2005/8/layout/vList3"/>
    <dgm:cxn modelId="{DC744BE5-23D5-4272-B73B-984F4960B9FB}" type="presParOf" srcId="{2FDA9091-6D57-42B5-B220-FB5CD052AD54}" destId="{E6488DA6-5056-40F6-A025-361532C39263}" srcOrd="2" destOrd="0" presId="urn:microsoft.com/office/officeart/2005/8/layout/vList3"/>
    <dgm:cxn modelId="{D8A3E930-DBD4-43BF-9211-6E5241EEB20D}" type="presParOf" srcId="{E6488DA6-5056-40F6-A025-361532C39263}" destId="{FBED4220-2D06-4F6B-838E-E3D00FD44B3F}" srcOrd="0" destOrd="0" presId="urn:microsoft.com/office/officeart/2005/8/layout/vList3"/>
    <dgm:cxn modelId="{3540C3E3-C967-4B90-9D9A-5320A3F651FE}" type="presParOf" srcId="{E6488DA6-5056-40F6-A025-361532C39263}" destId="{440E111C-6358-41FA-8399-F1B58EF54F0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C6C193-4344-424B-943D-BCC1F56995EC}" type="doc">
      <dgm:prSet loTypeId="urn:microsoft.com/office/officeart/2005/8/layout/orgChart1" loCatId="hierarchy" qsTypeId="urn:microsoft.com/office/officeart/2005/8/quickstyle/3d6" qsCatId="3D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5FCD551E-CB0E-416B-91F2-2DD2B4ABD33C}">
      <dgm:prSet phldrT="[Tekst]"/>
      <dgm:spPr/>
      <dgm:t>
        <a:bodyPr/>
        <a:lstStyle/>
        <a:p>
          <a:r>
            <a:rPr lang="pl-PL" b="0" dirty="0" smtClean="0">
              <a:latin typeface="+mj-lt"/>
            </a:rPr>
            <a:t>G</a:t>
          </a:r>
          <a:r>
            <a:rPr lang="en-US" b="0" dirty="0" err="1" smtClean="0">
              <a:latin typeface="+mj-lt"/>
            </a:rPr>
            <a:t>eospatial</a:t>
          </a:r>
          <a:r>
            <a:rPr lang="en-US" b="0" dirty="0" smtClean="0">
              <a:latin typeface="+mj-lt"/>
            </a:rPr>
            <a:t> analysis with use of data</a:t>
          </a:r>
          <a:r>
            <a:rPr lang="pl-PL" b="0" dirty="0" smtClean="0">
              <a:latin typeface="+mj-lt"/>
            </a:rPr>
            <a:t>:</a:t>
          </a:r>
          <a:endParaRPr lang="pl-PL" b="0" dirty="0"/>
        </a:p>
      </dgm:t>
    </dgm:pt>
    <dgm:pt modelId="{CE0EDEEC-2E5E-4110-87AB-99E5EFA17D6E}" type="sibTrans" cxnId="{EDCE5ECD-25DA-4C39-B3A5-024930895D1E}">
      <dgm:prSet/>
      <dgm:spPr/>
      <dgm:t>
        <a:bodyPr/>
        <a:lstStyle/>
        <a:p>
          <a:endParaRPr lang="pl-PL" b="0"/>
        </a:p>
      </dgm:t>
    </dgm:pt>
    <dgm:pt modelId="{1FD80816-9E57-4C83-80E2-0FC3B5D717B9}" type="parTrans" cxnId="{EDCE5ECD-25DA-4C39-B3A5-024930895D1E}">
      <dgm:prSet/>
      <dgm:spPr/>
      <dgm:t>
        <a:bodyPr/>
        <a:lstStyle/>
        <a:p>
          <a:endParaRPr lang="pl-PL" b="0"/>
        </a:p>
      </dgm:t>
    </dgm:pt>
    <dgm:pt modelId="{FBDD01B6-4358-44DC-9557-D9A88133E033}">
      <dgm:prSet phldrT="[Tekst]"/>
      <dgm:spPr/>
      <dgm:t>
        <a:bodyPr/>
        <a:lstStyle/>
        <a:p>
          <a:r>
            <a:rPr lang="en-US" b="0" dirty="0" smtClean="0">
              <a:latin typeface="+mj-lt"/>
            </a:rPr>
            <a:t>other </a:t>
          </a:r>
          <a:r>
            <a:rPr lang="pl-PL" b="0" dirty="0" err="1" smtClean="0">
              <a:latin typeface="+mj-lt"/>
            </a:rPr>
            <a:t>geo</a:t>
          </a:r>
          <a:r>
            <a:rPr lang="en-US" b="0" dirty="0" smtClean="0">
              <a:latin typeface="+mj-lt"/>
            </a:rPr>
            <a:t>spatial datasets possessed</a:t>
          </a:r>
          <a:r>
            <a:rPr lang="pl-PL" b="0" dirty="0" smtClean="0">
              <a:latin typeface="+mj-lt"/>
            </a:rPr>
            <a:t> </a:t>
          </a:r>
          <a:r>
            <a:rPr lang="en-US" b="0" dirty="0" smtClean="0">
              <a:latin typeface="+mj-lt"/>
            </a:rPr>
            <a:t>by </a:t>
          </a:r>
          <a:r>
            <a:rPr lang="pl-PL" b="0" dirty="0" smtClean="0">
              <a:latin typeface="+mj-lt"/>
            </a:rPr>
            <a:t>CSO</a:t>
          </a:r>
          <a:r>
            <a:rPr lang="en-US" b="0" dirty="0" smtClean="0">
              <a:latin typeface="+mj-lt"/>
            </a:rPr>
            <a:t> </a:t>
          </a:r>
          <a:endParaRPr lang="pl-PL" b="0" dirty="0"/>
        </a:p>
      </dgm:t>
    </dgm:pt>
    <dgm:pt modelId="{0E40ABE9-8BDB-47E1-A2F5-814F4EE3F931}" type="sibTrans" cxnId="{2C1A121D-A5D1-41A1-9E45-1A966237D688}">
      <dgm:prSet/>
      <dgm:spPr/>
      <dgm:t>
        <a:bodyPr/>
        <a:lstStyle/>
        <a:p>
          <a:endParaRPr lang="pl-PL" b="0"/>
        </a:p>
      </dgm:t>
    </dgm:pt>
    <dgm:pt modelId="{A953CA18-0BAF-40FE-8E73-4883D2596289}" type="parTrans" cxnId="{2C1A121D-A5D1-41A1-9E45-1A966237D688}">
      <dgm:prSet/>
      <dgm:spPr/>
      <dgm:t>
        <a:bodyPr/>
        <a:lstStyle/>
        <a:p>
          <a:endParaRPr lang="pl-PL" b="0"/>
        </a:p>
      </dgm:t>
    </dgm:pt>
    <dgm:pt modelId="{094932A6-1C2E-4420-93BF-3AF3FC11017D}">
      <dgm:prSet phldrT="[Tekst]"/>
      <dgm:spPr/>
      <dgm:t>
        <a:bodyPr/>
        <a:lstStyle/>
        <a:p>
          <a:r>
            <a:rPr lang="en-US" b="0" dirty="0" smtClean="0">
              <a:latin typeface="+mj-lt"/>
            </a:rPr>
            <a:t>collected during</a:t>
          </a:r>
          <a:r>
            <a:rPr lang="pl-PL" b="0" dirty="0" smtClean="0">
              <a:latin typeface="+mj-lt"/>
            </a:rPr>
            <a:t> </a:t>
          </a:r>
          <a:r>
            <a:rPr lang="en-US" b="0" dirty="0" smtClean="0">
              <a:latin typeface="+mj-lt"/>
            </a:rPr>
            <a:t>National Population and Housing Census 2011</a:t>
          </a:r>
          <a:endParaRPr lang="pl-PL" b="0" dirty="0"/>
        </a:p>
      </dgm:t>
    </dgm:pt>
    <dgm:pt modelId="{C9BD005C-E9B1-44B4-B665-C92FFE615FED}" type="sibTrans" cxnId="{343DBD6B-80CA-4DDB-BE09-56C1A2FC9B61}">
      <dgm:prSet/>
      <dgm:spPr/>
      <dgm:t>
        <a:bodyPr/>
        <a:lstStyle/>
        <a:p>
          <a:endParaRPr lang="pl-PL" b="0"/>
        </a:p>
      </dgm:t>
    </dgm:pt>
    <dgm:pt modelId="{1BB6A02B-137A-4F29-94EF-7AD2D0C3A72A}" type="parTrans" cxnId="{343DBD6B-80CA-4DDB-BE09-56C1A2FC9B61}">
      <dgm:prSet/>
      <dgm:spPr/>
      <dgm:t>
        <a:bodyPr/>
        <a:lstStyle/>
        <a:p>
          <a:endParaRPr lang="pl-PL" b="0"/>
        </a:p>
      </dgm:t>
    </dgm:pt>
    <dgm:pt modelId="{3AFE3C92-6529-4314-9F41-1145342555E6}" type="pres">
      <dgm:prSet presAssocID="{23C6C193-4344-424B-943D-BCC1F56995E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28250D84-4E51-4730-9692-807D9DB0184C}" type="pres">
      <dgm:prSet presAssocID="{5FCD551E-CB0E-416B-91F2-2DD2B4ABD33C}" presName="hierRoot1" presStyleCnt="0">
        <dgm:presLayoutVars>
          <dgm:hierBranch val="init"/>
        </dgm:presLayoutVars>
      </dgm:prSet>
      <dgm:spPr/>
      <dgm:t>
        <a:bodyPr/>
        <a:lstStyle/>
        <a:p>
          <a:endParaRPr lang="pl-PL"/>
        </a:p>
      </dgm:t>
    </dgm:pt>
    <dgm:pt modelId="{CCCCC6F1-2D96-489E-8CF6-C5C016C8211A}" type="pres">
      <dgm:prSet presAssocID="{5FCD551E-CB0E-416B-91F2-2DD2B4ABD33C}" presName="rootComposite1" presStyleCnt="0"/>
      <dgm:spPr/>
      <dgm:t>
        <a:bodyPr/>
        <a:lstStyle/>
        <a:p>
          <a:endParaRPr lang="pl-PL"/>
        </a:p>
      </dgm:t>
    </dgm:pt>
    <dgm:pt modelId="{8413FE1F-D29F-492E-92DD-B749830506BF}" type="pres">
      <dgm:prSet presAssocID="{5FCD551E-CB0E-416B-91F2-2DD2B4ABD33C}" presName="rootText1" presStyleLbl="node0" presStyleIdx="0" presStyleCnt="1" custScaleX="387713" custScaleY="254719" custLinFactNeighborX="-3997" custLinFactNeighborY="1436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7622559-90C6-4E63-A412-3A82A3A4E4EA}" type="pres">
      <dgm:prSet presAssocID="{5FCD551E-CB0E-416B-91F2-2DD2B4ABD33C}" presName="rootConnector1" presStyleLbl="node1" presStyleIdx="0" presStyleCnt="0"/>
      <dgm:spPr/>
      <dgm:t>
        <a:bodyPr/>
        <a:lstStyle/>
        <a:p>
          <a:endParaRPr lang="pl-PL"/>
        </a:p>
      </dgm:t>
    </dgm:pt>
    <dgm:pt modelId="{B0B415CA-3F27-447F-A0FA-EC1F1852B674}" type="pres">
      <dgm:prSet presAssocID="{5FCD551E-CB0E-416B-91F2-2DD2B4ABD33C}" presName="hierChild2" presStyleCnt="0"/>
      <dgm:spPr/>
      <dgm:t>
        <a:bodyPr/>
        <a:lstStyle/>
        <a:p>
          <a:endParaRPr lang="pl-PL"/>
        </a:p>
      </dgm:t>
    </dgm:pt>
    <dgm:pt modelId="{11C227E2-0976-41D9-B133-12ABFA5FD53C}" type="pres">
      <dgm:prSet presAssocID="{1BB6A02B-137A-4F29-94EF-7AD2D0C3A72A}" presName="Name37" presStyleLbl="parChTrans1D2" presStyleIdx="0" presStyleCnt="2"/>
      <dgm:spPr/>
      <dgm:t>
        <a:bodyPr/>
        <a:lstStyle/>
        <a:p>
          <a:endParaRPr lang="pl-PL"/>
        </a:p>
      </dgm:t>
    </dgm:pt>
    <dgm:pt modelId="{369C7230-6926-4B25-978F-4235D1B0B794}" type="pres">
      <dgm:prSet presAssocID="{094932A6-1C2E-4420-93BF-3AF3FC11017D}" presName="hierRoot2" presStyleCnt="0">
        <dgm:presLayoutVars>
          <dgm:hierBranch val="init"/>
        </dgm:presLayoutVars>
      </dgm:prSet>
      <dgm:spPr/>
      <dgm:t>
        <a:bodyPr/>
        <a:lstStyle/>
        <a:p>
          <a:endParaRPr lang="pl-PL"/>
        </a:p>
      </dgm:t>
    </dgm:pt>
    <dgm:pt modelId="{401BDD4E-6989-43F3-A297-FDA8C39D0E28}" type="pres">
      <dgm:prSet presAssocID="{094932A6-1C2E-4420-93BF-3AF3FC11017D}" presName="rootComposite" presStyleCnt="0"/>
      <dgm:spPr/>
      <dgm:t>
        <a:bodyPr/>
        <a:lstStyle/>
        <a:p>
          <a:endParaRPr lang="pl-PL"/>
        </a:p>
      </dgm:t>
    </dgm:pt>
    <dgm:pt modelId="{E451D93C-2911-4C02-958C-2E0C230BABDD}" type="pres">
      <dgm:prSet presAssocID="{094932A6-1C2E-4420-93BF-3AF3FC11017D}" presName="rootText" presStyleLbl="node2" presStyleIdx="0" presStyleCnt="2" custScaleX="387713" custScaleY="25471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677E9B9-9655-4701-A616-3C8D873CA538}" type="pres">
      <dgm:prSet presAssocID="{094932A6-1C2E-4420-93BF-3AF3FC11017D}" presName="rootConnector" presStyleLbl="node2" presStyleIdx="0" presStyleCnt="2"/>
      <dgm:spPr/>
      <dgm:t>
        <a:bodyPr/>
        <a:lstStyle/>
        <a:p>
          <a:endParaRPr lang="pl-PL"/>
        </a:p>
      </dgm:t>
    </dgm:pt>
    <dgm:pt modelId="{ABACDA1E-E9C1-4F0B-9BD9-120FAED21F23}" type="pres">
      <dgm:prSet presAssocID="{094932A6-1C2E-4420-93BF-3AF3FC11017D}" presName="hierChild4" presStyleCnt="0"/>
      <dgm:spPr/>
      <dgm:t>
        <a:bodyPr/>
        <a:lstStyle/>
        <a:p>
          <a:endParaRPr lang="pl-PL"/>
        </a:p>
      </dgm:t>
    </dgm:pt>
    <dgm:pt modelId="{ACA87C1A-463E-4BD4-92BD-65C5EFB3A349}" type="pres">
      <dgm:prSet presAssocID="{094932A6-1C2E-4420-93BF-3AF3FC11017D}" presName="hierChild5" presStyleCnt="0"/>
      <dgm:spPr/>
      <dgm:t>
        <a:bodyPr/>
        <a:lstStyle/>
        <a:p>
          <a:endParaRPr lang="pl-PL"/>
        </a:p>
      </dgm:t>
    </dgm:pt>
    <dgm:pt modelId="{CBD951B1-9231-439E-9C41-2B0B7F9A0E59}" type="pres">
      <dgm:prSet presAssocID="{A953CA18-0BAF-40FE-8E73-4883D2596289}" presName="Name37" presStyleLbl="parChTrans1D2" presStyleIdx="1" presStyleCnt="2"/>
      <dgm:spPr/>
      <dgm:t>
        <a:bodyPr/>
        <a:lstStyle/>
        <a:p>
          <a:endParaRPr lang="pl-PL"/>
        </a:p>
      </dgm:t>
    </dgm:pt>
    <dgm:pt modelId="{B96329B1-56DD-4E20-AFF1-2D6518C407D1}" type="pres">
      <dgm:prSet presAssocID="{FBDD01B6-4358-44DC-9557-D9A88133E033}" presName="hierRoot2" presStyleCnt="0">
        <dgm:presLayoutVars>
          <dgm:hierBranch val="init"/>
        </dgm:presLayoutVars>
      </dgm:prSet>
      <dgm:spPr/>
      <dgm:t>
        <a:bodyPr/>
        <a:lstStyle/>
        <a:p>
          <a:endParaRPr lang="pl-PL"/>
        </a:p>
      </dgm:t>
    </dgm:pt>
    <dgm:pt modelId="{7EAC34F6-574C-4865-A012-ADAE332D08BF}" type="pres">
      <dgm:prSet presAssocID="{FBDD01B6-4358-44DC-9557-D9A88133E033}" presName="rootComposite" presStyleCnt="0"/>
      <dgm:spPr/>
      <dgm:t>
        <a:bodyPr/>
        <a:lstStyle/>
        <a:p>
          <a:endParaRPr lang="pl-PL"/>
        </a:p>
      </dgm:t>
    </dgm:pt>
    <dgm:pt modelId="{81F41586-F192-44EA-A6D3-8C7E7920BD6F}" type="pres">
      <dgm:prSet presAssocID="{FBDD01B6-4358-44DC-9557-D9A88133E033}" presName="rootText" presStyleLbl="node2" presStyleIdx="1" presStyleCnt="2" custScaleX="387713" custScaleY="25471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0867C4E-0F90-46C8-A93F-CBA43FA89AEB}" type="pres">
      <dgm:prSet presAssocID="{FBDD01B6-4358-44DC-9557-D9A88133E033}" presName="rootConnector" presStyleLbl="node2" presStyleIdx="1" presStyleCnt="2"/>
      <dgm:spPr/>
      <dgm:t>
        <a:bodyPr/>
        <a:lstStyle/>
        <a:p>
          <a:endParaRPr lang="pl-PL"/>
        </a:p>
      </dgm:t>
    </dgm:pt>
    <dgm:pt modelId="{19BA437C-CE06-4875-B9F9-A65279C78948}" type="pres">
      <dgm:prSet presAssocID="{FBDD01B6-4358-44DC-9557-D9A88133E033}" presName="hierChild4" presStyleCnt="0"/>
      <dgm:spPr/>
      <dgm:t>
        <a:bodyPr/>
        <a:lstStyle/>
        <a:p>
          <a:endParaRPr lang="pl-PL"/>
        </a:p>
      </dgm:t>
    </dgm:pt>
    <dgm:pt modelId="{D1FE782C-36CB-4ECB-86F6-BA74702E0C8D}" type="pres">
      <dgm:prSet presAssocID="{FBDD01B6-4358-44DC-9557-D9A88133E033}" presName="hierChild5" presStyleCnt="0"/>
      <dgm:spPr/>
      <dgm:t>
        <a:bodyPr/>
        <a:lstStyle/>
        <a:p>
          <a:endParaRPr lang="pl-PL"/>
        </a:p>
      </dgm:t>
    </dgm:pt>
    <dgm:pt modelId="{A48BD3E9-0C92-404B-9078-F9392B3A5E8F}" type="pres">
      <dgm:prSet presAssocID="{5FCD551E-CB0E-416B-91F2-2DD2B4ABD33C}" presName="hierChild3" presStyleCnt="0"/>
      <dgm:spPr/>
      <dgm:t>
        <a:bodyPr/>
        <a:lstStyle/>
        <a:p>
          <a:endParaRPr lang="pl-PL"/>
        </a:p>
      </dgm:t>
    </dgm:pt>
  </dgm:ptLst>
  <dgm:cxnLst>
    <dgm:cxn modelId="{9E081ABA-D1EB-48D5-A60B-228EACA11252}" type="presOf" srcId="{FBDD01B6-4358-44DC-9557-D9A88133E033}" destId="{81F41586-F192-44EA-A6D3-8C7E7920BD6F}" srcOrd="0" destOrd="0" presId="urn:microsoft.com/office/officeart/2005/8/layout/orgChart1"/>
    <dgm:cxn modelId="{C2F3788E-36C1-4CF9-B160-8C7AEE45FA08}" type="presOf" srcId="{5FCD551E-CB0E-416B-91F2-2DD2B4ABD33C}" destId="{8413FE1F-D29F-492E-92DD-B749830506BF}" srcOrd="0" destOrd="0" presId="urn:microsoft.com/office/officeart/2005/8/layout/orgChart1"/>
    <dgm:cxn modelId="{53ECE8BD-BAF9-4D58-9886-4110221C1C93}" type="presOf" srcId="{1BB6A02B-137A-4F29-94EF-7AD2D0C3A72A}" destId="{11C227E2-0976-41D9-B133-12ABFA5FD53C}" srcOrd="0" destOrd="0" presId="urn:microsoft.com/office/officeart/2005/8/layout/orgChart1"/>
    <dgm:cxn modelId="{17D8E662-2CDA-42FF-86D5-EBD67E364A6B}" type="presOf" srcId="{23C6C193-4344-424B-943D-BCC1F56995EC}" destId="{3AFE3C92-6529-4314-9F41-1145342555E6}" srcOrd="0" destOrd="0" presId="urn:microsoft.com/office/officeart/2005/8/layout/orgChart1"/>
    <dgm:cxn modelId="{B48FFE93-B963-40AD-93A2-00D2F1F93061}" type="presOf" srcId="{5FCD551E-CB0E-416B-91F2-2DD2B4ABD33C}" destId="{F7622559-90C6-4E63-A412-3A82A3A4E4EA}" srcOrd="1" destOrd="0" presId="urn:microsoft.com/office/officeart/2005/8/layout/orgChart1"/>
    <dgm:cxn modelId="{DDC1B89B-2BFA-4B85-A3D3-4C3AE45CE893}" type="presOf" srcId="{094932A6-1C2E-4420-93BF-3AF3FC11017D}" destId="{E451D93C-2911-4C02-958C-2E0C230BABDD}" srcOrd="0" destOrd="0" presId="urn:microsoft.com/office/officeart/2005/8/layout/orgChart1"/>
    <dgm:cxn modelId="{2C1A121D-A5D1-41A1-9E45-1A966237D688}" srcId="{5FCD551E-CB0E-416B-91F2-2DD2B4ABD33C}" destId="{FBDD01B6-4358-44DC-9557-D9A88133E033}" srcOrd="1" destOrd="0" parTransId="{A953CA18-0BAF-40FE-8E73-4883D2596289}" sibTransId="{0E40ABE9-8BDB-47E1-A2F5-814F4EE3F931}"/>
    <dgm:cxn modelId="{38828842-28B0-43F1-85AE-177D8DE0651F}" type="presOf" srcId="{094932A6-1C2E-4420-93BF-3AF3FC11017D}" destId="{1677E9B9-9655-4701-A616-3C8D873CA538}" srcOrd="1" destOrd="0" presId="urn:microsoft.com/office/officeart/2005/8/layout/orgChart1"/>
    <dgm:cxn modelId="{BA770F09-5382-4FD6-8855-C67502CF33A1}" type="presOf" srcId="{FBDD01B6-4358-44DC-9557-D9A88133E033}" destId="{20867C4E-0F90-46C8-A93F-CBA43FA89AEB}" srcOrd="1" destOrd="0" presId="urn:microsoft.com/office/officeart/2005/8/layout/orgChart1"/>
    <dgm:cxn modelId="{221C7196-F206-467B-98C6-1A0FA35EDC46}" type="presOf" srcId="{A953CA18-0BAF-40FE-8E73-4883D2596289}" destId="{CBD951B1-9231-439E-9C41-2B0B7F9A0E59}" srcOrd="0" destOrd="0" presId="urn:microsoft.com/office/officeart/2005/8/layout/orgChart1"/>
    <dgm:cxn modelId="{343DBD6B-80CA-4DDB-BE09-56C1A2FC9B61}" srcId="{5FCD551E-CB0E-416B-91F2-2DD2B4ABD33C}" destId="{094932A6-1C2E-4420-93BF-3AF3FC11017D}" srcOrd="0" destOrd="0" parTransId="{1BB6A02B-137A-4F29-94EF-7AD2D0C3A72A}" sibTransId="{C9BD005C-E9B1-44B4-B665-C92FFE615FED}"/>
    <dgm:cxn modelId="{EDCE5ECD-25DA-4C39-B3A5-024930895D1E}" srcId="{23C6C193-4344-424B-943D-BCC1F56995EC}" destId="{5FCD551E-CB0E-416B-91F2-2DD2B4ABD33C}" srcOrd="0" destOrd="0" parTransId="{1FD80816-9E57-4C83-80E2-0FC3B5D717B9}" sibTransId="{CE0EDEEC-2E5E-4110-87AB-99E5EFA17D6E}"/>
    <dgm:cxn modelId="{86599CF6-0D3D-43DB-9A08-C09F1A68B9D5}" type="presParOf" srcId="{3AFE3C92-6529-4314-9F41-1145342555E6}" destId="{28250D84-4E51-4730-9692-807D9DB0184C}" srcOrd="0" destOrd="0" presId="urn:microsoft.com/office/officeart/2005/8/layout/orgChart1"/>
    <dgm:cxn modelId="{E29BBA69-69CF-46A0-AC28-E120F31B5180}" type="presParOf" srcId="{28250D84-4E51-4730-9692-807D9DB0184C}" destId="{CCCCC6F1-2D96-489E-8CF6-C5C016C8211A}" srcOrd="0" destOrd="0" presId="urn:microsoft.com/office/officeart/2005/8/layout/orgChart1"/>
    <dgm:cxn modelId="{536AD686-CC09-415A-B198-B4234ACA2CF1}" type="presParOf" srcId="{CCCCC6F1-2D96-489E-8CF6-C5C016C8211A}" destId="{8413FE1F-D29F-492E-92DD-B749830506BF}" srcOrd="0" destOrd="0" presId="urn:microsoft.com/office/officeart/2005/8/layout/orgChart1"/>
    <dgm:cxn modelId="{0561CCEC-8F20-4931-A7F2-199902BA2960}" type="presParOf" srcId="{CCCCC6F1-2D96-489E-8CF6-C5C016C8211A}" destId="{F7622559-90C6-4E63-A412-3A82A3A4E4EA}" srcOrd="1" destOrd="0" presId="urn:microsoft.com/office/officeart/2005/8/layout/orgChart1"/>
    <dgm:cxn modelId="{9B39802D-F075-4011-9E90-DB275F2FFDF5}" type="presParOf" srcId="{28250D84-4E51-4730-9692-807D9DB0184C}" destId="{B0B415CA-3F27-447F-A0FA-EC1F1852B674}" srcOrd="1" destOrd="0" presId="urn:microsoft.com/office/officeart/2005/8/layout/orgChart1"/>
    <dgm:cxn modelId="{1B637832-013B-4A85-836B-8F2FB51DA53D}" type="presParOf" srcId="{B0B415CA-3F27-447F-A0FA-EC1F1852B674}" destId="{11C227E2-0976-41D9-B133-12ABFA5FD53C}" srcOrd="0" destOrd="0" presId="urn:microsoft.com/office/officeart/2005/8/layout/orgChart1"/>
    <dgm:cxn modelId="{08696EE8-779D-4071-9EB9-7E188C2B41BB}" type="presParOf" srcId="{B0B415CA-3F27-447F-A0FA-EC1F1852B674}" destId="{369C7230-6926-4B25-978F-4235D1B0B794}" srcOrd="1" destOrd="0" presId="urn:microsoft.com/office/officeart/2005/8/layout/orgChart1"/>
    <dgm:cxn modelId="{F40662C7-29CB-4F65-8BC7-45B0675FC332}" type="presParOf" srcId="{369C7230-6926-4B25-978F-4235D1B0B794}" destId="{401BDD4E-6989-43F3-A297-FDA8C39D0E28}" srcOrd="0" destOrd="0" presId="urn:microsoft.com/office/officeart/2005/8/layout/orgChart1"/>
    <dgm:cxn modelId="{22839A1A-01B8-42B9-9798-AA17199812B9}" type="presParOf" srcId="{401BDD4E-6989-43F3-A297-FDA8C39D0E28}" destId="{E451D93C-2911-4C02-958C-2E0C230BABDD}" srcOrd="0" destOrd="0" presId="urn:microsoft.com/office/officeart/2005/8/layout/orgChart1"/>
    <dgm:cxn modelId="{F3966B47-6942-4E51-94DC-CD94654912EF}" type="presParOf" srcId="{401BDD4E-6989-43F3-A297-FDA8C39D0E28}" destId="{1677E9B9-9655-4701-A616-3C8D873CA538}" srcOrd="1" destOrd="0" presId="urn:microsoft.com/office/officeart/2005/8/layout/orgChart1"/>
    <dgm:cxn modelId="{77551B88-2A37-4211-B2D9-F2499727694F}" type="presParOf" srcId="{369C7230-6926-4B25-978F-4235D1B0B794}" destId="{ABACDA1E-E9C1-4F0B-9BD9-120FAED21F23}" srcOrd="1" destOrd="0" presId="urn:microsoft.com/office/officeart/2005/8/layout/orgChart1"/>
    <dgm:cxn modelId="{65016319-B2F7-48BE-B72A-A52E521FB1B1}" type="presParOf" srcId="{369C7230-6926-4B25-978F-4235D1B0B794}" destId="{ACA87C1A-463E-4BD4-92BD-65C5EFB3A349}" srcOrd="2" destOrd="0" presId="urn:microsoft.com/office/officeart/2005/8/layout/orgChart1"/>
    <dgm:cxn modelId="{DAF51A71-8828-46D8-B021-EBF1A49F9F74}" type="presParOf" srcId="{B0B415CA-3F27-447F-A0FA-EC1F1852B674}" destId="{CBD951B1-9231-439E-9C41-2B0B7F9A0E59}" srcOrd="2" destOrd="0" presId="urn:microsoft.com/office/officeart/2005/8/layout/orgChart1"/>
    <dgm:cxn modelId="{D18E6C93-7295-4E38-B06B-726D5FFE4313}" type="presParOf" srcId="{B0B415CA-3F27-447F-A0FA-EC1F1852B674}" destId="{B96329B1-56DD-4E20-AFF1-2D6518C407D1}" srcOrd="3" destOrd="0" presId="urn:microsoft.com/office/officeart/2005/8/layout/orgChart1"/>
    <dgm:cxn modelId="{1929E21A-0DCD-48AB-BA64-5AEE7976549A}" type="presParOf" srcId="{B96329B1-56DD-4E20-AFF1-2D6518C407D1}" destId="{7EAC34F6-574C-4865-A012-ADAE332D08BF}" srcOrd="0" destOrd="0" presId="urn:microsoft.com/office/officeart/2005/8/layout/orgChart1"/>
    <dgm:cxn modelId="{F3903DEB-AAEA-4123-84BC-E786224A0AB6}" type="presParOf" srcId="{7EAC34F6-574C-4865-A012-ADAE332D08BF}" destId="{81F41586-F192-44EA-A6D3-8C7E7920BD6F}" srcOrd="0" destOrd="0" presId="urn:microsoft.com/office/officeart/2005/8/layout/orgChart1"/>
    <dgm:cxn modelId="{F87591B3-9CE5-44F4-B468-FED021AD8297}" type="presParOf" srcId="{7EAC34F6-574C-4865-A012-ADAE332D08BF}" destId="{20867C4E-0F90-46C8-A93F-CBA43FA89AEB}" srcOrd="1" destOrd="0" presId="urn:microsoft.com/office/officeart/2005/8/layout/orgChart1"/>
    <dgm:cxn modelId="{848AF68F-2427-48CA-82BB-2C50C231CFDC}" type="presParOf" srcId="{B96329B1-56DD-4E20-AFF1-2D6518C407D1}" destId="{19BA437C-CE06-4875-B9F9-A65279C78948}" srcOrd="1" destOrd="0" presId="urn:microsoft.com/office/officeart/2005/8/layout/orgChart1"/>
    <dgm:cxn modelId="{8031BA76-F67D-4EBB-A375-7E3FCC9B509F}" type="presParOf" srcId="{B96329B1-56DD-4E20-AFF1-2D6518C407D1}" destId="{D1FE782C-36CB-4ECB-86F6-BA74702E0C8D}" srcOrd="2" destOrd="0" presId="urn:microsoft.com/office/officeart/2005/8/layout/orgChart1"/>
    <dgm:cxn modelId="{C66B6DE0-28B3-4631-991F-B917B2AC7F6E}" type="presParOf" srcId="{28250D84-4E51-4730-9692-807D9DB0184C}" destId="{A48BD3E9-0C92-404B-9078-F9392B3A5E8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D52018-8CE0-420F-8B70-FEE7F596C5D9}" type="doc">
      <dgm:prSet loTypeId="urn:microsoft.com/office/officeart/2005/8/layout/default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2F97883F-B040-414D-9C1A-0F419B52CAAE}">
      <dgm:prSet phldrT="[Tekst]"/>
      <dgm:spPr/>
      <dgm:t>
        <a:bodyPr/>
        <a:lstStyle/>
        <a:p>
          <a:r>
            <a:rPr lang="en-US" dirty="0" smtClean="0">
              <a:latin typeface="+mj-lt"/>
            </a:rPr>
            <a:t>Creating </a:t>
          </a:r>
          <a:r>
            <a:rPr lang="pl-PL" b="1" dirty="0" err="1" smtClean="0">
              <a:latin typeface="+mj-lt"/>
            </a:rPr>
            <a:t>spatial</a:t>
          </a:r>
          <a:r>
            <a:rPr lang="pl-PL" b="1" dirty="0" smtClean="0">
              <a:latin typeface="+mj-lt"/>
            </a:rPr>
            <a:t> </a:t>
          </a:r>
          <a:r>
            <a:rPr lang="en-US" b="1" dirty="0" smtClean="0">
              <a:latin typeface="+mj-lt"/>
            </a:rPr>
            <a:t>address point</a:t>
          </a:r>
          <a:r>
            <a:rPr lang="pl-PL" b="1" dirty="0" smtClean="0">
              <a:latin typeface="+mj-lt"/>
            </a:rPr>
            <a:t>s</a:t>
          </a:r>
          <a:r>
            <a:rPr lang="en-US" b="1" dirty="0" smtClean="0">
              <a:latin typeface="+mj-lt"/>
            </a:rPr>
            <a:t> </a:t>
          </a:r>
          <a:r>
            <a:rPr lang="pl-PL" b="1" dirty="0" err="1" smtClean="0">
              <a:latin typeface="+mj-lt"/>
            </a:rPr>
            <a:t>database</a:t>
          </a:r>
          <a:r>
            <a:rPr lang="pl-PL" b="1" dirty="0" smtClean="0">
              <a:latin typeface="+mj-lt"/>
            </a:rPr>
            <a:t> </a:t>
          </a:r>
          <a:r>
            <a:rPr lang="en-US" b="1" dirty="0" smtClean="0">
              <a:latin typeface="+mj-lt"/>
            </a:rPr>
            <a:t>for enterprises </a:t>
          </a:r>
          <a:r>
            <a:rPr lang="en-US" dirty="0" smtClean="0">
              <a:latin typeface="+mj-lt"/>
            </a:rPr>
            <a:t>in the test area.</a:t>
          </a:r>
          <a:endParaRPr lang="pl-PL" dirty="0"/>
        </a:p>
      </dgm:t>
    </dgm:pt>
    <dgm:pt modelId="{D00FFC5B-BE25-4253-B969-C1F0F691794C}" type="parTrans" cxnId="{CF75A676-D832-400C-B1A1-B52E30749862}">
      <dgm:prSet/>
      <dgm:spPr/>
      <dgm:t>
        <a:bodyPr/>
        <a:lstStyle/>
        <a:p>
          <a:endParaRPr lang="pl-PL"/>
        </a:p>
      </dgm:t>
    </dgm:pt>
    <dgm:pt modelId="{FB728275-A383-4799-973C-C83BE8088CD6}" type="sibTrans" cxnId="{CF75A676-D832-400C-B1A1-B52E30749862}">
      <dgm:prSet/>
      <dgm:spPr/>
      <dgm:t>
        <a:bodyPr/>
        <a:lstStyle/>
        <a:p>
          <a:endParaRPr lang="pl-PL"/>
        </a:p>
      </dgm:t>
    </dgm:pt>
    <dgm:pt modelId="{CCBB59B7-BCBA-4CB8-818A-20F3E9834CFF}">
      <dgm:prSet/>
      <dgm:spPr/>
      <dgm:t>
        <a:bodyPr/>
        <a:lstStyle/>
        <a:p>
          <a:r>
            <a:rPr lang="en-US" dirty="0" smtClean="0">
              <a:latin typeface="+mj-lt"/>
            </a:rPr>
            <a:t>Analysis </a:t>
          </a:r>
          <a:r>
            <a:rPr lang="en-US" dirty="0" smtClean="0">
              <a:latin typeface="+mj-lt"/>
            </a:rPr>
            <a:t>of </a:t>
          </a:r>
          <a:r>
            <a:rPr lang="en-US" b="1" dirty="0" smtClean="0">
              <a:latin typeface="+mj-lt"/>
            </a:rPr>
            <a:t>different methods of demographic data visualization </a:t>
          </a:r>
          <a:r>
            <a:rPr lang="en-US" dirty="0" smtClean="0">
              <a:latin typeface="+mj-lt"/>
            </a:rPr>
            <a:t>in various divisions,</a:t>
          </a:r>
          <a:r>
            <a:rPr lang="pl-PL" dirty="0" smtClean="0">
              <a:latin typeface="+mj-lt"/>
            </a:rPr>
            <a:t> </a:t>
          </a:r>
          <a:r>
            <a:rPr lang="en-US" dirty="0" smtClean="0">
              <a:latin typeface="+mj-lt"/>
            </a:rPr>
            <a:t>such as </a:t>
          </a:r>
          <a:r>
            <a:rPr lang="pl-PL" dirty="0" err="1" smtClean="0">
              <a:latin typeface="+mj-lt"/>
            </a:rPr>
            <a:t>stat</a:t>
          </a:r>
          <a:r>
            <a:rPr lang="pl-PL" dirty="0" smtClean="0">
              <a:latin typeface="+mj-lt"/>
            </a:rPr>
            <a:t>. regions, </a:t>
          </a:r>
          <a:r>
            <a:rPr lang="pl-PL" dirty="0" err="1" smtClean="0">
              <a:latin typeface="+mj-lt"/>
            </a:rPr>
            <a:t>census</a:t>
          </a:r>
          <a:r>
            <a:rPr lang="pl-PL" dirty="0" smtClean="0">
              <a:latin typeface="+mj-lt"/>
            </a:rPr>
            <a:t> </a:t>
          </a:r>
          <a:r>
            <a:rPr lang="pl-PL" dirty="0" err="1" smtClean="0">
              <a:latin typeface="+mj-lt"/>
            </a:rPr>
            <a:t>enumeration</a:t>
          </a:r>
          <a:r>
            <a:rPr lang="pl-PL" dirty="0" smtClean="0">
              <a:latin typeface="+mj-lt"/>
            </a:rPr>
            <a:t> </a:t>
          </a:r>
          <a:r>
            <a:rPr lang="pl-PL" dirty="0" err="1" smtClean="0">
              <a:latin typeface="+mj-lt"/>
            </a:rPr>
            <a:t>areas</a:t>
          </a:r>
          <a:r>
            <a:rPr lang="en-US" dirty="0" smtClean="0">
              <a:latin typeface="+mj-lt"/>
            </a:rPr>
            <a:t>, cadastral </a:t>
          </a:r>
          <a:r>
            <a:rPr lang="pl-PL" dirty="0" err="1" smtClean="0">
              <a:latin typeface="+mj-lt"/>
            </a:rPr>
            <a:t>units</a:t>
          </a:r>
          <a:r>
            <a:rPr lang="en-US" dirty="0" smtClean="0">
              <a:latin typeface="+mj-lt"/>
            </a:rPr>
            <a:t>, </a:t>
          </a:r>
          <a:r>
            <a:rPr lang="pl-PL" dirty="0" smtClean="0">
              <a:latin typeface="+mj-lt"/>
            </a:rPr>
            <a:t>1 km </a:t>
          </a:r>
          <a:r>
            <a:rPr lang="en-US" dirty="0" smtClean="0">
              <a:latin typeface="+mj-lt"/>
            </a:rPr>
            <a:t>grid</a:t>
          </a:r>
          <a:endParaRPr lang="pl-PL" dirty="0" smtClean="0">
            <a:latin typeface="+mj-lt"/>
          </a:endParaRPr>
        </a:p>
      </dgm:t>
    </dgm:pt>
    <dgm:pt modelId="{003F9E62-08F9-4683-9FA3-0A5B8D9600F6}" type="parTrans" cxnId="{C2E487F6-1FE8-41DA-A703-205EE2ACCC6D}">
      <dgm:prSet/>
      <dgm:spPr/>
      <dgm:t>
        <a:bodyPr/>
        <a:lstStyle/>
        <a:p>
          <a:endParaRPr lang="pl-PL"/>
        </a:p>
      </dgm:t>
    </dgm:pt>
    <dgm:pt modelId="{BAB9CBA7-D258-4330-B547-CE33305597BE}" type="sibTrans" cxnId="{C2E487F6-1FE8-41DA-A703-205EE2ACCC6D}">
      <dgm:prSet/>
      <dgm:spPr/>
      <dgm:t>
        <a:bodyPr/>
        <a:lstStyle/>
        <a:p>
          <a:endParaRPr lang="pl-PL"/>
        </a:p>
      </dgm:t>
    </dgm:pt>
    <dgm:pt modelId="{9995B602-C36E-446A-8152-329C0903924C}">
      <dgm:prSet/>
      <dgm:spPr/>
      <dgm:t>
        <a:bodyPr/>
        <a:lstStyle/>
        <a:p>
          <a:r>
            <a:rPr lang="en-US" b="1" dirty="0" smtClean="0">
              <a:latin typeface="+mj-lt"/>
            </a:rPr>
            <a:t>Commuting survey 2011 </a:t>
          </a:r>
          <a:r>
            <a:rPr lang="en-US" dirty="0" smtClean="0">
              <a:latin typeface="+mj-lt"/>
            </a:rPr>
            <a:t>(based on the Population and Housing Census) </a:t>
          </a:r>
          <a:r>
            <a:rPr lang="en-US" b="1" dirty="0" smtClean="0">
              <a:latin typeface="+mj-lt"/>
            </a:rPr>
            <a:t>result</a:t>
          </a:r>
          <a:r>
            <a:rPr lang="pl-PL" b="1" dirty="0" smtClean="0">
              <a:latin typeface="+mj-lt"/>
            </a:rPr>
            <a:t> </a:t>
          </a:r>
          <a:r>
            <a:rPr lang="en-US" b="1" dirty="0" smtClean="0">
              <a:latin typeface="+mj-lt"/>
            </a:rPr>
            <a:t>analysis</a:t>
          </a:r>
          <a:r>
            <a:rPr lang="en-US" dirty="0" smtClean="0">
              <a:latin typeface="+mj-lt"/>
            </a:rPr>
            <a:t>, using GIS tools.</a:t>
          </a:r>
          <a:endParaRPr lang="pl-PL" dirty="0" smtClean="0">
            <a:latin typeface="+mj-lt"/>
          </a:endParaRPr>
        </a:p>
      </dgm:t>
    </dgm:pt>
    <dgm:pt modelId="{30A93177-282A-4446-B7E7-79ABA92C4C53}" type="parTrans" cxnId="{3C9A5FE6-59A1-401A-80BD-4438C64FDFB7}">
      <dgm:prSet/>
      <dgm:spPr/>
      <dgm:t>
        <a:bodyPr/>
        <a:lstStyle/>
        <a:p>
          <a:endParaRPr lang="pl-PL"/>
        </a:p>
      </dgm:t>
    </dgm:pt>
    <dgm:pt modelId="{8ADD57B8-9F44-43DE-A1D7-3EE835057026}" type="sibTrans" cxnId="{3C9A5FE6-59A1-401A-80BD-4438C64FDFB7}">
      <dgm:prSet/>
      <dgm:spPr/>
      <dgm:t>
        <a:bodyPr/>
        <a:lstStyle/>
        <a:p>
          <a:endParaRPr lang="pl-PL"/>
        </a:p>
      </dgm:t>
    </dgm:pt>
    <dgm:pt modelId="{8524D49A-D2FE-42BA-92F7-F61EF03635C4}">
      <dgm:prSet/>
      <dgm:spPr/>
      <dgm:t>
        <a:bodyPr/>
        <a:lstStyle/>
        <a:p>
          <a:r>
            <a:rPr lang="en-US" smtClean="0">
              <a:latin typeface="+mj-lt"/>
            </a:rPr>
            <a:t>Analysis of </a:t>
          </a:r>
          <a:r>
            <a:rPr lang="en-US" b="1" smtClean="0">
              <a:latin typeface="+mj-lt"/>
            </a:rPr>
            <a:t>spatial data from Topographic Database usability</a:t>
          </a:r>
          <a:r>
            <a:rPr lang="en-US" smtClean="0">
              <a:latin typeface="+mj-lt"/>
            </a:rPr>
            <a:t> for creation of</a:t>
          </a:r>
          <a:r>
            <a:rPr lang="pl-PL" smtClean="0">
              <a:latin typeface="+mj-lt"/>
            </a:rPr>
            <a:t> </a:t>
          </a:r>
          <a:r>
            <a:rPr lang="en-US" smtClean="0">
              <a:latin typeface="+mj-lt"/>
            </a:rPr>
            <a:t>statistical indicators describing the </a:t>
          </a:r>
          <a:r>
            <a:rPr lang="en-US" b="1" smtClean="0">
              <a:latin typeface="+mj-lt"/>
            </a:rPr>
            <a:t>state of planning</a:t>
          </a:r>
          <a:r>
            <a:rPr lang="en-US" smtClean="0">
              <a:latin typeface="+mj-lt"/>
            </a:rPr>
            <a:t>. Defining methodology for</a:t>
          </a:r>
          <a:r>
            <a:rPr lang="pl-PL" smtClean="0">
              <a:latin typeface="+mj-lt"/>
            </a:rPr>
            <a:t> </a:t>
          </a:r>
          <a:r>
            <a:rPr lang="en-US" smtClean="0">
              <a:latin typeface="+mj-lt"/>
            </a:rPr>
            <a:t>visualizing these indicators on maps.</a:t>
          </a:r>
          <a:endParaRPr lang="pl-PL" dirty="0" smtClean="0">
            <a:latin typeface="+mj-lt"/>
          </a:endParaRPr>
        </a:p>
      </dgm:t>
    </dgm:pt>
    <dgm:pt modelId="{5B9453C9-08EC-4A0E-A37F-F4B9F816968D}" type="parTrans" cxnId="{FA400AA7-2C59-4C21-97AE-B1F7471015E5}">
      <dgm:prSet/>
      <dgm:spPr/>
      <dgm:t>
        <a:bodyPr/>
        <a:lstStyle/>
        <a:p>
          <a:endParaRPr lang="pl-PL"/>
        </a:p>
      </dgm:t>
    </dgm:pt>
    <dgm:pt modelId="{A5CFC5D1-0A74-47E8-9525-2FFD03F37B73}" type="sibTrans" cxnId="{FA400AA7-2C59-4C21-97AE-B1F7471015E5}">
      <dgm:prSet/>
      <dgm:spPr/>
      <dgm:t>
        <a:bodyPr/>
        <a:lstStyle/>
        <a:p>
          <a:endParaRPr lang="pl-PL"/>
        </a:p>
      </dgm:t>
    </dgm:pt>
    <dgm:pt modelId="{E3DDFB0E-230E-4A33-9450-7A225A0FA1F6}" type="pres">
      <dgm:prSet presAssocID="{5DD52018-8CE0-420F-8B70-FEE7F596C5D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A41D18B-32D7-43F1-BBD5-DAB82B34C19E}" type="pres">
      <dgm:prSet presAssocID="{2F97883F-B040-414D-9C1A-0F419B52CAA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C0717FB-ACA0-407D-BE09-673C20F7C7B0}" type="pres">
      <dgm:prSet presAssocID="{FB728275-A383-4799-973C-C83BE8088CD6}" presName="sibTrans" presStyleCnt="0"/>
      <dgm:spPr/>
      <dgm:t>
        <a:bodyPr/>
        <a:lstStyle/>
        <a:p>
          <a:endParaRPr lang="pl-PL"/>
        </a:p>
      </dgm:t>
    </dgm:pt>
    <dgm:pt modelId="{3C0424DA-D782-4DA5-8D11-B1507FD95378}" type="pres">
      <dgm:prSet presAssocID="{CCBB59B7-BCBA-4CB8-818A-20F3E9834CF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7C7AEF4-4675-4FFB-B277-D27F6EDDA443}" type="pres">
      <dgm:prSet presAssocID="{BAB9CBA7-D258-4330-B547-CE33305597BE}" presName="sibTrans" presStyleCnt="0"/>
      <dgm:spPr/>
    </dgm:pt>
    <dgm:pt modelId="{A70BCB29-DF94-4DFF-B726-C158A1BC8A91}" type="pres">
      <dgm:prSet presAssocID="{9995B602-C36E-446A-8152-329C0903924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EA73AEC-7F75-479E-A095-879FEFFE62CD}" type="pres">
      <dgm:prSet presAssocID="{8ADD57B8-9F44-43DE-A1D7-3EE835057026}" presName="sibTrans" presStyleCnt="0"/>
      <dgm:spPr/>
    </dgm:pt>
    <dgm:pt modelId="{869C2FCF-6373-405B-970D-13D42374BFA8}" type="pres">
      <dgm:prSet presAssocID="{8524D49A-D2FE-42BA-92F7-F61EF03635C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A400AA7-2C59-4C21-97AE-B1F7471015E5}" srcId="{5DD52018-8CE0-420F-8B70-FEE7F596C5D9}" destId="{8524D49A-D2FE-42BA-92F7-F61EF03635C4}" srcOrd="3" destOrd="0" parTransId="{5B9453C9-08EC-4A0E-A37F-F4B9F816968D}" sibTransId="{A5CFC5D1-0A74-47E8-9525-2FFD03F37B73}"/>
    <dgm:cxn modelId="{3C9A5FE6-59A1-401A-80BD-4438C64FDFB7}" srcId="{5DD52018-8CE0-420F-8B70-FEE7F596C5D9}" destId="{9995B602-C36E-446A-8152-329C0903924C}" srcOrd="2" destOrd="0" parTransId="{30A93177-282A-4446-B7E7-79ABA92C4C53}" sibTransId="{8ADD57B8-9F44-43DE-A1D7-3EE835057026}"/>
    <dgm:cxn modelId="{C2E487F6-1FE8-41DA-A703-205EE2ACCC6D}" srcId="{5DD52018-8CE0-420F-8B70-FEE7F596C5D9}" destId="{CCBB59B7-BCBA-4CB8-818A-20F3E9834CFF}" srcOrd="1" destOrd="0" parTransId="{003F9E62-08F9-4683-9FA3-0A5B8D9600F6}" sibTransId="{BAB9CBA7-D258-4330-B547-CE33305597BE}"/>
    <dgm:cxn modelId="{F6379877-8CB0-42FB-BDD1-A3D47000A76F}" type="presOf" srcId="{CCBB59B7-BCBA-4CB8-818A-20F3E9834CFF}" destId="{3C0424DA-D782-4DA5-8D11-B1507FD95378}" srcOrd="0" destOrd="0" presId="urn:microsoft.com/office/officeart/2005/8/layout/default"/>
    <dgm:cxn modelId="{2DD6ECCF-65E5-4885-87D6-82B199C19695}" type="presOf" srcId="{5DD52018-8CE0-420F-8B70-FEE7F596C5D9}" destId="{E3DDFB0E-230E-4A33-9450-7A225A0FA1F6}" srcOrd="0" destOrd="0" presId="urn:microsoft.com/office/officeart/2005/8/layout/default"/>
    <dgm:cxn modelId="{B53BEAEE-B37A-466B-8518-C772F57DF7EE}" type="presOf" srcId="{9995B602-C36E-446A-8152-329C0903924C}" destId="{A70BCB29-DF94-4DFF-B726-C158A1BC8A91}" srcOrd="0" destOrd="0" presId="urn:microsoft.com/office/officeart/2005/8/layout/default"/>
    <dgm:cxn modelId="{4DC51F8B-5517-4359-8DC3-8D540C22FD3B}" type="presOf" srcId="{2F97883F-B040-414D-9C1A-0F419B52CAAE}" destId="{3A41D18B-32D7-43F1-BBD5-DAB82B34C19E}" srcOrd="0" destOrd="0" presId="urn:microsoft.com/office/officeart/2005/8/layout/default"/>
    <dgm:cxn modelId="{CF75A676-D832-400C-B1A1-B52E30749862}" srcId="{5DD52018-8CE0-420F-8B70-FEE7F596C5D9}" destId="{2F97883F-B040-414D-9C1A-0F419B52CAAE}" srcOrd="0" destOrd="0" parTransId="{D00FFC5B-BE25-4253-B969-C1F0F691794C}" sibTransId="{FB728275-A383-4799-973C-C83BE8088CD6}"/>
    <dgm:cxn modelId="{8CBD51CE-9EC5-4CF5-AC58-575EC959B0CD}" type="presOf" srcId="{8524D49A-D2FE-42BA-92F7-F61EF03635C4}" destId="{869C2FCF-6373-405B-970D-13D42374BFA8}" srcOrd="0" destOrd="0" presId="urn:microsoft.com/office/officeart/2005/8/layout/default"/>
    <dgm:cxn modelId="{E524674B-E804-4660-B81B-DBEEF2A98B6E}" type="presParOf" srcId="{E3DDFB0E-230E-4A33-9450-7A225A0FA1F6}" destId="{3A41D18B-32D7-43F1-BBD5-DAB82B34C19E}" srcOrd="0" destOrd="0" presId="urn:microsoft.com/office/officeart/2005/8/layout/default"/>
    <dgm:cxn modelId="{2944C485-635D-4697-AD81-452DF18916AA}" type="presParOf" srcId="{E3DDFB0E-230E-4A33-9450-7A225A0FA1F6}" destId="{EC0717FB-ACA0-407D-BE09-673C20F7C7B0}" srcOrd="1" destOrd="0" presId="urn:microsoft.com/office/officeart/2005/8/layout/default"/>
    <dgm:cxn modelId="{D0E52942-444F-4865-A0EC-BD55DB299E37}" type="presParOf" srcId="{E3DDFB0E-230E-4A33-9450-7A225A0FA1F6}" destId="{3C0424DA-D782-4DA5-8D11-B1507FD95378}" srcOrd="2" destOrd="0" presId="urn:microsoft.com/office/officeart/2005/8/layout/default"/>
    <dgm:cxn modelId="{B90F938D-1972-4C02-B51D-7C483BB7BD0D}" type="presParOf" srcId="{E3DDFB0E-230E-4A33-9450-7A225A0FA1F6}" destId="{07C7AEF4-4675-4FFB-B277-D27F6EDDA443}" srcOrd="3" destOrd="0" presId="urn:microsoft.com/office/officeart/2005/8/layout/default"/>
    <dgm:cxn modelId="{A7A4FD12-6E3B-41B8-B7AC-DAA7B086B51C}" type="presParOf" srcId="{E3DDFB0E-230E-4A33-9450-7A225A0FA1F6}" destId="{A70BCB29-DF94-4DFF-B726-C158A1BC8A91}" srcOrd="4" destOrd="0" presId="urn:microsoft.com/office/officeart/2005/8/layout/default"/>
    <dgm:cxn modelId="{829E5F47-2A04-47C0-B6B1-15F87ED3B6CA}" type="presParOf" srcId="{E3DDFB0E-230E-4A33-9450-7A225A0FA1F6}" destId="{3EA73AEC-7F75-479E-A095-879FEFFE62CD}" srcOrd="5" destOrd="0" presId="urn:microsoft.com/office/officeart/2005/8/layout/default"/>
    <dgm:cxn modelId="{2F5F7086-65BE-42AA-8634-6F8CB1D28992}" type="presParOf" srcId="{E3DDFB0E-230E-4A33-9450-7A225A0FA1F6}" destId="{869C2FCF-6373-405B-970D-13D42374BFA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D77E6C-7750-42D0-9ED3-3E410F7E61BB}" type="doc">
      <dgm:prSet loTypeId="urn:microsoft.com/office/officeart/2005/8/layout/v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11718066-D1B7-4E16-B043-CE4FD5C6D305}">
      <dgm:prSet/>
      <dgm:spPr/>
      <dgm:t>
        <a:bodyPr/>
        <a:lstStyle/>
        <a:p>
          <a:pPr rtl="0"/>
          <a:r>
            <a:rPr lang="pl-PL" dirty="0" err="1" smtClean="0"/>
            <a:t>Geovisualization</a:t>
          </a:r>
          <a:r>
            <a:rPr lang="pl-PL" dirty="0" smtClean="0"/>
            <a:t> </a:t>
          </a:r>
          <a:r>
            <a:rPr lang="pl-PL" dirty="0" smtClean="0"/>
            <a:t>of </a:t>
          </a:r>
          <a:r>
            <a:rPr lang="pl-PL" dirty="0" err="1" smtClean="0"/>
            <a:t>censuses</a:t>
          </a:r>
          <a:r>
            <a:rPr lang="pl-PL" dirty="0" smtClean="0"/>
            <a:t> </a:t>
          </a:r>
          <a:r>
            <a:rPr lang="pl-PL" dirty="0" err="1" smtClean="0"/>
            <a:t>results</a:t>
          </a:r>
          <a:r>
            <a:rPr lang="pl-PL" dirty="0" smtClean="0"/>
            <a:t> </a:t>
          </a:r>
          <a:endParaRPr lang="pl-PL" b="1" dirty="0"/>
        </a:p>
      </dgm:t>
    </dgm:pt>
    <dgm:pt modelId="{82247D07-6CB3-4D28-8EF9-99A6F2B4B6BC}" type="parTrans" cxnId="{15B57545-1832-40F1-BD17-8103EE2481E4}">
      <dgm:prSet/>
      <dgm:spPr/>
      <dgm:t>
        <a:bodyPr/>
        <a:lstStyle/>
        <a:p>
          <a:endParaRPr lang="pl-PL"/>
        </a:p>
      </dgm:t>
    </dgm:pt>
    <dgm:pt modelId="{F476EEEC-3F68-4253-BAB7-EDFFCE47B9E7}" type="sibTrans" cxnId="{15B57545-1832-40F1-BD17-8103EE2481E4}">
      <dgm:prSet/>
      <dgm:spPr/>
      <dgm:t>
        <a:bodyPr/>
        <a:lstStyle/>
        <a:p>
          <a:endParaRPr lang="pl-PL"/>
        </a:p>
      </dgm:t>
    </dgm:pt>
    <dgm:pt modelId="{8EDDF635-67A9-4C51-ADF6-97DAB0FFAFF3}">
      <dgm:prSet/>
      <dgm:spPr/>
      <dgm:t>
        <a:bodyPr/>
        <a:lstStyle/>
        <a:p>
          <a:pPr rtl="0"/>
          <a:r>
            <a:rPr lang="en-US" dirty="0" smtClean="0"/>
            <a:t>Publication of spatial data produced </a:t>
          </a:r>
          <a:r>
            <a:rPr lang="pl-PL" dirty="0" err="1" smtClean="0"/>
            <a:t>within</a:t>
          </a:r>
          <a:r>
            <a:rPr lang="en-US" dirty="0" smtClean="0"/>
            <a:t> statistics</a:t>
          </a:r>
          <a:endParaRPr lang="pl-PL" dirty="0"/>
        </a:p>
      </dgm:t>
    </dgm:pt>
    <dgm:pt modelId="{18D000EC-B614-4F57-813F-A737BEC9D922}" type="parTrans" cxnId="{6AA5F542-78B6-46FE-915D-2B3E2C453B5D}">
      <dgm:prSet/>
      <dgm:spPr/>
      <dgm:t>
        <a:bodyPr/>
        <a:lstStyle/>
        <a:p>
          <a:endParaRPr lang="pl-PL"/>
        </a:p>
      </dgm:t>
    </dgm:pt>
    <dgm:pt modelId="{16552C3C-1C2E-448B-8B2D-DD53A2144D92}" type="sibTrans" cxnId="{6AA5F542-78B6-46FE-915D-2B3E2C453B5D}">
      <dgm:prSet/>
      <dgm:spPr/>
      <dgm:t>
        <a:bodyPr/>
        <a:lstStyle/>
        <a:p>
          <a:endParaRPr lang="pl-PL"/>
        </a:p>
      </dgm:t>
    </dgm:pt>
    <dgm:pt modelId="{18D13353-2B9D-4E4E-B8CB-BAA5C4345D71}">
      <dgm:prSet/>
      <dgm:spPr/>
      <dgm:t>
        <a:bodyPr/>
        <a:lstStyle/>
        <a:p>
          <a:pPr rtl="0"/>
          <a:r>
            <a:rPr lang="pl-PL" dirty="0" smtClean="0"/>
            <a:t>P</a:t>
          </a:r>
          <a:r>
            <a:rPr lang="en-US" dirty="0" err="1" smtClean="0"/>
            <a:t>ublication</a:t>
          </a:r>
          <a:r>
            <a:rPr lang="en-US" dirty="0" smtClean="0"/>
            <a:t> </a:t>
          </a:r>
          <a:r>
            <a:rPr lang="en-US" dirty="0" smtClean="0"/>
            <a:t>of INSPIRE services for two spatial data themes</a:t>
          </a:r>
          <a:endParaRPr lang="pl-PL" dirty="0"/>
        </a:p>
      </dgm:t>
    </dgm:pt>
    <dgm:pt modelId="{C89C5B8E-81CE-4CE4-ABD0-60C6E281E914}" type="parTrans" cxnId="{017A81C3-85E3-4D3A-A1BF-A916747572CC}">
      <dgm:prSet/>
      <dgm:spPr/>
      <dgm:t>
        <a:bodyPr/>
        <a:lstStyle/>
        <a:p>
          <a:endParaRPr lang="pl-PL"/>
        </a:p>
      </dgm:t>
    </dgm:pt>
    <dgm:pt modelId="{821DC6A1-562A-411F-ADBC-BAB97408AA4C}" type="sibTrans" cxnId="{017A81C3-85E3-4D3A-A1BF-A916747572CC}">
      <dgm:prSet/>
      <dgm:spPr/>
      <dgm:t>
        <a:bodyPr/>
        <a:lstStyle/>
        <a:p>
          <a:endParaRPr lang="pl-PL"/>
        </a:p>
      </dgm:t>
    </dgm:pt>
    <dgm:pt modelId="{46FDB31E-9ECE-4B97-9320-36F84DDEE343}">
      <dgm:prSet/>
      <dgm:spPr/>
      <dgm:t>
        <a:bodyPr/>
        <a:lstStyle/>
        <a:p>
          <a:pPr rtl="0"/>
          <a:r>
            <a:rPr lang="pl-PL" dirty="0" err="1" smtClean="0"/>
            <a:t>statistical</a:t>
          </a:r>
          <a:r>
            <a:rPr lang="pl-PL" dirty="0" smtClean="0"/>
            <a:t> </a:t>
          </a:r>
          <a:r>
            <a:rPr lang="pl-PL" dirty="0" err="1" smtClean="0"/>
            <a:t>units</a:t>
          </a:r>
          <a:endParaRPr lang="pl-PL" dirty="0"/>
        </a:p>
      </dgm:t>
    </dgm:pt>
    <dgm:pt modelId="{5AAF5108-DD45-43AF-9AA0-1201E88C4C77}" type="parTrans" cxnId="{23C5042E-A8C4-46FF-A1BB-CC293A4B0CB8}">
      <dgm:prSet/>
      <dgm:spPr/>
      <dgm:t>
        <a:bodyPr/>
        <a:lstStyle/>
        <a:p>
          <a:endParaRPr lang="pl-PL"/>
        </a:p>
      </dgm:t>
    </dgm:pt>
    <dgm:pt modelId="{AF0A7B42-C9E9-4C52-80B0-E47CCE0729F8}" type="sibTrans" cxnId="{23C5042E-A8C4-46FF-A1BB-CC293A4B0CB8}">
      <dgm:prSet/>
      <dgm:spPr/>
      <dgm:t>
        <a:bodyPr/>
        <a:lstStyle/>
        <a:p>
          <a:endParaRPr lang="pl-PL"/>
        </a:p>
      </dgm:t>
    </dgm:pt>
    <dgm:pt modelId="{6102D3D8-6891-466E-B45D-104389CD71FE}">
      <dgm:prSet/>
      <dgm:spPr/>
      <dgm:t>
        <a:bodyPr/>
        <a:lstStyle/>
        <a:p>
          <a:pPr rtl="0"/>
          <a:r>
            <a:rPr lang="pl-PL" dirty="0" err="1" smtClean="0"/>
            <a:t>population</a:t>
          </a:r>
          <a:r>
            <a:rPr lang="pl-PL" dirty="0" smtClean="0"/>
            <a:t> </a:t>
          </a:r>
          <a:r>
            <a:rPr lang="pl-PL" dirty="0" err="1" smtClean="0"/>
            <a:t>distribution</a:t>
          </a:r>
          <a:r>
            <a:rPr lang="pl-PL" dirty="0" smtClean="0"/>
            <a:t> (</a:t>
          </a:r>
          <a:r>
            <a:rPr lang="pl-PL" dirty="0" err="1" smtClean="0"/>
            <a:t>demography</a:t>
          </a:r>
          <a:r>
            <a:rPr lang="pl-PL" dirty="0" smtClean="0"/>
            <a:t>)</a:t>
          </a:r>
          <a:endParaRPr lang="pl-PL" dirty="0"/>
        </a:p>
      </dgm:t>
    </dgm:pt>
    <dgm:pt modelId="{D77B7DF6-BD8B-4FA0-9184-A035F8762A7E}" type="parTrans" cxnId="{A18F08B4-539C-4731-808B-124888850051}">
      <dgm:prSet/>
      <dgm:spPr/>
      <dgm:t>
        <a:bodyPr/>
        <a:lstStyle/>
        <a:p>
          <a:endParaRPr lang="pl-PL"/>
        </a:p>
      </dgm:t>
    </dgm:pt>
    <dgm:pt modelId="{1D765ABB-4704-4499-B665-831E71C00A7C}" type="sibTrans" cxnId="{A18F08B4-539C-4731-808B-124888850051}">
      <dgm:prSet/>
      <dgm:spPr/>
      <dgm:t>
        <a:bodyPr/>
        <a:lstStyle/>
        <a:p>
          <a:endParaRPr lang="pl-PL"/>
        </a:p>
      </dgm:t>
    </dgm:pt>
    <dgm:pt modelId="{8431394E-7DC5-4DC6-9C27-0E9F09771EB8}">
      <dgm:prSet/>
      <dgm:spPr/>
      <dgm:t>
        <a:bodyPr/>
        <a:lstStyle/>
        <a:p>
          <a:pPr rtl="0"/>
          <a:r>
            <a:rPr lang="en-US" dirty="0" smtClean="0"/>
            <a:t>Advanced spatial analysis on </a:t>
          </a:r>
          <a:r>
            <a:rPr lang="en-US" dirty="0" err="1" smtClean="0"/>
            <a:t>microdata</a:t>
          </a:r>
          <a:endParaRPr lang="pl-PL" dirty="0"/>
        </a:p>
      </dgm:t>
    </dgm:pt>
    <dgm:pt modelId="{5943D076-0B6C-4663-960D-FDA08911F499}" type="parTrans" cxnId="{9925D5E8-9208-4B94-AF9B-7F47CABB5A45}">
      <dgm:prSet/>
      <dgm:spPr/>
      <dgm:t>
        <a:bodyPr/>
        <a:lstStyle/>
        <a:p>
          <a:endParaRPr lang="pl-PL"/>
        </a:p>
      </dgm:t>
    </dgm:pt>
    <dgm:pt modelId="{67609CE0-E3F8-424E-8F78-B902682E80FF}" type="sibTrans" cxnId="{9925D5E8-9208-4B94-AF9B-7F47CABB5A45}">
      <dgm:prSet/>
      <dgm:spPr/>
      <dgm:t>
        <a:bodyPr/>
        <a:lstStyle/>
        <a:p>
          <a:endParaRPr lang="pl-PL"/>
        </a:p>
      </dgm:t>
    </dgm:pt>
    <dgm:pt modelId="{F21620B6-612B-4584-937A-291BBF2F18E9}">
      <dgm:prSet/>
      <dgm:spPr/>
      <dgm:t>
        <a:bodyPr/>
        <a:lstStyle/>
        <a:p>
          <a:pPr rtl="0"/>
          <a:r>
            <a:rPr lang="pl-PL" dirty="0" err="1" smtClean="0"/>
            <a:t>Agricultural</a:t>
          </a:r>
          <a:r>
            <a:rPr lang="pl-PL" dirty="0" smtClean="0"/>
            <a:t> </a:t>
          </a:r>
          <a:r>
            <a:rPr lang="pl-PL" dirty="0" err="1" smtClean="0"/>
            <a:t>Census</a:t>
          </a:r>
          <a:r>
            <a:rPr lang="pl-PL" dirty="0" smtClean="0"/>
            <a:t> 2010</a:t>
          </a:r>
          <a:endParaRPr lang="pl-PL" b="0" dirty="0"/>
        </a:p>
      </dgm:t>
    </dgm:pt>
    <dgm:pt modelId="{CCF4CF1C-6D4D-42F3-A376-EE30E56D1978}" type="parTrans" cxnId="{A89F95AD-4E86-4807-9BCD-10FD0E21E0BC}">
      <dgm:prSet/>
      <dgm:spPr/>
      <dgm:t>
        <a:bodyPr/>
        <a:lstStyle/>
        <a:p>
          <a:endParaRPr lang="pl-PL"/>
        </a:p>
      </dgm:t>
    </dgm:pt>
    <dgm:pt modelId="{2DE097CE-F0C4-4732-9665-AA0DF306CA6D}" type="sibTrans" cxnId="{A89F95AD-4E86-4807-9BCD-10FD0E21E0BC}">
      <dgm:prSet/>
      <dgm:spPr/>
      <dgm:t>
        <a:bodyPr/>
        <a:lstStyle/>
        <a:p>
          <a:endParaRPr lang="pl-PL"/>
        </a:p>
      </dgm:t>
    </dgm:pt>
    <dgm:pt modelId="{AA77024F-1482-47C5-9DE0-DC979D5D1B96}">
      <dgm:prSet/>
      <dgm:spPr/>
      <dgm:t>
        <a:bodyPr/>
        <a:lstStyle/>
        <a:p>
          <a:pPr rtl="0"/>
          <a:r>
            <a:rPr lang="pl-PL" dirty="0" err="1" smtClean="0"/>
            <a:t>statistical</a:t>
          </a:r>
          <a:r>
            <a:rPr lang="pl-PL" dirty="0" smtClean="0"/>
            <a:t> regions</a:t>
          </a:r>
          <a:endParaRPr lang="pl-PL" dirty="0"/>
        </a:p>
      </dgm:t>
    </dgm:pt>
    <dgm:pt modelId="{3FDAD3C9-F36C-4994-A4F8-1082A080653F}" type="parTrans" cxnId="{A601889F-5B9B-4E3E-BA0D-63FB2F15DAC7}">
      <dgm:prSet/>
      <dgm:spPr/>
      <dgm:t>
        <a:bodyPr/>
        <a:lstStyle/>
        <a:p>
          <a:endParaRPr lang="pl-PL"/>
        </a:p>
      </dgm:t>
    </dgm:pt>
    <dgm:pt modelId="{8D0EA9E8-C1D6-4217-AE95-2FB934B20EEC}" type="sibTrans" cxnId="{A601889F-5B9B-4E3E-BA0D-63FB2F15DAC7}">
      <dgm:prSet/>
      <dgm:spPr/>
      <dgm:t>
        <a:bodyPr/>
        <a:lstStyle/>
        <a:p>
          <a:endParaRPr lang="pl-PL"/>
        </a:p>
      </dgm:t>
    </dgm:pt>
    <dgm:pt modelId="{10ABFD54-8DB2-4ABC-8752-2FD07BD9E0EC}">
      <dgm:prSet/>
      <dgm:spPr/>
      <dgm:t>
        <a:bodyPr/>
        <a:lstStyle/>
        <a:p>
          <a:pPr rtl="0"/>
          <a:r>
            <a:rPr lang="en-US" dirty="0" smtClean="0"/>
            <a:t>National Population and Housing Census 2011</a:t>
          </a:r>
          <a:endParaRPr lang="pl-PL" b="0" dirty="0"/>
        </a:p>
      </dgm:t>
    </dgm:pt>
    <dgm:pt modelId="{85FCDA74-3397-46DD-9065-442A165C6AAB}" type="parTrans" cxnId="{C9C520ED-307C-415D-B9FE-D0A3FD1727F9}">
      <dgm:prSet/>
      <dgm:spPr/>
      <dgm:t>
        <a:bodyPr/>
        <a:lstStyle/>
        <a:p>
          <a:endParaRPr lang="pl-PL"/>
        </a:p>
      </dgm:t>
    </dgm:pt>
    <dgm:pt modelId="{D873A981-4E92-4D11-8B1B-EC429E06DD66}" type="sibTrans" cxnId="{C9C520ED-307C-415D-B9FE-D0A3FD1727F9}">
      <dgm:prSet/>
      <dgm:spPr/>
      <dgm:t>
        <a:bodyPr/>
        <a:lstStyle/>
        <a:p>
          <a:endParaRPr lang="pl-PL"/>
        </a:p>
      </dgm:t>
    </dgm:pt>
    <dgm:pt modelId="{32FB67B8-3947-40E2-A056-9A8E52ED6329}">
      <dgm:prSet/>
      <dgm:spPr/>
      <dgm:t>
        <a:bodyPr/>
        <a:lstStyle/>
        <a:p>
          <a:pPr rtl="0"/>
          <a:r>
            <a:rPr lang="en-US" dirty="0" smtClean="0"/>
            <a:t>for authorized internal users </a:t>
          </a:r>
          <a:r>
            <a:rPr lang="pl-PL" dirty="0" smtClean="0"/>
            <a:t>(</a:t>
          </a:r>
          <a:r>
            <a:rPr lang="en-US" dirty="0" smtClean="0"/>
            <a:t>in the public statistics</a:t>
          </a:r>
          <a:r>
            <a:rPr lang="pl-PL" dirty="0" smtClean="0"/>
            <a:t>)</a:t>
          </a:r>
          <a:endParaRPr lang="pl-PL" dirty="0"/>
        </a:p>
      </dgm:t>
    </dgm:pt>
    <dgm:pt modelId="{182DE8A0-E1AC-470F-8B1F-3566159F9770}" type="parTrans" cxnId="{8E8D3D05-A071-46F8-B4B1-9390FD3A760A}">
      <dgm:prSet/>
      <dgm:spPr/>
      <dgm:t>
        <a:bodyPr/>
        <a:lstStyle/>
        <a:p>
          <a:endParaRPr lang="pl-PL"/>
        </a:p>
      </dgm:t>
    </dgm:pt>
    <dgm:pt modelId="{AF183EBB-680F-4076-AAD3-2F2F504C52C7}" type="sibTrans" cxnId="{8E8D3D05-A071-46F8-B4B1-9390FD3A760A}">
      <dgm:prSet/>
      <dgm:spPr/>
      <dgm:t>
        <a:bodyPr/>
        <a:lstStyle/>
        <a:p>
          <a:endParaRPr lang="pl-PL"/>
        </a:p>
      </dgm:t>
    </dgm:pt>
    <dgm:pt modelId="{0C9389C9-45EF-4209-963B-F7EDF60C1068}">
      <dgm:prSet/>
      <dgm:spPr/>
      <dgm:t>
        <a:bodyPr/>
        <a:lstStyle/>
        <a:p>
          <a:r>
            <a:rPr lang="pl-PL" dirty="0" err="1" smtClean="0"/>
            <a:t>census</a:t>
          </a:r>
          <a:r>
            <a:rPr lang="pl-PL" dirty="0" smtClean="0"/>
            <a:t> </a:t>
          </a:r>
          <a:r>
            <a:rPr lang="pl-PL" dirty="0" err="1" smtClean="0"/>
            <a:t>enumeration</a:t>
          </a:r>
          <a:r>
            <a:rPr lang="pl-PL" dirty="0" smtClean="0"/>
            <a:t> </a:t>
          </a:r>
          <a:r>
            <a:rPr lang="pl-PL" dirty="0" err="1" smtClean="0"/>
            <a:t>areas</a:t>
          </a:r>
          <a:endParaRPr lang="pl-PL" dirty="0" smtClean="0"/>
        </a:p>
      </dgm:t>
    </dgm:pt>
    <dgm:pt modelId="{13F7BA1F-D8FC-4918-AA51-00E6A6ED3861}" type="parTrans" cxnId="{E7424237-5072-4960-A9DA-0A4F0125B471}">
      <dgm:prSet/>
      <dgm:spPr/>
      <dgm:t>
        <a:bodyPr/>
        <a:lstStyle/>
        <a:p>
          <a:endParaRPr lang="pl-PL"/>
        </a:p>
      </dgm:t>
    </dgm:pt>
    <dgm:pt modelId="{150235DB-8CC5-4E46-A0BA-0FD91CBF554F}" type="sibTrans" cxnId="{E7424237-5072-4960-A9DA-0A4F0125B471}">
      <dgm:prSet/>
      <dgm:spPr/>
      <dgm:t>
        <a:bodyPr/>
        <a:lstStyle/>
        <a:p>
          <a:endParaRPr lang="pl-PL"/>
        </a:p>
      </dgm:t>
    </dgm:pt>
    <dgm:pt modelId="{84E38673-350A-4227-A2A9-EFAA6E64C706}" type="pres">
      <dgm:prSet presAssocID="{7CD77E6C-7750-42D0-9ED3-3E410F7E61B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5CA3542-100D-481C-AED2-EAF5633ECC80}" type="pres">
      <dgm:prSet presAssocID="{11718066-D1B7-4E16-B043-CE4FD5C6D30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933C1D5-148A-4E7B-BF3E-1BE11CC5CD71}" type="pres">
      <dgm:prSet presAssocID="{11718066-D1B7-4E16-B043-CE4FD5C6D305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5DFCC10-D3F4-4781-AEBB-34FF384E5A8E}" type="pres">
      <dgm:prSet presAssocID="{8EDDF635-67A9-4C51-ADF6-97DAB0FFAFF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26DF6A1-E1E0-4EF4-8441-DEF4F283C1C5}" type="pres">
      <dgm:prSet presAssocID="{8EDDF635-67A9-4C51-ADF6-97DAB0FFAFF3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39C3905-DFAA-4D44-9315-6CFDACF83D78}" type="pres">
      <dgm:prSet presAssocID="{18D13353-2B9D-4E4E-B8CB-BAA5C4345D7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7C7157-5F79-4CAD-975E-2EFD0B3BE8EC}" type="pres">
      <dgm:prSet presAssocID="{18D13353-2B9D-4E4E-B8CB-BAA5C4345D71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102094A-901B-4F19-9B0D-249F15E5803B}" type="pres">
      <dgm:prSet presAssocID="{8431394E-7DC5-4DC6-9C27-0E9F09771EB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32C4ED9-2D8F-4E23-A4B7-3B9C7FAA644B}" type="pres">
      <dgm:prSet presAssocID="{8431394E-7DC5-4DC6-9C27-0E9F09771EB8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1722ED2-45B2-4C4A-BCEF-7E6563FB0418}" type="presOf" srcId="{6102D3D8-6891-466E-B45D-104389CD71FE}" destId="{887C7157-5F79-4CAD-975E-2EFD0B3BE8EC}" srcOrd="0" destOrd="1" presId="urn:microsoft.com/office/officeart/2005/8/layout/vList2"/>
    <dgm:cxn modelId="{017A81C3-85E3-4D3A-A1BF-A916747572CC}" srcId="{7CD77E6C-7750-42D0-9ED3-3E410F7E61BB}" destId="{18D13353-2B9D-4E4E-B8CB-BAA5C4345D71}" srcOrd="2" destOrd="0" parTransId="{C89C5B8E-81CE-4CE4-ABD0-60C6E281E914}" sibTransId="{821DC6A1-562A-411F-ADBC-BAB97408AA4C}"/>
    <dgm:cxn modelId="{2A39426D-EB29-4982-A5E5-8E3E4954A887}" type="presOf" srcId="{F21620B6-612B-4584-937A-291BBF2F18E9}" destId="{4933C1D5-148A-4E7B-BF3E-1BE11CC5CD71}" srcOrd="0" destOrd="0" presId="urn:microsoft.com/office/officeart/2005/8/layout/vList2"/>
    <dgm:cxn modelId="{6AA5F542-78B6-46FE-915D-2B3E2C453B5D}" srcId="{7CD77E6C-7750-42D0-9ED3-3E410F7E61BB}" destId="{8EDDF635-67A9-4C51-ADF6-97DAB0FFAFF3}" srcOrd="1" destOrd="0" parTransId="{18D000EC-B614-4F57-813F-A737BEC9D922}" sibTransId="{16552C3C-1C2E-448B-8B2D-DD53A2144D92}"/>
    <dgm:cxn modelId="{1B7795FB-3CE6-4506-8796-F27F3338368A}" type="presOf" srcId="{0C9389C9-45EF-4209-963B-F7EDF60C1068}" destId="{326DF6A1-E1E0-4EF4-8441-DEF4F283C1C5}" srcOrd="0" destOrd="1" presId="urn:microsoft.com/office/officeart/2005/8/layout/vList2"/>
    <dgm:cxn modelId="{23C5042E-A8C4-46FF-A1BB-CC293A4B0CB8}" srcId="{18D13353-2B9D-4E4E-B8CB-BAA5C4345D71}" destId="{46FDB31E-9ECE-4B97-9320-36F84DDEE343}" srcOrd="0" destOrd="0" parTransId="{5AAF5108-DD45-43AF-9AA0-1201E88C4C77}" sibTransId="{AF0A7B42-C9E9-4C52-80B0-E47CCE0729F8}"/>
    <dgm:cxn modelId="{210BB41B-38B6-45BD-9B13-7CA4E30F95E3}" type="presOf" srcId="{18D13353-2B9D-4E4E-B8CB-BAA5C4345D71}" destId="{C39C3905-DFAA-4D44-9315-6CFDACF83D78}" srcOrd="0" destOrd="0" presId="urn:microsoft.com/office/officeart/2005/8/layout/vList2"/>
    <dgm:cxn modelId="{A601889F-5B9B-4E3E-BA0D-63FB2F15DAC7}" srcId="{8EDDF635-67A9-4C51-ADF6-97DAB0FFAFF3}" destId="{AA77024F-1482-47C5-9DE0-DC979D5D1B96}" srcOrd="0" destOrd="0" parTransId="{3FDAD3C9-F36C-4994-A4F8-1082A080653F}" sibTransId="{8D0EA9E8-C1D6-4217-AE95-2FB934B20EEC}"/>
    <dgm:cxn modelId="{8E8D3D05-A071-46F8-B4B1-9390FD3A760A}" srcId="{8431394E-7DC5-4DC6-9C27-0E9F09771EB8}" destId="{32FB67B8-3947-40E2-A056-9A8E52ED6329}" srcOrd="0" destOrd="0" parTransId="{182DE8A0-E1AC-470F-8B1F-3566159F9770}" sibTransId="{AF183EBB-680F-4076-AAD3-2F2F504C52C7}"/>
    <dgm:cxn modelId="{E6E6A1B2-E590-4CBE-98F8-81D4237BAB1B}" type="presOf" srcId="{AA77024F-1482-47C5-9DE0-DC979D5D1B96}" destId="{326DF6A1-E1E0-4EF4-8441-DEF4F283C1C5}" srcOrd="0" destOrd="0" presId="urn:microsoft.com/office/officeart/2005/8/layout/vList2"/>
    <dgm:cxn modelId="{C8C781B8-4C20-4B0C-814C-BCFBD89532DA}" type="presOf" srcId="{10ABFD54-8DB2-4ABC-8752-2FD07BD9E0EC}" destId="{4933C1D5-148A-4E7B-BF3E-1BE11CC5CD71}" srcOrd="0" destOrd="1" presId="urn:microsoft.com/office/officeart/2005/8/layout/vList2"/>
    <dgm:cxn modelId="{B870C81C-6E25-463A-B1AE-B207A3601CDC}" type="presOf" srcId="{11718066-D1B7-4E16-B043-CE4FD5C6D305}" destId="{55CA3542-100D-481C-AED2-EAF5633ECC80}" srcOrd="0" destOrd="0" presId="urn:microsoft.com/office/officeart/2005/8/layout/vList2"/>
    <dgm:cxn modelId="{D0E9FACE-065B-4292-8878-707AA255319E}" type="presOf" srcId="{8431394E-7DC5-4DC6-9C27-0E9F09771EB8}" destId="{5102094A-901B-4F19-9B0D-249F15E5803B}" srcOrd="0" destOrd="0" presId="urn:microsoft.com/office/officeart/2005/8/layout/vList2"/>
    <dgm:cxn modelId="{C9C520ED-307C-415D-B9FE-D0A3FD1727F9}" srcId="{11718066-D1B7-4E16-B043-CE4FD5C6D305}" destId="{10ABFD54-8DB2-4ABC-8752-2FD07BD9E0EC}" srcOrd="1" destOrd="0" parTransId="{85FCDA74-3397-46DD-9065-442A165C6AAB}" sibTransId="{D873A981-4E92-4D11-8B1B-EC429E06DD66}"/>
    <dgm:cxn modelId="{9CA84154-53D8-4840-A7B2-2BAC620BE3C7}" type="presOf" srcId="{8EDDF635-67A9-4C51-ADF6-97DAB0FFAFF3}" destId="{45DFCC10-D3F4-4781-AEBB-34FF384E5A8E}" srcOrd="0" destOrd="0" presId="urn:microsoft.com/office/officeart/2005/8/layout/vList2"/>
    <dgm:cxn modelId="{E7424237-5072-4960-A9DA-0A4F0125B471}" srcId="{8EDDF635-67A9-4C51-ADF6-97DAB0FFAFF3}" destId="{0C9389C9-45EF-4209-963B-F7EDF60C1068}" srcOrd="1" destOrd="0" parTransId="{13F7BA1F-D8FC-4918-AA51-00E6A6ED3861}" sibTransId="{150235DB-8CC5-4E46-A0BA-0FD91CBF554F}"/>
    <dgm:cxn modelId="{9925D5E8-9208-4B94-AF9B-7F47CABB5A45}" srcId="{7CD77E6C-7750-42D0-9ED3-3E410F7E61BB}" destId="{8431394E-7DC5-4DC6-9C27-0E9F09771EB8}" srcOrd="3" destOrd="0" parTransId="{5943D076-0B6C-4663-960D-FDA08911F499}" sibTransId="{67609CE0-E3F8-424E-8F78-B902682E80FF}"/>
    <dgm:cxn modelId="{2F7FB1B2-7134-464F-94C9-1CB735FCCC4D}" type="presOf" srcId="{7CD77E6C-7750-42D0-9ED3-3E410F7E61BB}" destId="{84E38673-350A-4227-A2A9-EFAA6E64C706}" srcOrd="0" destOrd="0" presId="urn:microsoft.com/office/officeart/2005/8/layout/vList2"/>
    <dgm:cxn modelId="{0D9405BA-71B1-4A8E-9764-19A38DA92A18}" type="presOf" srcId="{32FB67B8-3947-40E2-A056-9A8E52ED6329}" destId="{F32C4ED9-2D8F-4E23-A4B7-3B9C7FAA644B}" srcOrd="0" destOrd="0" presId="urn:microsoft.com/office/officeart/2005/8/layout/vList2"/>
    <dgm:cxn modelId="{15B57545-1832-40F1-BD17-8103EE2481E4}" srcId="{7CD77E6C-7750-42D0-9ED3-3E410F7E61BB}" destId="{11718066-D1B7-4E16-B043-CE4FD5C6D305}" srcOrd="0" destOrd="0" parTransId="{82247D07-6CB3-4D28-8EF9-99A6F2B4B6BC}" sibTransId="{F476EEEC-3F68-4253-BAB7-EDFFCE47B9E7}"/>
    <dgm:cxn modelId="{A89F95AD-4E86-4807-9BCD-10FD0E21E0BC}" srcId="{11718066-D1B7-4E16-B043-CE4FD5C6D305}" destId="{F21620B6-612B-4584-937A-291BBF2F18E9}" srcOrd="0" destOrd="0" parTransId="{CCF4CF1C-6D4D-42F3-A376-EE30E56D1978}" sibTransId="{2DE097CE-F0C4-4732-9665-AA0DF306CA6D}"/>
    <dgm:cxn modelId="{F00A7E82-01DA-47EF-9613-C33FB5F485ED}" type="presOf" srcId="{46FDB31E-9ECE-4B97-9320-36F84DDEE343}" destId="{887C7157-5F79-4CAD-975E-2EFD0B3BE8EC}" srcOrd="0" destOrd="0" presId="urn:microsoft.com/office/officeart/2005/8/layout/vList2"/>
    <dgm:cxn modelId="{A18F08B4-539C-4731-808B-124888850051}" srcId="{18D13353-2B9D-4E4E-B8CB-BAA5C4345D71}" destId="{6102D3D8-6891-466E-B45D-104389CD71FE}" srcOrd="1" destOrd="0" parTransId="{D77B7DF6-BD8B-4FA0-9184-A035F8762A7E}" sibTransId="{1D765ABB-4704-4499-B665-831E71C00A7C}"/>
    <dgm:cxn modelId="{5C4C36F6-6B93-4D83-AB32-18B0790D4CC3}" type="presParOf" srcId="{84E38673-350A-4227-A2A9-EFAA6E64C706}" destId="{55CA3542-100D-481C-AED2-EAF5633ECC80}" srcOrd="0" destOrd="0" presId="urn:microsoft.com/office/officeart/2005/8/layout/vList2"/>
    <dgm:cxn modelId="{710CF7D7-DC52-43A6-9446-40CDECAE8297}" type="presParOf" srcId="{84E38673-350A-4227-A2A9-EFAA6E64C706}" destId="{4933C1D5-148A-4E7B-BF3E-1BE11CC5CD71}" srcOrd="1" destOrd="0" presId="urn:microsoft.com/office/officeart/2005/8/layout/vList2"/>
    <dgm:cxn modelId="{5FB5AE5F-C6DB-4A02-A2A5-DB80CF3895C5}" type="presParOf" srcId="{84E38673-350A-4227-A2A9-EFAA6E64C706}" destId="{45DFCC10-D3F4-4781-AEBB-34FF384E5A8E}" srcOrd="2" destOrd="0" presId="urn:microsoft.com/office/officeart/2005/8/layout/vList2"/>
    <dgm:cxn modelId="{19903CFE-2D8A-4C0D-833A-6B917613D8ED}" type="presParOf" srcId="{84E38673-350A-4227-A2A9-EFAA6E64C706}" destId="{326DF6A1-E1E0-4EF4-8441-DEF4F283C1C5}" srcOrd="3" destOrd="0" presId="urn:microsoft.com/office/officeart/2005/8/layout/vList2"/>
    <dgm:cxn modelId="{78290DA9-CE57-42E1-9550-2B84D899D317}" type="presParOf" srcId="{84E38673-350A-4227-A2A9-EFAA6E64C706}" destId="{C39C3905-DFAA-4D44-9315-6CFDACF83D78}" srcOrd="4" destOrd="0" presId="urn:microsoft.com/office/officeart/2005/8/layout/vList2"/>
    <dgm:cxn modelId="{C92B1866-6392-4C46-8497-1AE8B26ED7D7}" type="presParOf" srcId="{84E38673-350A-4227-A2A9-EFAA6E64C706}" destId="{887C7157-5F79-4CAD-975E-2EFD0B3BE8EC}" srcOrd="5" destOrd="0" presId="urn:microsoft.com/office/officeart/2005/8/layout/vList2"/>
    <dgm:cxn modelId="{064FB9A5-684F-4CF4-B6C0-D7EC6030F117}" type="presParOf" srcId="{84E38673-350A-4227-A2A9-EFAA6E64C706}" destId="{5102094A-901B-4F19-9B0D-249F15E5803B}" srcOrd="6" destOrd="0" presId="urn:microsoft.com/office/officeart/2005/8/layout/vList2"/>
    <dgm:cxn modelId="{91060D58-8D2F-4E42-A3C7-A2E6A59A40D6}" type="presParOf" srcId="{84E38673-350A-4227-A2A9-EFAA6E64C706}" destId="{F32C4ED9-2D8F-4E23-A4B7-3B9C7FAA644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57F9F7-CDB7-4B44-80D4-5C128920B088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E76D6E05-270D-4941-AAB9-4DB8B9A5B44C}">
      <dgm:prSet/>
      <dgm:spPr/>
      <dgm:t>
        <a:bodyPr/>
        <a:lstStyle/>
        <a:p>
          <a:pPr rtl="0"/>
          <a:r>
            <a:rPr lang="pl-PL" dirty="0" err="1" smtClean="0"/>
            <a:t>Agricultural</a:t>
          </a:r>
          <a:r>
            <a:rPr lang="pl-PL" dirty="0" smtClean="0"/>
            <a:t> </a:t>
          </a:r>
          <a:r>
            <a:rPr lang="pl-PL" dirty="0" err="1" smtClean="0"/>
            <a:t>Census</a:t>
          </a:r>
          <a:r>
            <a:rPr lang="pl-PL" dirty="0" smtClean="0"/>
            <a:t> 2010</a:t>
          </a:r>
          <a:endParaRPr lang="pl-PL" dirty="0"/>
        </a:p>
      </dgm:t>
    </dgm:pt>
    <dgm:pt modelId="{25F625CF-2FD2-4130-B176-DEF674DE1DAD}" type="parTrans" cxnId="{FB3C450B-78EE-4331-9ED8-C3214E7F6C71}">
      <dgm:prSet/>
      <dgm:spPr/>
      <dgm:t>
        <a:bodyPr/>
        <a:lstStyle/>
        <a:p>
          <a:endParaRPr lang="pl-PL"/>
        </a:p>
      </dgm:t>
    </dgm:pt>
    <dgm:pt modelId="{14AC2325-6E2B-40A6-BD63-3CBB0E08DCB8}" type="sibTrans" cxnId="{FB3C450B-78EE-4331-9ED8-C3214E7F6C71}">
      <dgm:prSet/>
      <dgm:spPr/>
      <dgm:t>
        <a:bodyPr/>
        <a:lstStyle/>
        <a:p>
          <a:endParaRPr lang="pl-PL"/>
        </a:p>
      </dgm:t>
    </dgm:pt>
    <dgm:pt modelId="{FA48F9A6-365D-4352-93A6-EEA4295C8D17}">
      <dgm:prSet/>
      <dgm:spPr/>
      <dgm:t>
        <a:bodyPr/>
        <a:lstStyle/>
        <a:p>
          <a:pPr rtl="0"/>
          <a:r>
            <a:rPr lang="en-US" dirty="0" smtClean="0"/>
            <a:t>location of the agricultural holding</a:t>
          </a:r>
          <a:endParaRPr lang="pl-PL" dirty="0"/>
        </a:p>
      </dgm:t>
    </dgm:pt>
    <dgm:pt modelId="{273439D7-8E5C-4BB8-AF83-E9A39BB13E9E}" type="parTrans" cxnId="{2041C932-1340-4DBF-84B5-5E0B3B5C5D13}">
      <dgm:prSet/>
      <dgm:spPr/>
      <dgm:t>
        <a:bodyPr/>
        <a:lstStyle/>
        <a:p>
          <a:endParaRPr lang="pl-PL"/>
        </a:p>
      </dgm:t>
    </dgm:pt>
    <dgm:pt modelId="{6E9DB3DF-7BC5-466B-AEF8-6F674908E7C8}" type="sibTrans" cxnId="{2041C932-1340-4DBF-84B5-5E0B3B5C5D13}">
      <dgm:prSet/>
      <dgm:spPr/>
      <dgm:t>
        <a:bodyPr/>
        <a:lstStyle/>
        <a:p>
          <a:endParaRPr lang="pl-PL"/>
        </a:p>
      </dgm:t>
    </dgm:pt>
    <dgm:pt modelId="{EA2B0956-ECF4-4D69-9F91-105B8BE2E35B}">
      <dgm:prSet/>
      <dgm:spPr/>
      <dgm:t>
        <a:bodyPr/>
        <a:lstStyle/>
        <a:p>
          <a:pPr rtl="0"/>
          <a:r>
            <a:rPr lang="pl-PL" dirty="0" err="1" smtClean="0"/>
            <a:t>location</a:t>
          </a:r>
          <a:r>
            <a:rPr lang="pl-PL" dirty="0" smtClean="0"/>
            <a:t> of </a:t>
          </a:r>
          <a:r>
            <a:rPr lang="pl-PL" dirty="0" err="1" smtClean="0"/>
            <a:t>its</a:t>
          </a:r>
          <a:r>
            <a:rPr lang="pl-PL" dirty="0" smtClean="0"/>
            <a:t> </a:t>
          </a:r>
          <a:r>
            <a:rPr lang="pl-PL" dirty="0" err="1" smtClean="0"/>
            <a:t>user</a:t>
          </a:r>
          <a:endParaRPr lang="pl-PL" dirty="0"/>
        </a:p>
      </dgm:t>
    </dgm:pt>
    <dgm:pt modelId="{4D52887E-7E68-43C4-94DC-A23627D0FFE3}" type="parTrans" cxnId="{08162D41-61A2-468D-87B8-BECD171F7B0C}">
      <dgm:prSet/>
      <dgm:spPr/>
      <dgm:t>
        <a:bodyPr/>
        <a:lstStyle/>
        <a:p>
          <a:endParaRPr lang="pl-PL"/>
        </a:p>
      </dgm:t>
    </dgm:pt>
    <dgm:pt modelId="{498087D5-C451-46D6-BC56-83069D31AC13}" type="sibTrans" cxnId="{08162D41-61A2-468D-87B8-BECD171F7B0C}">
      <dgm:prSet/>
      <dgm:spPr/>
      <dgm:t>
        <a:bodyPr/>
        <a:lstStyle/>
        <a:p>
          <a:endParaRPr lang="pl-PL"/>
        </a:p>
      </dgm:t>
    </dgm:pt>
    <dgm:pt modelId="{350BD763-C497-4A1D-B625-555A68727EE7}">
      <dgm:prSet/>
      <dgm:spPr/>
      <dgm:t>
        <a:bodyPr/>
        <a:lstStyle/>
        <a:p>
          <a:pPr rtl="0"/>
          <a:r>
            <a:rPr lang="en-US" dirty="0" smtClean="0"/>
            <a:t>National Population and Housing Census 2011</a:t>
          </a:r>
          <a:endParaRPr lang="pl-PL" dirty="0"/>
        </a:p>
      </dgm:t>
    </dgm:pt>
    <dgm:pt modelId="{DAE4CB3E-3C11-44D6-BAF5-9539E97D7D19}" type="parTrans" cxnId="{895B548A-2A90-4F80-A9E4-A4062E4C779A}">
      <dgm:prSet/>
      <dgm:spPr/>
      <dgm:t>
        <a:bodyPr/>
        <a:lstStyle/>
        <a:p>
          <a:endParaRPr lang="pl-PL"/>
        </a:p>
      </dgm:t>
    </dgm:pt>
    <dgm:pt modelId="{6165AF05-F186-4506-AABD-0E5CB101CB1F}" type="sibTrans" cxnId="{895B548A-2A90-4F80-A9E4-A4062E4C779A}">
      <dgm:prSet/>
      <dgm:spPr/>
      <dgm:t>
        <a:bodyPr/>
        <a:lstStyle/>
        <a:p>
          <a:endParaRPr lang="pl-PL"/>
        </a:p>
      </dgm:t>
    </dgm:pt>
    <dgm:pt modelId="{BDE8E387-5D2C-479A-BA8E-4DFBF6AC81C4}">
      <dgm:prSet/>
      <dgm:spPr/>
      <dgm:t>
        <a:bodyPr/>
        <a:lstStyle/>
        <a:p>
          <a:pPr rtl="0"/>
          <a:r>
            <a:rPr lang="pl-PL" dirty="0" err="1" smtClean="0"/>
            <a:t>Location</a:t>
          </a:r>
          <a:r>
            <a:rPr lang="pl-PL" dirty="0" smtClean="0"/>
            <a:t> of </a:t>
          </a:r>
          <a:r>
            <a:rPr lang="pl-PL" dirty="0" err="1" smtClean="0"/>
            <a:t>the</a:t>
          </a:r>
          <a:r>
            <a:rPr lang="pl-PL" dirty="0" smtClean="0"/>
            <a:t> </a:t>
          </a:r>
          <a:r>
            <a:rPr lang="pl-PL" dirty="0" err="1" smtClean="0"/>
            <a:t>dwelling</a:t>
          </a:r>
          <a:endParaRPr lang="pl-PL" dirty="0"/>
        </a:p>
      </dgm:t>
    </dgm:pt>
    <dgm:pt modelId="{44EBC19F-280C-4FD6-A484-C721DA79C2CE}" type="parTrans" cxnId="{37FF3488-8EE1-4AD8-9426-25CA099DB9E5}">
      <dgm:prSet/>
      <dgm:spPr/>
      <dgm:t>
        <a:bodyPr/>
        <a:lstStyle/>
        <a:p>
          <a:endParaRPr lang="pl-PL"/>
        </a:p>
      </dgm:t>
    </dgm:pt>
    <dgm:pt modelId="{FE13344A-28E9-4237-B545-9C49A9B00AC4}" type="sibTrans" cxnId="{37FF3488-8EE1-4AD8-9426-25CA099DB9E5}">
      <dgm:prSet/>
      <dgm:spPr/>
      <dgm:t>
        <a:bodyPr/>
        <a:lstStyle/>
        <a:p>
          <a:endParaRPr lang="pl-PL"/>
        </a:p>
      </dgm:t>
    </dgm:pt>
    <dgm:pt modelId="{56902D04-5A3E-4599-8781-C35A31635A3E}">
      <dgm:prSet/>
      <dgm:spPr/>
      <dgm:t>
        <a:bodyPr/>
        <a:lstStyle/>
        <a:p>
          <a:pPr rtl="0"/>
          <a:r>
            <a:rPr lang="en-US" dirty="0" smtClean="0"/>
            <a:t>Census data with spatial reference to:</a:t>
          </a:r>
          <a:endParaRPr lang="pl-PL" dirty="0"/>
        </a:p>
      </dgm:t>
    </dgm:pt>
    <dgm:pt modelId="{ACD85D56-3C9E-421A-88B4-2CD0D39FA2CC}" type="parTrans" cxnId="{18AA7B6E-F8FE-4893-8A0C-BD72C3B31F1B}">
      <dgm:prSet/>
      <dgm:spPr/>
    </dgm:pt>
    <dgm:pt modelId="{5E3707B2-63CC-434C-AEF2-B0EB87A9AFD3}" type="sibTrans" cxnId="{18AA7B6E-F8FE-4893-8A0C-BD72C3B31F1B}">
      <dgm:prSet/>
      <dgm:spPr/>
    </dgm:pt>
    <dgm:pt modelId="{B75F10FE-57C2-48EA-8C42-8118981E7FD1}">
      <dgm:prSet/>
      <dgm:spPr/>
      <dgm:t>
        <a:bodyPr/>
        <a:lstStyle/>
        <a:p>
          <a:pPr rtl="0"/>
          <a:r>
            <a:rPr lang="en-US" dirty="0" smtClean="0"/>
            <a:t>Census data with spatial reference to:</a:t>
          </a:r>
          <a:endParaRPr lang="pl-PL" dirty="0"/>
        </a:p>
      </dgm:t>
    </dgm:pt>
    <dgm:pt modelId="{3CC9E4DF-60D9-4B8B-A7D8-DC1EBD74E5DB}" type="parTrans" cxnId="{E240C4B9-9F2D-4455-8734-EF2D87F3E1C5}">
      <dgm:prSet/>
      <dgm:spPr/>
    </dgm:pt>
    <dgm:pt modelId="{F4E6E0FB-97B3-4BA2-8141-86D61D86E2A6}" type="sibTrans" cxnId="{E240C4B9-9F2D-4455-8734-EF2D87F3E1C5}">
      <dgm:prSet/>
      <dgm:spPr/>
    </dgm:pt>
    <dgm:pt modelId="{88488735-01B8-4B67-9DEE-2F1790CAD9E5}" type="pres">
      <dgm:prSet presAssocID="{B357F9F7-CDB7-4B44-80D4-5C128920B0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C0FAF70-0D71-4000-840C-AC74F142C4F3}" type="pres">
      <dgm:prSet presAssocID="{E76D6E05-270D-4941-AAB9-4DB8B9A5B44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9A68DB7-FB76-4C94-AA71-FC7FB7369CDE}" type="pres">
      <dgm:prSet presAssocID="{E76D6E05-270D-4941-AAB9-4DB8B9A5B44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6E0551F-7197-4270-A057-082274C3388B}" type="pres">
      <dgm:prSet presAssocID="{350BD763-C497-4A1D-B625-555A68727EE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6B2BBEA-3076-4634-8AEB-682918ED5117}" type="pres">
      <dgm:prSet presAssocID="{350BD763-C497-4A1D-B625-555A68727EE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7FF3488-8EE1-4AD8-9426-25CA099DB9E5}" srcId="{B75F10FE-57C2-48EA-8C42-8118981E7FD1}" destId="{BDE8E387-5D2C-479A-BA8E-4DFBF6AC81C4}" srcOrd="0" destOrd="0" parTransId="{44EBC19F-280C-4FD6-A484-C721DA79C2CE}" sibTransId="{FE13344A-28E9-4237-B545-9C49A9B00AC4}"/>
    <dgm:cxn modelId="{3D3E6392-064A-4C80-B30B-EA52F9F0820A}" type="presOf" srcId="{B357F9F7-CDB7-4B44-80D4-5C128920B088}" destId="{88488735-01B8-4B67-9DEE-2F1790CAD9E5}" srcOrd="0" destOrd="0" presId="urn:microsoft.com/office/officeart/2005/8/layout/vList2"/>
    <dgm:cxn modelId="{EF6E4878-F389-41BD-9E3E-4964BD7BAEB2}" type="presOf" srcId="{B75F10FE-57C2-48EA-8C42-8118981E7FD1}" destId="{66B2BBEA-3076-4634-8AEB-682918ED5117}" srcOrd="0" destOrd="0" presId="urn:microsoft.com/office/officeart/2005/8/layout/vList2"/>
    <dgm:cxn modelId="{F2118F43-7137-4F15-AD9B-35522E6929D4}" type="presOf" srcId="{EA2B0956-ECF4-4D69-9F91-105B8BE2E35B}" destId="{E9A68DB7-FB76-4C94-AA71-FC7FB7369CDE}" srcOrd="0" destOrd="2" presId="urn:microsoft.com/office/officeart/2005/8/layout/vList2"/>
    <dgm:cxn modelId="{2041C932-1340-4DBF-84B5-5E0B3B5C5D13}" srcId="{56902D04-5A3E-4599-8781-C35A31635A3E}" destId="{FA48F9A6-365D-4352-93A6-EEA4295C8D17}" srcOrd="0" destOrd="0" parTransId="{273439D7-8E5C-4BB8-AF83-E9A39BB13E9E}" sibTransId="{6E9DB3DF-7BC5-466B-AEF8-6F674908E7C8}"/>
    <dgm:cxn modelId="{895B548A-2A90-4F80-A9E4-A4062E4C779A}" srcId="{B357F9F7-CDB7-4B44-80D4-5C128920B088}" destId="{350BD763-C497-4A1D-B625-555A68727EE7}" srcOrd="1" destOrd="0" parTransId="{DAE4CB3E-3C11-44D6-BAF5-9539E97D7D19}" sibTransId="{6165AF05-F186-4506-AABD-0E5CB101CB1F}"/>
    <dgm:cxn modelId="{A0754DCA-B5EB-46BC-A9E4-81795BDB0BDC}" type="presOf" srcId="{350BD763-C497-4A1D-B625-555A68727EE7}" destId="{56E0551F-7197-4270-A057-082274C3388B}" srcOrd="0" destOrd="0" presId="urn:microsoft.com/office/officeart/2005/8/layout/vList2"/>
    <dgm:cxn modelId="{18AA7B6E-F8FE-4893-8A0C-BD72C3B31F1B}" srcId="{E76D6E05-270D-4941-AAB9-4DB8B9A5B44C}" destId="{56902D04-5A3E-4599-8781-C35A31635A3E}" srcOrd="0" destOrd="0" parTransId="{ACD85D56-3C9E-421A-88B4-2CD0D39FA2CC}" sibTransId="{5E3707B2-63CC-434C-AEF2-B0EB87A9AFD3}"/>
    <dgm:cxn modelId="{770F0B23-C7F1-4CFE-A7C3-D1334A6D267E}" type="presOf" srcId="{56902D04-5A3E-4599-8781-C35A31635A3E}" destId="{E9A68DB7-FB76-4C94-AA71-FC7FB7369CDE}" srcOrd="0" destOrd="0" presId="urn:microsoft.com/office/officeart/2005/8/layout/vList2"/>
    <dgm:cxn modelId="{FB3C450B-78EE-4331-9ED8-C3214E7F6C71}" srcId="{B357F9F7-CDB7-4B44-80D4-5C128920B088}" destId="{E76D6E05-270D-4941-AAB9-4DB8B9A5B44C}" srcOrd="0" destOrd="0" parTransId="{25F625CF-2FD2-4130-B176-DEF674DE1DAD}" sibTransId="{14AC2325-6E2B-40A6-BD63-3CBB0E08DCB8}"/>
    <dgm:cxn modelId="{08162D41-61A2-468D-87B8-BECD171F7B0C}" srcId="{56902D04-5A3E-4599-8781-C35A31635A3E}" destId="{EA2B0956-ECF4-4D69-9F91-105B8BE2E35B}" srcOrd="1" destOrd="0" parTransId="{4D52887E-7E68-43C4-94DC-A23627D0FFE3}" sibTransId="{498087D5-C451-46D6-BC56-83069D31AC13}"/>
    <dgm:cxn modelId="{D4703B08-E767-4F93-8082-D46204181C0A}" type="presOf" srcId="{BDE8E387-5D2C-479A-BA8E-4DFBF6AC81C4}" destId="{66B2BBEA-3076-4634-8AEB-682918ED5117}" srcOrd="0" destOrd="1" presId="urn:microsoft.com/office/officeart/2005/8/layout/vList2"/>
    <dgm:cxn modelId="{4A853786-997E-4D34-9559-4AC0357F7943}" type="presOf" srcId="{E76D6E05-270D-4941-AAB9-4DB8B9A5B44C}" destId="{5C0FAF70-0D71-4000-840C-AC74F142C4F3}" srcOrd="0" destOrd="0" presId="urn:microsoft.com/office/officeart/2005/8/layout/vList2"/>
    <dgm:cxn modelId="{2CBB5C30-ED80-445B-958E-1EBDA4CA0CC1}" type="presOf" srcId="{FA48F9A6-365D-4352-93A6-EEA4295C8D17}" destId="{E9A68DB7-FB76-4C94-AA71-FC7FB7369CDE}" srcOrd="0" destOrd="1" presId="urn:microsoft.com/office/officeart/2005/8/layout/vList2"/>
    <dgm:cxn modelId="{E240C4B9-9F2D-4455-8734-EF2D87F3E1C5}" srcId="{350BD763-C497-4A1D-B625-555A68727EE7}" destId="{B75F10FE-57C2-48EA-8C42-8118981E7FD1}" srcOrd="0" destOrd="0" parTransId="{3CC9E4DF-60D9-4B8B-A7D8-DC1EBD74E5DB}" sibTransId="{F4E6E0FB-97B3-4BA2-8141-86D61D86E2A6}"/>
    <dgm:cxn modelId="{8AADD6E7-7421-412A-84B0-56D81980609F}" type="presParOf" srcId="{88488735-01B8-4B67-9DEE-2F1790CAD9E5}" destId="{5C0FAF70-0D71-4000-840C-AC74F142C4F3}" srcOrd="0" destOrd="0" presId="urn:microsoft.com/office/officeart/2005/8/layout/vList2"/>
    <dgm:cxn modelId="{B69144EC-E9C9-4C96-B16D-689B3867648A}" type="presParOf" srcId="{88488735-01B8-4B67-9DEE-2F1790CAD9E5}" destId="{E9A68DB7-FB76-4C94-AA71-FC7FB7369CDE}" srcOrd="1" destOrd="0" presId="urn:microsoft.com/office/officeart/2005/8/layout/vList2"/>
    <dgm:cxn modelId="{FDC3712B-9EAD-4BD3-B926-8B23A34B3775}" type="presParOf" srcId="{88488735-01B8-4B67-9DEE-2F1790CAD9E5}" destId="{56E0551F-7197-4270-A057-082274C3388B}" srcOrd="2" destOrd="0" presId="urn:microsoft.com/office/officeart/2005/8/layout/vList2"/>
    <dgm:cxn modelId="{97BA8A09-E2AC-4040-8F5E-714D1DD54986}" type="presParOf" srcId="{88488735-01B8-4B67-9DEE-2F1790CAD9E5}" destId="{66B2BBEA-3076-4634-8AEB-682918ED511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5A07B94-C8BE-431A-AB29-7133F8F23EE4}" type="doc">
      <dgm:prSet loTypeId="urn:microsoft.com/office/officeart/2005/8/layout/process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2C15A624-4716-4EAA-A679-C346FF7EAF0E}">
      <dgm:prSet phldrT="[Tekst]"/>
      <dgm:spPr/>
      <dgm:t>
        <a:bodyPr/>
        <a:lstStyle/>
        <a:p>
          <a:r>
            <a:rPr lang="pl-PL" b="0" dirty="0" smtClean="0"/>
            <a:t>Region (NUTS1)</a:t>
          </a:r>
          <a:endParaRPr lang="pl-PL" b="0" dirty="0"/>
        </a:p>
      </dgm:t>
    </dgm:pt>
    <dgm:pt modelId="{3619A1D9-17D3-41DE-87FB-5A4137430C1F}" type="parTrans" cxnId="{3C8477C6-CD52-4890-B5EE-6357063D471D}">
      <dgm:prSet/>
      <dgm:spPr/>
      <dgm:t>
        <a:bodyPr/>
        <a:lstStyle/>
        <a:p>
          <a:endParaRPr lang="pl-PL"/>
        </a:p>
      </dgm:t>
    </dgm:pt>
    <dgm:pt modelId="{433AB7C2-C1A0-4FDD-8441-D0188555B17B}" type="sibTrans" cxnId="{3C8477C6-CD52-4890-B5EE-6357063D471D}">
      <dgm:prSet/>
      <dgm:spPr/>
      <dgm:t>
        <a:bodyPr/>
        <a:lstStyle/>
        <a:p>
          <a:endParaRPr lang="pl-PL"/>
        </a:p>
      </dgm:t>
    </dgm:pt>
    <dgm:pt modelId="{45EABFF5-605B-457F-8947-4D6691D11C1A}">
      <dgm:prSet phldrT="[Tekst]"/>
      <dgm:spPr/>
      <dgm:t>
        <a:bodyPr/>
        <a:lstStyle/>
        <a:p>
          <a:r>
            <a:rPr lang="pl-PL" dirty="0" smtClean="0"/>
            <a:t>Województwo (NUTS2)</a:t>
          </a:r>
          <a:endParaRPr lang="pl-PL" dirty="0"/>
        </a:p>
      </dgm:t>
    </dgm:pt>
    <dgm:pt modelId="{3824F8E5-D1D4-4E7A-9E2C-9A91A1D43CBE}" type="parTrans" cxnId="{CB070D92-4E2B-4702-91D0-3BC33885C4C5}">
      <dgm:prSet/>
      <dgm:spPr/>
      <dgm:t>
        <a:bodyPr/>
        <a:lstStyle/>
        <a:p>
          <a:endParaRPr lang="pl-PL"/>
        </a:p>
      </dgm:t>
    </dgm:pt>
    <dgm:pt modelId="{777E8491-37BB-4215-A8BD-F38DC73EE2DD}" type="sibTrans" cxnId="{CB070D92-4E2B-4702-91D0-3BC33885C4C5}">
      <dgm:prSet/>
      <dgm:spPr/>
      <dgm:t>
        <a:bodyPr/>
        <a:lstStyle/>
        <a:p>
          <a:endParaRPr lang="pl-PL"/>
        </a:p>
      </dgm:t>
    </dgm:pt>
    <dgm:pt modelId="{216094D1-6F66-4EDA-A2D6-36B41ECA9FAF}">
      <dgm:prSet phldrT="[Tekst]"/>
      <dgm:spPr/>
      <dgm:t>
        <a:bodyPr/>
        <a:lstStyle/>
        <a:p>
          <a:r>
            <a:rPr lang="pl-PL" dirty="0" smtClean="0"/>
            <a:t>Podregion (NUTS3)</a:t>
          </a:r>
          <a:endParaRPr lang="pl-PL" dirty="0"/>
        </a:p>
      </dgm:t>
    </dgm:pt>
    <dgm:pt modelId="{2873247A-6F00-4668-A570-090A2396AA88}" type="parTrans" cxnId="{0677A55E-2F1A-4F46-8384-B8000366A7A6}">
      <dgm:prSet/>
      <dgm:spPr/>
      <dgm:t>
        <a:bodyPr/>
        <a:lstStyle/>
        <a:p>
          <a:endParaRPr lang="pl-PL"/>
        </a:p>
      </dgm:t>
    </dgm:pt>
    <dgm:pt modelId="{8DAA4EA7-EF09-433C-89A4-30087F75DDAB}" type="sibTrans" cxnId="{0677A55E-2F1A-4F46-8384-B8000366A7A6}">
      <dgm:prSet/>
      <dgm:spPr/>
      <dgm:t>
        <a:bodyPr/>
        <a:lstStyle/>
        <a:p>
          <a:endParaRPr lang="pl-PL"/>
        </a:p>
      </dgm:t>
    </dgm:pt>
    <dgm:pt modelId="{344720C4-92A6-42B4-ABE5-6A728C2B75E8}">
      <dgm:prSet phldrT="[Tekst]"/>
      <dgm:spPr/>
      <dgm:t>
        <a:bodyPr/>
        <a:lstStyle/>
        <a:p>
          <a:r>
            <a:rPr lang="pl-PL" dirty="0" smtClean="0"/>
            <a:t>Powiat (LAU1)</a:t>
          </a:r>
          <a:endParaRPr lang="pl-PL" dirty="0"/>
        </a:p>
      </dgm:t>
    </dgm:pt>
    <dgm:pt modelId="{7E09FBED-6947-45D5-908C-31C74BB6A52E}" type="parTrans" cxnId="{455ABC0F-9584-461B-BDBC-8BA4648A4375}">
      <dgm:prSet/>
      <dgm:spPr/>
      <dgm:t>
        <a:bodyPr/>
        <a:lstStyle/>
        <a:p>
          <a:endParaRPr lang="pl-PL"/>
        </a:p>
      </dgm:t>
    </dgm:pt>
    <dgm:pt modelId="{7F2D0320-4A42-447C-A1AB-46CEDF052353}" type="sibTrans" cxnId="{455ABC0F-9584-461B-BDBC-8BA4648A4375}">
      <dgm:prSet/>
      <dgm:spPr/>
      <dgm:t>
        <a:bodyPr/>
        <a:lstStyle/>
        <a:p>
          <a:endParaRPr lang="pl-PL"/>
        </a:p>
      </dgm:t>
    </dgm:pt>
    <dgm:pt modelId="{7BC14E26-DD07-4CA5-BB53-E867FE445414}">
      <dgm:prSet phldrT="[Tekst]"/>
      <dgm:spPr/>
      <dgm:t>
        <a:bodyPr/>
        <a:lstStyle/>
        <a:p>
          <a:r>
            <a:rPr lang="pl-PL" dirty="0" smtClean="0"/>
            <a:t>Gmina (LAU2)</a:t>
          </a:r>
          <a:endParaRPr lang="pl-PL" dirty="0"/>
        </a:p>
      </dgm:t>
    </dgm:pt>
    <dgm:pt modelId="{A6128265-6BE0-4E65-B6CA-B18E7EB5197E}" type="parTrans" cxnId="{E60EDCE2-36D8-47A0-AD5E-3EB01BFB1A49}">
      <dgm:prSet/>
      <dgm:spPr/>
      <dgm:t>
        <a:bodyPr/>
        <a:lstStyle/>
        <a:p>
          <a:endParaRPr lang="pl-PL"/>
        </a:p>
      </dgm:t>
    </dgm:pt>
    <dgm:pt modelId="{BA0460EE-B879-4D50-9B5A-3C32E1CCB048}" type="sibTrans" cxnId="{E60EDCE2-36D8-47A0-AD5E-3EB01BFB1A49}">
      <dgm:prSet/>
      <dgm:spPr/>
      <dgm:t>
        <a:bodyPr/>
        <a:lstStyle/>
        <a:p>
          <a:endParaRPr lang="pl-PL"/>
        </a:p>
      </dgm:t>
    </dgm:pt>
    <dgm:pt modelId="{4B3338DB-BB65-44E5-AE16-24DAF6E003B6}" type="pres">
      <dgm:prSet presAssocID="{65A07B94-C8BE-431A-AB29-7133F8F23EE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C72D204-B1F3-49FA-86CE-F954B3A8726E}" type="pres">
      <dgm:prSet presAssocID="{7BC14E26-DD07-4CA5-BB53-E867FE445414}" presName="boxAndChildren" presStyleCnt="0"/>
      <dgm:spPr/>
      <dgm:t>
        <a:bodyPr/>
        <a:lstStyle/>
        <a:p>
          <a:endParaRPr lang="pl-PL"/>
        </a:p>
      </dgm:t>
    </dgm:pt>
    <dgm:pt modelId="{7E119261-9116-410E-A20B-C9E7C8E0234F}" type="pres">
      <dgm:prSet presAssocID="{7BC14E26-DD07-4CA5-BB53-E867FE445414}" presName="parentTextBox" presStyleLbl="node1" presStyleIdx="0" presStyleCnt="5"/>
      <dgm:spPr/>
      <dgm:t>
        <a:bodyPr/>
        <a:lstStyle/>
        <a:p>
          <a:endParaRPr lang="pl-PL"/>
        </a:p>
      </dgm:t>
    </dgm:pt>
    <dgm:pt modelId="{A9BA4101-DFB5-414F-BE0A-AECD5DCFCED3}" type="pres">
      <dgm:prSet presAssocID="{7F2D0320-4A42-447C-A1AB-46CEDF052353}" presName="sp" presStyleCnt="0"/>
      <dgm:spPr/>
      <dgm:t>
        <a:bodyPr/>
        <a:lstStyle/>
        <a:p>
          <a:endParaRPr lang="pl-PL"/>
        </a:p>
      </dgm:t>
    </dgm:pt>
    <dgm:pt modelId="{356A97EC-DCC8-4776-84E7-FED2BDE10A9E}" type="pres">
      <dgm:prSet presAssocID="{344720C4-92A6-42B4-ABE5-6A728C2B75E8}" presName="arrowAndChildren" presStyleCnt="0"/>
      <dgm:spPr/>
      <dgm:t>
        <a:bodyPr/>
        <a:lstStyle/>
        <a:p>
          <a:endParaRPr lang="pl-PL"/>
        </a:p>
      </dgm:t>
    </dgm:pt>
    <dgm:pt modelId="{0035CD11-03AD-4BCE-AEF5-9CD6C5ACB60A}" type="pres">
      <dgm:prSet presAssocID="{344720C4-92A6-42B4-ABE5-6A728C2B75E8}" presName="parentTextArrow" presStyleLbl="node1" presStyleIdx="1" presStyleCnt="5"/>
      <dgm:spPr/>
      <dgm:t>
        <a:bodyPr/>
        <a:lstStyle/>
        <a:p>
          <a:endParaRPr lang="pl-PL"/>
        </a:p>
      </dgm:t>
    </dgm:pt>
    <dgm:pt modelId="{9760F92A-48BC-4327-B89F-947C72772531}" type="pres">
      <dgm:prSet presAssocID="{8DAA4EA7-EF09-433C-89A4-30087F75DDAB}" presName="sp" presStyleCnt="0"/>
      <dgm:spPr/>
      <dgm:t>
        <a:bodyPr/>
        <a:lstStyle/>
        <a:p>
          <a:endParaRPr lang="pl-PL"/>
        </a:p>
      </dgm:t>
    </dgm:pt>
    <dgm:pt modelId="{2EBE345D-F322-4EFB-BC1F-14A633377C20}" type="pres">
      <dgm:prSet presAssocID="{216094D1-6F66-4EDA-A2D6-36B41ECA9FAF}" presName="arrowAndChildren" presStyleCnt="0"/>
      <dgm:spPr/>
      <dgm:t>
        <a:bodyPr/>
        <a:lstStyle/>
        <a:p>
          <a:endParaRPr lang="pl-PL"/>
        </a:p>
      </dgm:t>
    </dgm:pt>
    <dgm:pt modelId="{D3763141-F623-491F-AA42-A648AB6E9CF7}" type="pres">
      <dgm:prSet presAssocID="{216094D1-6F66-4EDA-A2D6-36B41ECA9FAF}" presName="parentTextArrow" presStyleLbl="node1" presStyleIdx="2" presStyleCnt="5"/>
      <dgm:spPr/>
      <dgm:t>
        <a:bodyPr/>
        <a:lstStyle/>
        <a:p>
          <a:endParaRPr lang="pl-PL"/>
        </a:p>
      </dgm:t>
    </dgm:pt>
    <dgm:pt modelId="{8F5EEF55-C742-45CB-BE1B-1A49535E9A9D}" type="pres">
      <dgm:prSet presAssocID="{777E8491-37BB-4215-A8BD-F38DC73EE2DD}" presName="sp" presStyleCnt="0"/>
      <dgm:spPr/>
      <dgm:t>
        <a:bodyPr/>
        <a:lstStyle/>
        <a:p>
          <a:endParaRPr lang="pl-PL"/>
        </a:p>
      </dgm:t>
    </dgm:pt>
    <dgm:pt modelId="{6A72AC73-AF9E-474E-9D55-709148EA49BF}" type="pres">
      <dgm:prSet presAssocID="{45EABFF5-605B-457F-8947-4D6691D11C1A}" presName="arrowAndChildren" presStyleCnt="0"/>
      <dgm:spPr/>
      <dgm:t>
        <a:bodyPr/>
        <a:lstStyle/>
        <a:p>
          <a:endParaRPr lang="pl-PL"/>
        </a:p>
      </dgm:t>
    </dgm:pt>
    <dgm:pt modelId="{83F42058-EE5F-4B32-A4B0-77D6A75B40E4}" type="pres">
      <dgm:prSet presAssocID="{45EABFF5-605B-457F-8947-4D6691D11C1A}" presName="parentTextArrow" presStyleLbl="node1" presStyleIdx="3" presStyleCnt="5"/>
      <dgm:spPr/>
      <dgm:t>
        <a:bodyPr/>
        <a:lstStyle/>
        <a:p>
          <a:endParaRPr lang="pl-PL"/>
        </a:p>
      </dgm:t>
    </dgm:pt>
    <dgm:pt modelId="{BCE29CB7-2DCB-48EF-9398-93D0A5A067FD}" type="pres">
      <dgm:prSet presAssocID="{433AB7C2-C1A0-4FDD-8441-D0188555B17B}" presName="sp" presStyleCnt="0"/>
      <dgm:spPr/>
      <dgm:t>
        <a:bodyPr/>
        <a:lstStyle/>
        <a:p>
          <a:endParaRPr lang="pl-PL"/>
        </a:p>
      </dgm:t>
    </dgm:pt>
    <dgm:pt modelId="{6C6A39C9-44C9-461D-A5FE-096606D3BA86}" type="pres">
      <dgm:prSet presAssocID="{2C15A624-4716-4EAA-A679-C346FF7EAF0E}" presName="arrowAndChildren" presStyleCnt="0"/>
      <dgm:spPr/>
      <dgm:t>
        <a:bodyPr/>
        <a:lstStyle/>
        <a:p>
          <a:endParaRPr lang="pl-PL"/>
        </a:p>
      </dgm:t>
    </dgm:pt>
    <dgm:pt modelId="{CC3D4378-91C0-4472-8EB2-9D7DEC6736E3}" type="pres">
      <dgm:prSet presAssocID="{2C15A624-4716-4EAA-A679-C346FF7EAF0E}" presName="parentTextArrow" presStyleLbl="node1" presStyleIdx="4" presStyleCnt="5"/>
      <dgm:spPr/>
      <dgm:t>
        <a:bodyPr/>
        <a:lstStyle/>
        <a:p>
          <a:endParaRPr lang="pl-PL"/>
        </a:p>
      </dgm:t>
    </dgm:pt>
  </dgm:ptLst>
  <dgm:cxnLst>
    <dgm:cxn modelId="{E60EDCE2-36D8-47A0-AD5E-3EB01BFB1A49}" srcId="{65A07B94-C8BE-431A-AB29-7133F8F23EE4}" destId="{7BC14E26-DD07-4CA5-BB53-E867FE445414}" srcOrd="4" destOrd="0" parTransId="{A6128265-6BE0-4E65-B6CA-B18E7EB5197E}" sibTransId="{BA0460EE-B879-4D50-9B5A-3C32E1CCB048}"/>
    <dgm:cxn modelId="{CB070D92-4E2B-4702-91D0-3BC33885C4C5}" srcId="{65A07B94-C8BE-431A-AB29-7133F8F23EE4}" destId="{45EABFF5-605B-457F-8947-4D6691D11C1A}" srcOrd="1" destOrd="0" parTransId="{3824F8E5-D1D4-4E7A-9E2C-9A91A1D43CBE}" sibTransId="{777E8491-37BB-4215-A8BD-F38DC73EE2DD}"/>
    <dgm:cxn modelId="{AFBEBEDC-0620-41D0-A702-46F876C5219E}" type="presOf" srcId="{65A07B94-C8BE-431A-AB29-7133F8F23EE4}" destId="{4B3338DB-BB65-44E5-AE16-24DAF6E003B6}" srcOrd="0" destOrd="0" presId="urn:microsoft.com/office/officeart/2005/8/layout/process4"/>
    <dgm:cxn modelId="{F2BA1F8F-13A6-4A2F-A872-1D7113E11292}" type="presOf" srcId="{2C15A624-4716-4EAA-A679-C346FF7EAF0E}" destId="{CC3D4378-91C0-4472-8EB2-9D7DEC6736E3}" srcOrd="0" destOrd="0" presId="urn:microsoft.com/office/officeart/2005/8/layout/process4"/>
    <dgm:cxn modelId="{05DC2C7E-6D1C-4036-8B90-594DF7C5F525}" type="presOf" srcId="{7BC14E26-DD07-4CA5-BB53-E867FE445414}" destId="{7E119261-9116-410E-A20B-C9E7C8E0234F}" srcOrd="0" destOrd="0" presId="urn:microsoft.com/office/officeart/2005/8/layout/process4"/>
    <dgm:cxn modelId="{0677A55E-2F1A-4F46-8384-B8000366A7A6}" srcId="{65A07B94-C8BE-431A-AB29-7133F8F23EE4}" destId="{216094D1-6F66-4EDA-A2D6-36B41ECA9FAF}" srcOrd="2" destOrd="0" parTransId="{2873247A-6F00-4668-A570-090A2396AA88}" sibTransId="{8DAA4EA7-EF09-433C-89A4-30087F75DDAB}"/>
    <dgm:cxn modelId="{3C8477C6-CD52-4890-B5EE-6357063D471D}" srcId="{65A07B94-C8BE-431A-AB29-7133F8F23EE4}" destId="{2C15A624-4716-4EAA-A679-C346FF7EAF0E}" srcOrd="0" destOrd="0" parTransId="{3619A1D9-17D3-41DE-87FB-5A4137430C1F}" sibTransId="{433AB7C2-C1A0-4FDD-8441-D0188555B17B}"/>
    <dgm:cxn modelId="{455ABC0F-9584-461B-BDBC-8BA4648A4375}" srcId="{65A07B94-C8BE-431A-AB29-7133F8F23EE4}" destId="{344720C4-92A6-42B4-ABE5-6A728C2B75E8}" srcOrd="3" destOrd="0" parTransId="{7E09FBED-6947-45D5-908C-31C74BB6A52E}" sibTransId="{7F2D0320-4A42-447C-A1AB-46CEDF052353}"/>
    <dgm:cxn modelId="{E71109DD-D66F-4939-AE0F-BC59C170652F}" type="presOf" srcId="{344720C4-92A6-42B4-ABE5-6A728C2B75E8}" destId="{0035CD11-03AD-4BCE-AEF5-9CD6C5ACB60A}" srcOrd="0" destOrd="0" presId="urn:microsoft.com/office/officeart/2005/8/layout/process4"/>
    <dgm:cxn modelId="{A5EFCB60-A3BB-4A24-A037-E09AB5B253E3}" type="presOf" srcId="{216094D1-6F66-4EDA-A2D6-36B41ECA9FAF}" destId="{D3763141-F623-491F-AA42-A648AB6E9CF7}" srcOrd="0" destOrd="0" presId="urn:microsoft.com/office/officeart/2005/8/layout/process4"/>
    <dgm:cxn modelId="{B2DD2036-6EB9-450B-8C8E-350EEA2EE0DB}" type="presOf" srcId="{45EABFF5-605B-457F-8947-4D6691D11C1A}" destId="{83F42058-EE5F-4B32-A4B0-77D6A75B40E4}" srcOrd="0" destOrd="0" presId="urn:microsoft.com/office/officeart/2005/8/layout/process4"/>
    <dgm:cxn modelId="{B963F38C-C4DC-459D-855E-37DD9349CF56}" type="presParOf" srcId="{4B3338DB-BB65-44E5-AE16-24DAF6E003B6}" destId="{EC72D204-B1F3-49FA-86CE-F954B3A8726E}" srcOrd="0" destOrd="0" presId="urn:microsoft.com/office/officeart/2005/8/layout/process4"/>
    <dgm:cxn modelId="{20B415FB-152B-404D-B29F-69F3D03CA394}" type="presParOf" srcId="{EC72D204-B1F3-49FA-86CE-F954B3A8726E}" destId="{7E119261-9116-410E-A20B-C9E7C8E0234F}" srcOrd="0" destOrd="0" presId="urn:microsoft.com/office/officeart/2005/8/layout/process4"/>
    <dgm:cxn modelId="{01F1433E-9FFF-45DB-A847-B5E1E0B54849}" type="presParOf" srcId="{4B3338DB-BB65-44E5-AE16-24DAF6E003B6}" destId="{A9BA4101-DFB5-414F-BE0A-AECD5DCFCED3}" srcOrd="1" destOrd="0" presId="urn:microsoft.com/office/officeart/2005/8/layout/process4"/>
    <dgm:cxn modelId="{726C3BB1-DE1D-4474-9125-A2EEDBFABD4A}" type="presParOf" srcId="{4B3338DB-BB65-44E5-AE16-24DAF6E003B6}" destId="{356A97EC-DCC8-4776-84E7-FED2BDE10A9E}" srcOrd="2" destOrd="0" presId="urn:microsoft.com/office/officeart/2005/8/layout/process4"/>
    <dgm:cxn modelId="{28B5DE4D-A037-45AF-8FC2-0B7329C95D31}" type="presParOf" srcId="{356A97EC-DCC8-4776-84E7-FED2BDE10A9E}" destId="{0035CD11-03AD-4BCE-AEF5-9CD6C5ACB60A}" srcOrd="0" destOrd="0" presId="urn:microsoft.com/office/officeart/2005/8/layout/process4"/>
    <dgm:cxn modelId="{04932469-D1BD-4A8D-ACF1-81E8C2FE1D6D}" type="presParOf" srcId="{4B3338DB-BB65-44E5-AE16-24DAF6E003B6}" destId="{9760F92A-48BC-4327-B89F-947C72772531}" srcOrd="3" destOrd="0" presId="urn:microsoft.com/office/officeart/2005/8/layout/process4"/>
    <dgm:cxn modelId="{2B2D2B22-FB57-450B-8E20-8955C160DB6E}" type="presParOf" srcId="{4B3338DB-BB65-44E5-AE16-24DAF6E003B6}" destId="{2EBE345D-F322-4EFB-BC1F-14A633377C20}" srcOrd="4" destOrd="0" presId="urn:microsoft.com/office/officeart/2005/8/layout/process4"/>
    <dgm:cxn modelId="{0C27162F-678E-4CBD-9EAF-195F7279D9E9}" type="presParOf" srcId="{2EBE345D-F322-4EFB-BC1F-14A633377C20}" destId="{D3763141-F623-491F-AA42-A648AB6E9CF7}" srcOrd="0" destOrd="0" presId="urn:microsoft.com/office/officeart/2005/8/layout/process4"/>
    <dgm:cxn modelId="{399B36DA-084B-4E5E-817E-80F75BD1AD26}" type="presParOf" srcId="{4B3338DB-BB65-44E5-AE16-24DAF6E003B6}" destId="{8F5EEF55-C742-45CB-BE1B-1A49535E9A9D}" srcOrd="5" destOrd="0" presId="urn:microsoft.com/office/officeart/2005/8/layout/process4"/>
    <dgm:cxn modelId="{1531EF76-86DC-425F-B7DC-7D64B6CC0363}" type="presParOf" srcId="{4B3338DB-BB65-44E5-AE16-24DAF6E003B6}" destId="{6A72AC73-AF9E-474E-9D55-709148EA49BF}" srcOrd="6" destOrd="0" presId="urn:microsoft.com/office/officeart/2005/8/layout/process4"/>
    <dgm:cxn modelId="{E830BDC2-931E-4BF8-9A93-4B54D6FEAE57}" type="presParOf" srcId="{6A72AC73-AF9E-474E-9D55-709148EA49BF}" destId="{83F42058-EE5F-4B32-A4B0-77D6A75B40E4}" srcOrd="0" destOrd="0" presId="urn:microsoft.com/office/officeart/2005/8/layout/process4"/>
    <dgm:cxn modelId="{F596B64D-F53C-4E00-B049-6B7967F9C7D6}" type="presParOf" srcId="{4B3338DB-BB65-44E5-AE16-24DAF6E003B6}" destId="{BCE29CB7-2DCB-48EF-9398-93D0A5A067FD}" srcOrd="7" destOrd="0" presId="urn:microsoft.com/office/officeart/2005/8/layout/process4"/>
    <dgm:cxn modelId="{8CD6C639-F1BA-4FA5-A26C-B39D6A017969}" type="presParOf" srcId="{4B3338DB-BB65-44E5-AE16-24DAF6E003B6}" destId="{6C6A39C9-44C9-461D-A5FE-096606D3BA86}" srcOrd="8" destOrd="0" presId="urn:microsoft.com/office/officeart/2005/8/layout/process4"/>
    <dgm:cxn modelId="{571B4D69-0C0B-4154-B162-7D1DEA56DE89}" type="presParOf" srcId="{6C6A39C9-44C9-461D-A5FE-096606D3BA86}" destId="{CC3D4378-91C0-4472-8EB2-9D7DEC6736E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4F517B7-D57E-4DFE-BFC4-A97870546825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9FECAE11-33B5-4BBB-8BF3-F69D9A929D54}">
      <dgm:prSet/>
      <dgm:spPr/>
      <dgm:t>
        <a:bodyPr/>
        <a:lstStyle/>
        <a:p>
          <a:pPr rtl="0"/>
          <a:r>
            <a:rPr lang="pl-PL" dirty="0" smtClean="0"/>
            <a:t>THEMATIC PHENOMENA</a:t>
          </a:r>
          <a:endParaRPr lang="pl-PL" dirty="0"/>
        </a:p>
      </dgm:t>
    </dgm:pt>
    <dgm:pt modelId="{ADB9FD3C-2609-47D8-9759-546784B4D247}" type="parTrans" cxnId="{A2824EE9-D247-437A-B881-FC022DAC829C}">
      <dgm:prSet/>
      <dgm:spPr/>
      <dgm:t>
        <a:bodyPr/>
        <a:lstStyle/>
        <a:p>
          <a:endParaRPr lang="pl-PL"/>
        </a:p>
      </dgm:t>
    </dgm:pt>
    <dgm:pt modelId="{AC69E2FA-6E5B-4DD6-9C05-5EB64D849839}" type="sibTrans" cxnId="{A2824EE9-D247-437A-B881-FC022DAC829C}">
      <dgm:prSet/>
      <dgm:spPr/>
      <dgm:t>
        <a:bodyPr/>
        <a:lstStyle/>
        <a:p>
          <a:endParaRPr lang="pl-PL"/>
        </a:p>
      </dgm:t>
    </dgm:pt>
    <dgm:pt modelId="{B6AAD3A8-47A3-444B-9414-AAD14415608B}">
      <dgm:prSet/>
      <dgm:spPr/>
      <dgm:t>
        <a:bodyPr/>
        <a:lstStyle/>
        <a:p>
          <a:r>
            <a:rPr lang="pl-PL" dirty="0" smtClean="0"/>
            <a:t>INDICATORS</a:t>
          </a:r>
        </a:p>
      </dgm:t>
    </dgm:pt>
    <dgm:pt modelId="{EDC960D6-B482-4EC0-963D-3FE026E9745C}" type="parTrans" cxnId="{B74F3807-7F45-4F42-85ED-F0BEE28A3F52}">
      <dgm:prSet/>
      <dgm:spPr/>
      <dgm:t>
        <a:bodyPr/>
        <a:lstStyle/>
        <a:p>
          <a:endParaRPr lang="pl-PL"/>
        </a:p>
      </dgm:t>
    </dgm:pt>
    <dgm:pt modelId="{13AFB36D-4A48-4137-8A56-320E4D734B80}" type="sibTrans" cxnId="{B74F3807-7F45-4F42-85ED-F0BEE28A3F52}">
      <dgm:prSet/>
      <dgm:spPr/>
      <dgm:t>
        <a:bodyPr/>
        <a:lstStyle/>
        <a:p>
          <a:endParaRPr lang="pl-PL"/>
        </a:p>
      </dgm:t>
    </dgm:pt>
    <dgm:pt modelId="{E48D5D35-49D1-49C9-A9DA-DB31025F1964}">
      <dgm:prSet/>
      <dgm:spPr/>
      <dgm:t>
        <a:bodyPr/>
        <a:lstStyle/>
        <a:p>
          <a:r>
            <a:rPr lang="pl-PL" dirty="0" smtClean="0"/>
            <a:t>AGGREGATION LEVEL</a:t>
          </a:r>
        </a:p>
      </dgm:t>
    </dgm:pt>
    <dgm:pt modelId="{8BAF8144-C4C9-410E-8B61-941641A94334}" type="parTrans" cxnId="{148FA197-729C-4886-A76F-BDDE681A07EB}">
      <dgm:prSet/>
      <dgm:spPr/>
      <dgm:t>
        <a:bodyPr/>
        <a:lstStyle/>
        <a:p>
          <a:endParaRPr lang="pl-PL"/>
        </a:p>
      </dgm:t>
    </dgm:pt>
    <dgm:pt modelId="{5F0E519D-D5FE-4718-A842-CDA37BFFA686}" type="sibTrans" cxnId="{148FA197-729C-4886-A76F-BDDE681A07EB}">
      <dgm:prSet/>
      <dgm:spPr/>
      <dgm:t>
        <a:bodyPr/>
        <a:lstStyle/>
        <a:p>
          <a:endParaRPr lang="pl-PL"/>
        </a:p>
      </dgm:t>
    </dgm:pt>
    <dgm:pt modelId="{CB66C31E-2835-4791-9CBA-A4A91EC5C4D0}">
      <dgm:prSet/>
      <dgm:spPr/>
      <dgm:t>
        <a:bodyPr/>
        <a:lstStyle/>
        <a:p>
          <a:r>
            <a:rPr lang="pl-PL" dirty="0" smtClean="0"/>
            <a:t>NUMBER OF CLASSES</a:t>
          </a:r>
        </a:p>
      </dgm:t>
    </dgm:pt>
    <dgm:pt modelId="{C6729BDD-2BA1-4E89-A43E-AF198F19E5EE}" type="parTrans" cxnId="{597B9F0F-8D8E-41C8-AC56-4096200F1449}">
      <dgm:prSet/>
      <dgm:spPr/>
      <dgm:t>
        <a:bodyPr/>
        <a:lstStyle/>
        <a:p>
          <a:endParaRPr lang="pl-PL"/>
        </a:p>
      </dgm:t>
    </dgm:pt>
    <dgm:pt modelId="{A146B4F9-4D59-4096-85B9-D1333AD9101B}" type="sibTrans" cxnId="{597B9F0F-8D8E-41C8-AC56-4096200F1449}">
      <dgm:prSet/>
      <dgm:spPr/>
      <dgm:t>
        <a:bodyPr/>
        <a:lstStyle/>
        <a:p>
          <a:endParaRPr lang="pl-PL"/>
        </a:p>
      </dgm:t>
    </dgm:pt>
    <dgm:pt modelId="{1DFD3D60-0BD8-40BC-A0B0-5D3BE888E8A8}">
      <dgm:prSet/>
      <dgm:spPr/>
      <dgm:t>
        <a:bodyPr/>
        <a:lstStyle/>
        <a:p>
          <a:r>
            <a:rPr lang="pl-PL" dirty="0" smtClean="0"/>
            <a:t>CLASS CALCULATION METHOD</a:t>
          </a:r>
        </a:p>
      </dgm:t>
    </dgm:pt>
    <dgm:pt modelId="{BFF2B8AF-0814-4F48-B904-70EB21F9D9E8}" type="parTrans" cxnId="{DB5705D0-BA06-4900-850C-6A213823B62A}">
      <dgm:prSet/>
      <dgm:spPr/>
      <dgm:t>
        <a:bodyPr/>
        <a:lstStyle/>
        <a:p>
          <a:endParaRPr lang="pl-PL"/>
        </a:p>
      </dgm:t>
    </dgm:pt>
    <dgm:pt modelId="{3AA1C75A-C4C8-4554-8AEE-069E1412B30B}" type="sibTrans" cxnId="{DB5705D0-BA06-4900-850C-6A213823B62A}">
      <dgm:prSet/>
      <dgm:spPr/>
      <dgm:t>
        <a:bodyPr/>
        <a:lstStyle/>
        <a:p>
          <a:endParaRPr lang="pl-PL"/>
        </a:p>
      </dgm:t>
    </dgm:pt>
    <dgm:pt modelId="{33B23458-3DF6-4472-82F6-22CC572FCE57}">
      <dgm:prSet/>
      <dgm:spPr/>
      <dgm:t>
        <a:bodyPr/>
        <a:lstStyle/>
        <a:p>
          <a:r>
            <a:rPr lang="pl-PL" dirty="0" smtClean="0"/>
            <a:t>COLOUR SCALE</a:t>
          </a:r>
        </a:p>
      </dgm:t>
    </dgm:pt>
    <dgm:pt modelId="{19B2C712-F4E4-4E3C-AD34-C85998020C00}" type="parTrans" cxnId="{D9B8F90F-4491-44E5-AED1-E6F40F685F81}">
      <dgm:prSet/>
      <dgm:spPr/>
      <dgm:t>
        <a:bodyPr/>
        <a:lstStyle/>
        <a:p>
          <a:endParaRPr lang="pl-PL"/>
        </a:p>
      </dgm:t>
    </dgm:pt>
    <dgm:pt modelId="{5929265A-102D-48C1-A6AC-E31CF3962856}" type="sibTrans" cxnId="{D9B8F90F-4491-44E5-AED1-E6F40F685F81}">
      <dgm:prSet/>
      <dgm:spPr/>
      <dgm:t>
        <a:bodyPr/>
        <a:lstStyle/>
        <a:p>
          <a:endParaRPr lang="pl-PL"/>
        </a:p>
      </dgm:t>
    </dgm:pt>
    <dgm:pt modelId="{FB91B351-21A3-40E7-9D4C-9C056B711411}">
      <dgm:prSet/>
      <dgm:spPr/>
      <dgm:t>
        <a:bodyPr/>
        <a:lstStyle/>
        <a:p>
          <a:r>
            <a:rPr lang="pl-PL" dirty="0" smtClean="0"/>
            <a:t>TRANSPARENCY</a:t>
          </a:r>
        </a:p>
      </dgm:t>
    </dgm:pt>
    <dgm:pt modelId="{5DE69C7E-08AE-42B9-AC18-22F571DC79EA}" type="parTrans" cxnId="{9C0682FB-244F-4BBB-9A3C-AA14ABD9E023}">
      <dgm:prSet/>
      <dgm:spPr/>
      <dgm:t>
        <a:bodyPr/>
        <a:lstStyle/>
        <a:p>
          <a:endParaRPr lang="pl-PL"/>
        </a:p>
      </dgm:t>
    </dgm:pt>
    <dgm:pt modelId="{29552596-9A77-4E94-96EF-EB56889278A7}" type="sibTrans" cxnId="{9C0682FB-244F-4BBB-9A3C-AA14ABD9E023}">
      <dgm:prSet/>
      <dgm:spPr/>
      <dgm:t>
        <a:bodyPr/>
        <a:lstStyle/>
        <a:p>
          <a:endParaRPr lang="pl-PL"/>
        </a:p>
      </dgm:t>
    </dgm:pt>
    <dgm:pt modelId="{1E680532-6602-4B0A-87D7-B7CC1D195329}">
      <dgm:prSet/>
      <dgm:spPr/>
      <dgm:t>
        <a:bodyPr/>
        <a:lstStyle/>
        <a:p>
          <a:r>
            <a:rPr lang="pl-PL" dirty="0" smtClean="0"/>
            <a:t>VISIBLE LAYERS</a:t>
          </a:r>
        </a:p>
      </dgm:t>
    </dgm:pt>
    <dgm:pt modelId="{A2907163-AFFD-4B5B-AECF-29F0ADE634B5}" type="parTrans" cxnId="{0D7D68E2-60E5-4CB5-9490-247F7954EBD6}">
      <dgm:prSet/>
      <dgm:spPr/>
      <dgm:t>
        <a:bodyPr/>
        <a:lstStyle/>
        <a:p>
          <a:endParaRPr lang="pl-PL"/>
        </a:p>
      </dgm:t>
    </dgm:pt>
    <dgm:pt modelId="{F508FEF2-B11F-45E5-A479-F5069A7FAE18}" type="sibTrans" cxnId="{0D7D68E2-60E5-4CB5-9490-247F7954EBD6}">
      <dgm:prSet/>
      <dgm:spPr/>
      <dgm:t>
        <a:bodyPr/>
        <a:lstStyle/>
        <a:p>
          <a:endParaRPr lang="pl-PL"/>
        </a:p>
      </dgm:t>
    </dgm:pt>
    <dgm:pt modelId="{2E57FB96-CDD4-4D46-9409-9F207A45B876}">
      <dgm:prSet/>
      <dgm:spPr/>
      <dgm:t>
        <a:bodyPr/>
        <a:lstStyle/>
        <a:p>
          <a:pPr rtl="0"/>
          <a:r>
            <a:rPr lang="pl-PL" dirty="0" smtClean="0"/>
            <a:t>GROUPING</a:t>
          </a:r>
          <a:endParaRPr lang="pl-PL" dirty="0"/>
        </a:p>
      </dgm:t>
    </dgm:pt>
    <dgm:pt modelId="{7839CA4E-D8A3-4CC2-AE15-2E3EA6F4866B}" type="parTrans" cxnId="{393B1AAC-BEDC-4CAE-97AD-D989D610B6F2}">
      <dgm:prSet/>
      <dgm:spPr/>
      <dgm:t>
        <a:bodyPr/>
        <a:lstStyle/>
        <a:p>
          <a:endParaRPr lang="pl-PL"/>
        </a:p>
      </dgm:t>
    </dgm:pt>
    <dgm:pt modelId="{9D8EDFC7-375C-4D2D-A734-CE6A93A053F4}" type="sibTrans" cxnId="{393B1AAC-BEDC-4CAE-97AD-D989D610B6F2}">
      <dgm:prSet/>
      <dgm:spPr/>
      <dgm:t>
        <a:bodyPr/>
        <a:lstStyle/>
        <a:p>
          <a:endParaRPr lang="pl-PL"/>
        </a:p>
      </dgm:t>
    </dgm:pt>
    <dgm:pt modelId="{25400C2A-D187-4DC7-8A70-A344D4CB2C11}" type="pres">
      <dgm:prSet presAssocID="{14F517B7-D57E-4DFE-BFC4-A978705468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588C47A-DD52-4013-846A-CBDB2522DD38}" type="pres">
      <dgm:prSet presAssocID="{9FECAE11-33B5-4BBB-8BF3-F69D9A929D54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B92BCC3-8DEB-4473-986E-28DE0123E6AA}" type="pres">
      <dgm:prSet presAssocID="{AC69E2FA-6E5B-4DD6-9C05-5EB64D849839}" presName="spacer" presStyleCnt="0"/>
      <dgm:spPr/>
      <dgm:t>
        <a:bodyPr/>
        <a:lstStyle/>
        <a:p>
          <a:endParaRPr lang="pl-PL"/>
        </a:p>
      </dgm:t>
    </dgm:pt>
    <dgm:pt modelId="{27BB0B31-F951-47C7-BE0D-CD1F787C103B}" type="pres">
      <dgm:prSet presAssocID="{2E57FB96-CDD4-4D46-9409-9F207A45B876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28F3035-77EF-4D31-BEC0-5475EEA2A135}" type="pres">
      <dgm:prSet presAssocID="{9D8EDFC7-375C-4D2D-A734-CE6A93A053F4}" presName="spacer" presStyleCnt="0"/>
      <dgm:spPr/>
      <dgm:t>
        <a:bodyPr/>
        <a:lstStyle/>
        <a:p>
          <a:endParaRPr lang="pl-PL"/>
        </a:p>
      </dgm:t>
    </dgm:pt>
    <dgm:pt modelId="{CD421547-894B-4162-B2CF-DD1D2E11951F}" type="pres">
      <dgm:prSet presAssocID="{B6AAD3A8-47A3-444B-9414-AAD14415608B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D8C4596-9A7D-4C4D-BDFA-16E632E64C6C}" type="pres">
      <dgm:prSet presAssocID="{13AFB36D-4A48-4137-8A56-320E4D734B80}" presName="spacer" presStyleCnt="0"/>
      <dgm:spPr/>
      <dgm:t>
        <a:bodyPr/>
        <a:lstStyle/>
        <a:p>
          <a:endParaRPr lang="pl-PL"/>
        </a:p>
      </dgm:t>
    </dgm:pt>
    <dgm:pt modelId="{1382E432-E533-419A-97F8-0ACB9AD08724}" type="pres">
      <dgm:prSet presAssocID="{E48D5D35-49D1-49C9-A9DA-DB31025F1964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386D20F-B0CD-452A-B239-6E589FFB5807}" type="pres">
      <dgm:prSet presAssocID="{5F0E519D-D5FE-4718-A842-CDA37BFFA686}" presName="spacer" presStyleCnt="0"/>
      <dgm:spPr/>
      <dgm:t>
        <a:bodyPr/>
        <a:lstStyle/>
        <a:p>
          <a:endParaRPr lang="pl-PL"/>
        </a:p>
      </dgm:t>
    </dgm:pt>
    <dgm:pt modelId="{0E16E917-4096-4E2C-A405-D834DC7C7F34}" type="pres">
      <dgm:prSet presAssocID="{CB66C31E-2835-4791-9CBA-A4A91EC5C4D0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B28774D-1077-451D-A8AF-E8733EA39912}" type="pres">
      <dgm:prSet presAssocID="{A146B4F9-4D59-4096-85B9-D1333AD9101B}" presName="spacer" presStyleCnt="0"/>
      <dgm:spPr/>
      <dgm:t>
        <a:bodyPr/>
        <a:lstStyle/>
        <a:p>
          <a:endParaRPr lang="pl-PL"/>
        </a:p>
      </dgm:t>
    </dgm:pt>
    <dgm:pt modelId="{25BB8E33-E51E-4BE6-9474-00DAACFC8634}" type="pres">
      <dgm:prSet presAssocID="{1DFD3D60-0BD8-40BC-A0B0-5D3BE888E8A8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FD1BA2D-69B9-494F-80E7-8AB326B63208}" type="pres">
      <dgm:prSet presAssocID="{3AA1C75A-C4C8-4554-8AEE-069E1412B30B}" presName="spacer" presStyleCnt="0"/>
      <dgm:spPr/>
      <dgm:t>
        <a:bodyPr/>
        <a:lstStyle/>
        <a:p>
          <a:endParaRPr lang="pl-PL"/>
        </a:p>
      </dgm:t>
    </dgm:pt>
    <dgm:pt modelId="{92AC180B-D0F4-4CA8-97C5-9C32ADF537A8}" type="pres">
      <dgm:prSet presAssocID="{33B23458-3DF6-4472-82F6-22CC572FCE57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6A70E79-E7A0-4626-AB60-A68E32540537}" type="pres">
      <dgm:prSet presAssocID="{5929265A-102D-48C1-A6AC-E31CF3962856}" presName="spacer" presStyleCnt="0"/>
      <dgm:spPr/>
      <dgm:t>
        <a:bodyPr/>
        <a:lstStyle/>
        <a:p>
          <a:endParaRPr lang="pl-PL"/>
        </a:p>
      </dgm:t>
    </dgm:pt>
    <dgm:pt modelId="{A3CE0EB4-C5E9-4F58-A8FA-FFFC9DEBE15D}" type="pres">
      <dgm:prSet presAssocID="{FB91B351-21A3-40E7-9D4C-9C056B711411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AEA4F8-7E08-405D-AF17-543421229EEA}" type="pres">
      <dgm:prSet presAssocID="{29552596-9A77-4E94-96EF-EB56889278A7}" presName="spacer" presStyleCnt="0"/>
      <dgm:spPr/>
      <dgm:t>
        <a:bodyPr/>
        <a:lstStyle/>
        <a:p>
          <a:endParaRPr lang="pl-PL"/>
        </a:p>
      </dgm:t>
    </dgm:pt>
    <dgm:pt modelId="{A23DC0AA-F5CA-4EAA-97A0-F0B11077EDFC}" type="pres">
      <dgm:prSet presAssocID="{1E680532-6602-4B0A-87D7-B7CC1D195329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2824EE9-D247-437A-B881-FC022DAC829C}" srcId="{14F517B7-D57E-4DFE-BFC4-A97870546825}" destId="{9FECAE11-33B5-4BBB-8BF3-F69D9A929D54}" srcOrd="0" destOrd="0" parTransId="{ADB9FD3C-2609-47D8-9759-546784B4D247}" sibTransId="{AC69E2FA-6E5B-4DD6-9C05-5EB64D849839}"/>
    <dgm:cxn modelId="{79FA9F0D-EF75-4350-B2AE-206D13C1C397}" type="presOf" srcId="{1DFD3D60-0BD8-40BC-A0B0-5D3BE888E8A8}" destId="{25BB8E33-E51E-4BE6-9474-00DAACFC8634}" srcOrd="0" destOrd="0" presId="urn:microsoft.com/office/officeart/2005/8/layout/vList2"/>
    <dgm:cxn modelId="{2D239FB4-E7C8-4BE4-A280-D30F109CFD39}" type="presOf" srcId="{2E57FB96-CDD4-4D46-9409-9F207A45B876}" destId="{27BB0B31-F951-47C7-BE0D-CD1F787C103B}" srcOrd="0" destOrd="0" presId="urn:microsoft.com/office/officeart/2005/8/layout/vList2"/>
    <dgm:cxn modelId="{72E21A2E-839D-44D6-8552-EC030891C0F2}" type="presOf" srcId="{E48D5D35-49D1-49C9-A9DA-DB31025F1964}" destId="{1382E432-E533-419A-97F8-0ACB9AD08724}" srcOrd="0" destOrd="0" presId="urn:microsoft.com/office/officeart/2005/8/layout/vList2"/>
    <dgm:cxn modelId="{E503384C-E87C-4601-8B2B-7A59E9D653D7}" type="presOf" srcId="{1E680532-6602-4B0A-87D7-B7CC1D195329}" destId="{A23DC0AA-F5CA-4EAA-97A0-F0B11077EDFC}" srcOrd="0" destOrd="0" presId="urn:microsoft.com/office/officeart/2005/8/layout/vList2"/>
    <dgm:cxn modelId="{A70469EA-35FD-4D95-B761-F7C177338BD5}" type="presOf" srcId="{FB91B351-21A3-40E7-9D4C-9C056B711411}" destId="{A3CE0EB4-C5E9-4F58-A8FA-FFFC9DEBE15D}" srcOrd="0" destOrd="0" presId="urn:microsoft.com/office/officeart/2005/8/layout/vList2"/>
    <dgm:cxn modelId="{9C0682FB-244F-4BBB-9A3C-AA14ABD9E023}" srcId="{14F517B7-D57E-4DFE-BFC4-A97870546825}" destId="{FB91B351-21A3-40E7-9D4C-9C056B711411}" srcOrd="7" destOrd="0" parTransId="{5DE69C7E-08AE-42B9-AC18-22F571DC79EA}" sibTransId="{29552596-9A77-4E94-96EF-EB56889278A7}"/>
    <dgm:cxn modelId="{148FA197-729C-4886-A76F-BDDE681A07EB}" srcId="{14F517B7-D57E-4DFE-BFC4-A97870546825}" destId="{E48D5D35-49D1-49C9-A9DA-DB31025F1964}" srcOrd="3" destOrd="0" parTransId="{8BAF8144-C4C9-410E-8B61-941641A94334}" sibTransId="{5F0E519D-D5FE-4718-A842-CDA37BFFA686}"/>
    <dgm:cxn modelId="{FAC1F447-88E4-497B-BF6E-20D157D771BA}" type="presOf" srcId="{14F517B7-D57E-4DFE-BFC4-A97870546825}" destId="{25400C2A-D187-4DC7-8A70-A344D4CB2C11}" srcOrd="0" destOrd="0" presId="urn:microsoft.com/office/officeart/2005/8/layout/vList2"/>
    <dgm:cxn modelId="{C74C7DF7-123F-43C4-9E12-0D8A31D25225}" type="presOf" srcId="{B6AAD3A8-47A3-444B-9414-AAD14415608B}" destId="{CD421547-894B-4162-B2CF-DD1D2E11951F}" srcOrd="0" destOrd="0" presId="urn:microsoft.com/office/officeart/2005/8/layout/vList2"/>
    <dgm:cxn modelId="{D9B8F90F-4491-44E5-AED1-E6F40F685F81}" srcId="{14F517B7-D57E-4DFE-BFC4-A97870546825}" destId="{33B23458-3DF6-4472-82F6-22CC572FCE57}" srcOrd="6" destOrd="0" parTransId="{19B2C712-F4E4-4E3C-AD34-C85998020C00}" sibTransId="{5929265A-102D-48C1-A6AC-E31CF3962856}"/>
    <dgm:cxn modelId="{8EA1EE63-AC24-44D0-9807-69DBA575DF2D}" type="presOf" srcId="{33B23458-3DF6-4472-82F6-22CC572FCE57}" destId="{92AC180B-D0F4-4CA8-97C5-9C32ADF537A8}" srcOrd="0" destOrd="0" presId="urn:microsoft.com/office/officeart/2005/8/layout/vList2"/>
    <dgm:cxn modelId="{393B1AAC-BEDC-4CAE-97AD-D989D610B6F2}" srcId="{14F517B7-D57E-4DFE-BFC4-A97870546825}" destId="{2E57FB96-CDD4-4D46-9409-9F207A45B876}" srcOrd="1" destOrd="0" parTransId="{7839CA4E-D8A3-4CC2-AE15-2E3EA6F4866B}" sibTransId="{9D8EDFC7-375C-4D2D-A734-CE6A93A053F4}"/>
    <dgm:cxn modelId="{71530B69-6864-4EAE-AA08-E9A1C338B891}" type="presOf" srcId="{9FECAE11-33B5-4BBB-8BF3-F69D9A929D54}" destId="{5588C47A-DD52-4013-846A-CBDB2522DD38}" srcOrd="0" destOrd="0" presId="urn:microsoft.com/office/officeart/2005/8/layout/vList2"/>
    <dgm:cxn modelId="{0D7D68E2-60E5-4CB5-9490-247F7954EBD6}" srcId="{14F517B7-D57E-4DFE-BFC4-A97870546825}" destId="{1E680532-6602-4B0A-87D7-B7CC1D195329}" srcOrd="8" destOrd="0" parTransId="{A2907163-AFFD-4B5B-AECF-29F0ADE634B5}" sibTransId="{F508FEF2-B11F-45E5-A479-F5069A7FAE18}"/>
    <dgm:cxn modelId="{597B9F0F-8D8E-41C8-AC56-4096200F1449}" srcId="{14F517B7-D57E-4DFE-BFC4-A97870546825}" destId="{CB66C31E-2835-4791-9CBA-A4A91EC5C4D0}" srcOrd="4" destOrd="0" parTransId="{C6729BDD-2BA1-4E89-A43E-AF198F19E5EE}" sibTransId="{A146B4F9-4D59-4096-85B9-D1333AD9101B}"/>
    <dgm:cxn modelId="{B74F3807-7F45-4F42-85ED-F0BEE28A3F52}" srcId="{14F517B7-D57E-4DFE-BFC4-A97870546825}" destId="{B6AAD3A8-47A3-444B-9414-AAD14415608B}" srcOrd="2" destOrd="0" parTransId="{EDC960D6-B482-4EC0-963D-3FE026E9745C}" sibTransId="{13AFB36D-4A48-4137-8A56-320E4D734B80}"/>
    <dgm:cxn modelId="{ACD3CEF3-92B5-4442-B0ED-4EDE8A486ABE}" type="presOf" srcId="{CB66C31E-2835-4791-9CBA-A4A91EC5C4D0}" destId="{0E16E917-4096-4E2C-A405-D834DC7C7F34}" srcOrd="0" destOrd="0" presId="urn:microsoft.com/office/officeart/2005/8/layout/vList2"/>
    <dgm:cxn modelId="{DB5705D0-BA06-4900-850C-6A213823B62A}" srcId="{14F517B7-D57E-4DFE-BFC4-A97870546825}" destId="{1DFD3D60-0BD8-40BC-A0B0-5D3BE888E8A8}" srcOrd="5" destOrd="0" parTransId="{BFF2B8AF-0814-4F48-B904-70EB21F9D9E8}" sibTransId="{3AA1C75A-C4C8-4554-8AEE-069E1412B30B}"/>
    <dgm:cxn modelId="{51C208D1-E8B3-4375-BA37-EDF8221241C3}" type="presParOf" srcId="{25400C2A-D187-4DC7-8A70-A344D4CB2C11}" destId="{5588C47A-DD52-4013-846A-CBDB2522DD38}" srcOrd="0" destOrd="0" presId="urn:microsoft.com/office/officeart/2005/8/layout/vList2"/>
    <dgm:cxn modelId="{6ABF6B45-C296-43D4-8F9E-59C6794EC402}" type="presParOf" srcId="{25400C2A-D187-4DC7-8A70-A344D4CB2C11}" destId="{7B92BCC3-8DEB-4473-986E-28DE0123E6AA}" srcOrd="1" destOrd="0" presId="urn:microsoft.com/office/officeart/2005/8/layout/vList2"/>
    <dgm:cxn modelId="{F68F604A-08EF-45BA-BACA-4C798C376BFC}" type="presParOf" srcId="{25400C2A-D187-4DC7-8A70-A344D4CB2C11}" destId="{27BB0B31-F951-47C7-BE0D-CD1F787C103B}" srcOrd="2" destOrd="0" presId="urn:microsoft.com/office/officeart/2005/8/layout/vList2"/>
    <dgm:cxn modelId="{10234D83-5C96-4520-8DEE-888AA28E7022}" type="presParOf" srcId="{25400C2A-D187-4DC7-8A70-A344D4CB2C11}" destId="{928F3035-77EF-4D31-BEC0-5475EEA2A135}" srcOrd="3" destOrd="0" presId="urn:microsoft.com/office/officeart/2005/8/layout/vList2"/>
    <dgm:cxn modelId="{D3C8373D-E022-40BA-B62E-D428BAD49EDD}" type="presParOf" srcId="{25400C2A-D187-4DC7-8A70-A344D4CB2C11}" destId="{CD421547-894B-4162-B2CF-DD1D2E11951F}" srcOrd="4" destOrd="0" presId="urn:microsoft.com/office/officeart/2005/8/layout/vList2"/>
    <dgm:cxn modelId="{6DFE90CC-298B-4692-B606-1404CBD077EE}" type="presParOf" srcId="{25400C2A-D187-4DC7-8A70-A344D4CB2C11}" destId="{DD8C4596-9A7D-4C4D-BDFA-16E632E64C6C}" srcOrd="5" destOrd="0" presId="urn:microsoft.com/office/officeart/2005/8/layout/vList2"/>
    <dgm:cxn modelId="{FE05739B-8616-4F71-A55F-5EFE945FF7D0}" type="presParOf" srcId="{25400C2A-D187-4DC7-8A70-A344D4CB2C11}" destId="{1382E432-E533-419A-97F8-0ACB9AD08724}" srcOrd="6" destOrd="0" presId="urn:microsoft.com/office/officeart/2005/8/layout/vList2"/>
    <dgm:cxn modelId="{7159CAD2-7EFF-4D71-8D4D-B2C94697C7A8}" type="presParOf" srcId="{25400C2A-D187-4DC7-8A70-A344D4CB2C11}" destId="{4386D20F-B0CD-452A-B239-6E589FFB5807}" srcOrd="7" destOrd="0" presId="urn:microsoft.com/office/officeart/2005/8/layout/vList2"/>
    <dgm:cxn modelId="{4584FA48-D9EE-4A5E-A0A9-057C0D139CB8}" type="presParOf" srcId="{25400C2A-D187-4DC7-8A70-A344D4CB2C11}" destId="{0E16E917-4096-4E2C-A405-D834DC7C7F34}" srcOrd="8" destOrd="0" presId="urn:microsoft.com/office/officeart/2005/8/layout/vList2"/>
    <dgm:cxn modelId="{18E35D07-5345-41BF-B3A4-3AABF43883DA}" type="presParOf" srcId="{25400C2A-D187-4DC7-8A70-A344D4CB2C11}" destId="{DB28774D-1077-451D-A8AF-E8733EA39912}" srcOrd="9" destOrd="0" presId="urn:microsoft.com/office/officeart/2005/8/layout/vList2"/>
    <dgm:cxn modelId="{8D0E7975-F269-4708-897A-2C911FAB1F4E}" type="presParOf" srcId="{25400C2A-D187-4DC7-8A70-A344D4CB2C11}" destId="{25BB8E33-E51E-4BE6-9474-00DAACFC8634}" srcOrd="10" destOrd="0" presId="urn:microsoft.com/office/officeart/2005/8/layout/vList2"/>
    <dgm:cxn modelId="{86BB5F49-DACF-4D97-903A-F51528103A09}" type="presParOf" srcId="{25400C2A-D187-4DC7-8A70-A344D4CB2C11}" destId="{7FD1BA2D-69B9-494F-80E7-8AB326B63208}" srcOrd="11" destOrd="0" presId="urn:microsoft.com/office/officeart/2005/8/layout/vList2"/>
    <dgm:cxn modelId="{3AF8B46A-C840-4B58-BE9C-82CA8981B98C}" type="presParOf" srcId="{25400C2A-D187-4DC7-8A70-A344D4CB2C11}" destId="{92AC180B-D0F4-4CA8-97C5-9C32ADF537A8}" srcOrd="12" destOrd="0" presId="urn:microsoft.com/office/officeart/2005/8/layout/vList2"/>
    <dgm:cxn modelId="{206C2223-7F7C-4115-BDDE-27003782AF6A}" type="presParOf" srcId="{25400C2A-D187-4DC7-8A70-A344D4CB2C11}" destId="{B6A70E79-E7A0-4626-AB60-A68E32540537}" srcOrd="13" destOrd="0" presId="urn:microsoft.com/office/officeart/2005/8/layout/vList2"/>
    <dgm:cxn modelId="{E2C05285-1CF3-4988-94DF-B88151093B8B}" type="presParOf" srcId="{25400C2A-D187-4DC7-8A70-A344D4CB2C11}" destId="{A3CE0EB4-C5E9-4F58-A8FA-FFFC9DEBE15D}" srcOrd="14" destOrd="0" presId="urn:microsoft.com/office/officeart/2005/8/layout/vList2"/>
    <dgm:cxn modelId="{ED740A0E-0D6A-4B26-930B-25661B86D9E2}" type="presParOf" srcId="{25400C2A-D187-4DC7-8A70-A344D4CB2C11}" destId="{F1AEA4F8-7E08-405D-AF17-543421229EEA}" srcOrd="15" destOrd="0" presId="urn:microsoft.com/office/officeart/2005/8/layout/vList2"/>
    <dgm:cxn modelId="{E0068A69-CF2A-4D68-82B9-E4400625028E}" type="presParOf" srcId="{25400C2A-D187-4DC7-8A70-A344D4CB2C11}" destId="{A23DC0AA-F5CA-4EAA-97A0-F0B11077EDFC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5900AC-FF43-43CB-A5DD-2DD0B0A21325}">
      <dsp:nvSpPr>
        <dsp:cNvPr id="0" name=""/>
        <dsp:cNvSpPr/>
      </dsp:nvSpPr>
      <dsp:spPr>
        <a:xfrm>
          <a:off x="2158916" y="2120432"/>
          <a:ext cx="2591639" cy="2591639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/>
            <a:t>2010 </a:t>
          </a:r>
          <a:r>
            <a:rPr lang="pl-PL" sz="2400" b="1" kern="1200" dirty="0" err="1" smtClean="0"/>
            <a:t>Census</a:t>
          </a:r>
          <a:r>
            <a:rPr lang="pl-PL" sz="2400" b="1" kern="1200" dirty="0" smtClean="0"/>
            <a:t> </a:t>
          </a:r>
          <a:r>
            <a:rPr lang="pl-PL" sz="2400" b="1" kern="1200" dirty="0" err="1" smtClean="0"/>
            <a:t>Round</a:t>
          </a:r>
          <a:endParaRPr lang="pl-PL" sz="2400" b="1" kern="1200" dirty="0"/>
        </a:p>
      </dsp:txBody>
      <dsp:txXfrm>
        <a:off x="2158916" y="2120432"/>
        <a:ext cx="2591639" cy="2591639"/>
      </dsp:txXfrm>
    </dsp:sp>
    <dsp:sp modelId="{8AD7CCF7-DACD-44CC-9328-0957EB0B97F2}">
      <dsp:nvSpPr>
        <dsp:cNvPr id="0" name=""/>
        <dsp:cNvSpPr/>
      </dsp:nvSpPr>
      <dsp:spPr>
        <a:xfrm>
          <a:off x="651053" y="1507863"/>
          <a:ext cx="1884828" cy="1884828"/>
        </a:xfrm>
        <a:prstGeom prst="gear6">
          <a:avLst/>
        </a:prstGeom>
        <a:gradFill rotWithShape="0">
          <a:gsLst>
            <a:gs pos="0">
              <a:schemeClr val="accent4">
                <a:hueOff val="5206174"/>
                <a:satOff val="-29601"/>
                <a:lumOff val="9510"/>
                <a:alphaOff val="0"/>
                <a:shade val="63000"/>
                <a:satMod val="165000"/>
              </a:schemeClr>
            </a:gs>
            <a:gs pos="30000">
              <a:schemeClr val="accent4">
                <a:hueOff val="5206174"/>
                <a:satOff val="-29601"/>
                <a:lumOff val="9510"/>
                <a:alphaOff val="0"/>
                <a:shade val="58000"/>
                <a:satMod val="165000"/>
              </a:schemeClr>
            </a:gs>
            <a:gs pos="75000">
              <a:schemeClr val="accent4">
                <a:hueOff val="5206174"/>
                <a:satOff val="-29601"/>
                <a:lumOff val="9510"/>
                <a:alphaOff val="0"/>
                <a:shade val="30000"/>
                <a:satMod val="175000"/>
              </a:schemeClr>
            </a:gs>
            <a:gs pos="100000">
              <a:schemeClr val="accent4">
                <a:hueOff val="5206174"/>
                <a:satOff val="-29601"/>
                <a:lumOff val="951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register</a:t>
          </a:r>
          <a:r>
            <a:rPr lang="pl-PL" sz="1400" kern="1200" dirty="0" smtClean="0"/>
            <a:t>s</a:t>
          </a:r>
          <a:r>
            <a:rPr lang="en-US" sz="1400" kern="1200" dirty="0" smtClean="0"/>
            <a:t> containing spatial data</a:t>
          </a:r>
          <a:endParaRPr lang="pl-PL" sz="1400" kern="1200" dirty="0"/>
        </a:p>
      </dsp:txBody>
      <dsp:txXfrm>
        <a:off x="651053" y="1507863"/>
        <a:ext cx="1884828" cy="1884828"/>
      </dsp:txXfrm>
    </dsp:sp>
    <dsp:sp modelId="{989EBDB9-0587-4C11-B30D-57AA48F5BDC5}">
      <dsp:nvSpPr>
        <dsp:cNvPr id="0" name=""/>
        <dsp:cNvSpPr/>
      </dsp:nvSpPr>
      <dsp:spPr>
        <a:xfrm rot="20700000">
          <a:off x="1706749" y="207523"/>
          <a:ext cx="1846747" cy="1846747"/>
        </a:xfrm>
        <a:prstGeom prst="gear6">
          <a:avLst/>
        </a:prstGeom>
        <a:gradFill rotWithShape="0">
          <a:gsLst>
            <a:gs pos="0">
              <a:schemeClr val="accent4">
                <a:hueOff val="10412348"/>
                <a:satOff val="-59202"/>
                <a:lumOff val="19020"/>
                <a:alphaOff val="0"/>
                <a:shade val="63000"/>
                <a:satMod val="165000"/>
              </a:schemeClr>
            </a:gs>
            <a:gs pos="30000">
              <a:schemeClr val="accent4">
                <a:hueOff val="10412348"/>
                <a:satOff val="-59202"/>
                <a:lumOff val="19020"/>
                <a:alphaOff val="0"/>
                <a:shade val="58000"/>
                <a:satMod val="165000"/>
              </a:schemeClr>
            </a:gs>
            <a:gs pos="75000">
              <a:schemeClr val="accent4">
                <a:hueOff val="10412348"/>
                <a:satOff val="-59202"/>
                <a:lumOff val="19020"/>
                <a:alphaOff val="0"/>
                <a:shade val="30000"/>
                <a:satMod val="175000"/>
              </a:schemeClr>
            </a:gs>
            <a:gs pos="100000">
              <a:schemeClr val="accent4">
                <a:hueOff val="10412348"/>
                <a:satOff val="-59202"/>
                <a:lumOff val="1902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administrative sources</a:t>
          </a:r>
          <a:endParaRPr lang="pl-PL" sz="1600" kern="1200" dirty="0"/>
        </a:p>
      </dsp:txBody>
      <dsp:txXfrm>
        <a:off x="2111795" y="612569"/>
        <a:ext cx="1036655" cy="1036655"/>
      </dsp:txXfrm>
    </dsp:sp>
    <dsp:sp modelId="{AE96E695-60DD-4A4F-AF7E-243BA5DE08A0}">
      <dsp:nvSpPr>
        <dsp:cNvPr id="0" name=""/>
        <dsp:cNvSpPr/>
      </dsp:nvSpPr>
      <dsp:spPr>
        <a:xfrm>
          <a:off x="1965359" y="1726096"/>
          <a:ext cx="3317298" cy="3317298"/>
        </a:xfrm>
        <a:prstGeom prst="circularArrow">
          <a:avLst>
            <a:gd name="adj1" fmla="val 4687"/>
            <a:gd name="adj2" fmla="val 299029"/>
            <a:gd name="adj3" fmla="val 2527285"/>
            <a:gd name="adj4" fmla="val 15837529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18B08A-6159-4E46-9157-E1DA8007521A}">
      <dsp:nvSpPr>
        <dsp:cNvPr id="0" name=""/>
        <dsp:cNvSpPr/>
      </dsp:nvSpPr>
      <dsp:spPr>
        <a:xfrm>
          <a:off x="317253" y="1088599"/>
          <a:ext cx="2410224" cy="24102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5206174"/>
            <a:satOff val="-29601"/>
            <a:lumOff val="951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F5B9DD-7DB7-481C-8AF3-2E8882472B74}">
      <dsp:nvSpPr>
        <dsp:cNvPr id="0" name=""/>
        <dsp:cNvSpPr/>
      </dsp:nvSpPr>
      <dsp:spPr>
        <a:xfrm>
          <a:off x="1279578" y="-199205"/>
          <a:ext cx="2598707" cy="259870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10412348"/>
            <a:satOff val="-59202"/>
            <a:lumOff val="1902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34874B-39B7-4F73-ABBB-076EB6EDA026}">
      <dsp:nvSpPr>
        <dsp:cNvPr id="0" name=""/>
        <dsp:cNvSpPr/>
      </dsp:nvSpPr>
      <dsp:spPr>
        <a:xfrm>
          <a:off x="990" y="1571025"/>
          <a:ext cx="1677892" cy="13839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kern="1200" dirty="0" err="1" smtClean="0"/>
            <a:t>reference</a:t>
          </a:r>
          <a:r>
            <a:rPr lang="pl-PL" sz="1700" kern="1200" dirty="0" smtClean="0"/>
            <a:t> </a:t>
          </a:r>
          <a:r>
            <a:rPr lang="pl-PL" sz="1700" kern="1200" dirty="0" err="1" smtClean="0"/>
            <a:t>material</a:t>
          </a:r>
          <a:r>
            <a:rPr lang="pl-PL" sz="1700" kern="1200" dirty="0" smtClean="0"/>
            <a:t> </a:t>
          </a:r>
          <a:r>
            <a:rPr lang="pl-PL" sz="1700" kern="1200" dirty="0" err="1" smtClean="0"/>
            <a:t>collection</a:t>
          </a:r>
          <a:endParaRPr lang="pl-PL" sz="1700" kern="1200" dirty="0"/>
        </a:p>
      </dsp:txBody>
      <dsp:txXfrm>
        <a:off x="990" y="1571025"/>
        <a:ext cx="1677892" cy="1087357"/>
      </dsp:txXfrm>
    </dsp:sp>
    <dsp:sp modelId="{7A09E83F-57B4-4877-B814-C12AFDC75981}">
      <dsp:nvSpPr>
        <dsp:cNvPr id="0" name=""/>
        <dsp:cNvSpPr/>
      </dsp:nvSpPr>
      <dsp:spPr>
        <a:xfrm>
          <a:off x="950326" y="1923631"/>
          <a:ext cx="1816423" cy="1816423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4A9250-32C9-4584-B976-C6A52F7E6A89}">
      <dsp:nvSpPr>
        <dsp:cNvPr id="0" name=""/>
        <dsp:cNvSpPr/>
      </dsp:nvSpPr>
      <dsp:spPr>
        <a:xfrm>
          <a:off x="373855" y="2658383"/>
          <a:ext cx="1491459" cy="593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/>
            <a:t>January 2009 – </a:t>
          </a:r>
          <a:r>
            <a:rPr lang="pl-PL" sz="1500" kern="1200" dirty="0" err="1" smtClean="0"/>
            <a:t>December</a:t>
          </a:r>
          <a:r>
            <a:rPr lang="pl-PL" sz="1500" kern="1200" dirty="0" smtClean="0"/>
            <a:t> 2009</a:t>
          </a:r>
          <a:endParaRPr lang="pl-PL" sz="1500" kern="1200" dirty="0"/>
        </a:p>
      </dsp:txBody>
      <dsp:txXfrm>
        <a:off x="373855" y="2658383"/>
        <a:ext cx="1491459" cy="593104"/>
      </dsp:txXfrm>
    </dsp:sp>
    <dsp:sp modelId="{502A3B20-6E4E-4C12-BDA4-5D8B999703BD}">
      <dsp:nvSpPr>
        <dsp:cNvPr id="0" name=""/>
        <dsp:cNvSpPr/>
      </dsp:nvSpPr>
      <dsp:spPr>
        <a:xfrm>
          <a:off x="2122088" y="1571025"/>
          <a:ext cx="1677892" cy="13839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70783"/>
              <a:satOff val="-19734"/>
              <a:lumOff val="634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kern="1200" dirty="0" err="1" smtClean="0"/>
            <a:t>reference</a:t>
          </a:r>
          <a:r>
            <a:rPr lang="pl-PL" sz="1700" kern="1200" dirty="0" smtClean="0"/>
            <a:t> </a:t>
          </a:r>
          <a:r>
            <a:rPr lang="pl-PL" sz="1700" kern="1200" dirty="0" err="1" smtClean="0"/>
            <a:t>material</a:t>
          </a:r>
          <a:r>
            <a:rPr lang="pl-PL" sz="1700" kern="1200" dirty="0" smtClean="0"/>
            <a:t> </a:t>
          </a:r>
          <a:r>
            <a:rPr lang="pl-PL" sz="1700" kern="1200" dirty="0" err="1" smtClean="0"/>
            <a:t>processing</a:t>
          </a:r>
          <a:endParaRPr lang="pl-PL" sz="1700" kern="1200" dirty="0"/>
        </a:p>
      </dsp:txBody>
      <dsp:txXfrm>
        <a:off x="2122088" y="1867578"/>
        <a:ext cx="1677892" cy="1087357"/>
      </dsp:txXfrm>
    </dsp:sp>
    <dsp:sp modelId="{51F023CF-B7C0-48DA-AC1D-8333280842FB}">
      <dsp:nvSpPr>
        <dsp:cNvPr id="0" name=""/>
        <dsp:cNvSpPr/>
      </dsp:nvSpPr>
      <dsp:spPr>
        <a:xfrm>
          <a:off x="3057442" y="731644"/>
          <a:ext cx="2030820" cy="2030820"/>
        </a:xfrm>
        <a:prstGeom prst="circularArrow">
          <a:avLst>
            <a:gd name="adj1" fmla="val 2655"/>
            <a:gd name="adj2" fmla="val 322955"/>
            <a:gd name="adj3" fmla="val 19501534"/>
            <a:gd name="adj4" fmla="val 12575511"/>
            <a:gd name="adj5" fmla="val 3098"/>
          </a:avLst>
        </a:prstGeom>
        <a:solidFill>
          <a:schemeClr val="accent4">
            <a:hueOff val="5206174"/>
            <a:satOff val="-29601"/>
            <a:lumOff val="951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4FF342-E790-4F90-916A-45A8B954DF85}">
      <dsp:nvSpPr>
        <dsp:cNvPr id="0" name=""/>
        <dsp:cNvSpPr/>
      </dsp:nvSpPr>
      <dsp:spPr>
        <a:xfrm>
          <a:off x="2494953" y="1274473"/>
          <a:ext cx="1491459" cy="593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470783"/>
                <a:satOff val="-19734"/>
                <a:lumOff val="6340"/>
                <a:alphaOff val="0"/>
                <a:shade val="63000"/>
                <a:satMod val="165000"/>
              </a:schemeClr>
            </a:gs>
            <a:gs pos="30000">
              <a:schemeClr val="accent4">
                <a:hueOff val="3470783"/>
                <a:satOff val="-19734"/>
                <a:lumOff val="6340"/>
                <a:alphaOff val="0"/>
                <a:shade val="58000"/>
                <a:satMod val="165000"/>
              </a:schemeClr>
            </a:gs>
            <a:gs pos="75000">
              <a:schemeClr val="accent4">
                <a:hueOff val="3470783"/>
                <a:satOff val="-19734"/>
                <a:lumOff val="6340"/>
                <a:alphaOff val="0"/>
                <a:shade val="30000"/>
                <a:satMod val="175000"/>
              </a:schemeClr>
            </a:gs>
            <a:gs pos="100000">
              <a:schemeClr val="accent4">
                <a:hueOff val="3470783"/>
                <a:satOff val="-19734"/>
                <a:lumOff val="634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/>
            <a:t>January 2010 – May 2010</a:t>
          </a:r>
          <a:endParaRPr lang="pl-PL" sz="1500" kern="1200" dirty="0"/>
        </a:p>
      </dsp:txBody>
      <dsp:txXfrm>
        <a:off x="2494953" y="1274473"/>
        <a:ext cx="1491459" cy="593104"/>
      </dsp:txXfrm>
    </dsp:sp>
    <dsp:sp modelId="{21E61960-D922-49B7-9684-1B5FDD4762EE}">
      <dsp:nvSpPr>
        <dsp:cNvPr id="0" name=""/>
        <dsp:cNvSpPr/>
      </dsp:nvSpPr>
      <dsp:spPr>
        <a:xfrm>
          <a:off x="4243186" y="1571025"/>
          <a:ext cx="1677892" cy="13839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41566"/>
              <a:satOff val="-39468"/>
              <a:lumOff val="1268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300" kern="1200" dirty="0" err="1" smtClean="0"/>
            <a:t>address</a:t>
          </a:r>
          <a:r>
            <a:rPr lang="pl-PL" sz="1300" kern="1200" dirty="0" smtClean="0"/>
            <a:t> point </a:t>
          </a:r>
          <a:r>
            <a:rPr lang="pl-PL" sz="1300" kern="1200" dirty="0" err="1" smtClean="0"/>
            <a:t>update</a:t>
          </a:r>
          <a:endParaRPr lang="pl-PL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000" kern="1200" dirty="0" smtClean="0"/>
            <a:t>(gmina </a:t>
          </a:r>
          <a:r>
            <a:rPr lang="pl-PL" sz="1000" kern="1200" dirty="0" err="1" smtClean="0"/>
            <a:t>update</a:t>
          </a:r>
          <a:r>
            <a:rPr lang="pl-PL" sz="1000" kern="1200" dirty="0" smtClean="0"/>
            <a:t>, </a:t>
          </a:r>
          <a:r>
            <a:rPr lang="pl-PL" sz="1000" kern="1200" dirty="0" err="1" smtClean="0"/>
            <a:t>pre-census</a:t>
          </a:r>
          <a:r>
            <a:rPr lang="pl-PL" sz="1000" kern="1200" dirty="0" smtClean="0"/>
            <a:t> field </a:t>
          </a:r>
          <a:r>
            <a:rPr lang="pl-PL" sz="1000" kern="1200" dirty="0" err="1" smtClean="0"/>
            <a:t>check</a:t>
          </a:r>
          <a:r>
            <a:rPr lang="pl-PL" sz="1000" kern="1200" dirty="0" smtClean="0"/>
            <a:t>, </a:t>
          </a:r>
          <a:r>
            <a:rPr lang="pl-PL" sz="1000" kern="1200" dirty="0" err="1" smtClean="0"/>
            <a:t>census</a:t>
          </a:r>
          <a:r>
            <a:rPr lang="pl-PL" sz="1000" kern="1200" dirty="0" smtClean="0"/>
            <a:t> </a:t>
          </a:r>
          <a:r>
            <a:rPr lang="pl-PL" sz="1000" kern="1200" dirty="0" err="1" smtClean="0"/>
            <a:t>survey</a:t>
          </a:r>
          <a:r>
            <a:rPr lang="pl-PL" sz="1000" kern="1200" dirty="0" smtClean="0"/>
            <a:t>)</a:t>
          </a:r>
          <a:endParaRPr lang="pl-PL" sz="1000" kern="1200" dirty="0"/>
        </a:p>
      </dsp:txBody>
      <dsp:txXfrm>
        <a:off x="4243186" y="1571025"/>
        <a:ext cx="1677892" cy="1087357"/>
      </dsp:txXfrm>
    </dsp:sp>
    <dsp:sp modelId="{A491CA7B-D8A3-458C-A881-400B4620D176}">
      <dsp:nvSpPr>
        <dsp:cNvPr id="0" name=""/>
        <dsp:cNvSpPr/>
      </dsp:nvSpPr>
      <dsp:spPr>
        <a:xfrm>
          <a:off x="5192522" y="1923631"/>
          <a:ext cx="1816423" cy="1816423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solidFill>
          <a:schemeClr val="accent4">
            <a:hueOff val="10412348"/>
            <a:satOff val="-59202"/>
            <a:lumOff val="1902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E4BE2F-3964-40BF-825B-7EA72FD14921}">
      <dsp:nvSpPr>
        <dsp:cNvPr id="0" name=""/>
        <dsp:cNvSpPr/>
      </dsp:nvSpPr>
      <dsp:spPr>
        <a:xfrm>
          <a:off x="4616051" y="2658383"/>
          <a:ext cx="1491459" cy="593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941566"/>
                <a:satOff val="-39468"/>
                <a:lumOff val="12680"/>
                <a:alphaOff val="0"/>
                <a:shade val="63000"/>
                <a:satMod val="165000"/>
              </a:schemeClr>
            </a:gs>
            <a:gs pos="30000">
              <a:schemeClr val="accent4">
                <a:hueOff val="6941566"/>
                <a:satOff val="-39468"/>
                <a:lumOff val="12680"/>
                <a:alphaOff val="0"/>
                <a:shade val="58000"/>
                <a:satMod val="165000"/>
              </a:schemeClr>
            </a:gs>
            <a:gs pos="75000">
              <a:schemeClr val="accent4">
                <a:hueOff val="6941566"/>
                <a:satOff val="-39468"/>
                <a:lumOff val="12680"/>
                <a:alphaOff val="0"/>
                <a:shade val="30000"/>
                <a:satMod val="175000"/>
              </a:schemeClr>
            </a:gs>
            <a:gs pos="100000">
              <a:schemeClr val="accent4">
                <a:hueOff val="6941566"/>
                <a:satOff val="-39468"/>
                <a:lumOff val="1268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err="1" smtClean="0"/>
            <a:t>Censuses</a:t>
          </a:r>
          <a:r>
            <a:rPr lang="pl-PL" sz="1500" kern="1200" dirty="0" smtClean="0"/>
            <a:t> 2010 and 2011</a:t>
          </a:r>
          <a:endParaRPr lang="pl-PL" sz="1500" kern="1200" dirty="0"/>
        </a:p>
      </dsp:txBody>
      <dsp:txXfrm>
        <a:off x="4616051" y="2658383"/>
        <a:ext cx="1491459" cy="593104"/>
      </dsp:txXfrm>
    </dsp:sp>
    <dsp:sp modelId="{7D72A3A3-9EDF-47B0-A2C2-A2847E20DD7B}">
      <dsp:nvSpPr>
        <dsp:cNvPr id="0" name=""/>
        <dsp:cNvSpPr/>
      </dsp:nvSpPr>
      <dsp:spPr>
        <a:xfrm>
          <a:off x="6364284" y="1571025"/>
          <a:ext cx="1677892" cy="13839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412348"/>
              <a:satOff val="-59202"/>
              <a:lumOff val="1902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kern="1200" dirty="0" err="1" smtClean="0"/>
            <a:t>address</a:t>
          </a:r>
          <a:r>
            <a:rPr lang="pl-PL" sz="1700" kern="1200" dirty="0" smtClean="0"/>
            <a:t> point </a:t>
          </a:r>
          <a:r>
            <a:rPr lang="pl-PL" sz="1700" kern="1200" dirty="0" err="1" smtClean="0"/>
            <a:t>database</a:t>
          </a:r>
          <a:r>
            <a:rPr lang="pl-PL" sz="1700" kern="1200" dirty="0" smtClean="0"/>
            <a:t> </a:t>
          </a:r>
          <a:r>
            <a:rPr lang="pl-PL" sz="1700" kern="1200" dirty="0" err="1" smtClean="0"/>
            <a:t>update</a:t>
          </a:r>
          <a:endParaRPr lang="pl-PL" sz="1700" kern="1200" dirty="0"/>
        </a:p>
      </dsp:txBody>
      <dsp:txXfrm>
        <a:off x="6364284" y="1867578"/>
        <a:ext cx="1677892" cy="1087357"/>
      </dsp:txXfrm>
    </dsp:sp>
    <dsp:sp modelId="{FFE74249-35DD-47BB-847A-6B111E91DBC4}">
      <dsp:nvSpPr>
        <dsp:cNvPr id="0" name=""/>
        <dsp:cNvSpPr/>
      </dsp:nvSpPr>
      <dsp:spPr>
        <a:xfrm>
          <a:off x="6737149" y="1274473"/>
          <a:ext cx="1491459" cy="593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412348"/>
                <a:satOff val="-59202"/>
                <a:lumOff val="19020"/>
                <a:alphaOff val="0"/>
                <a:shade val="63000"/>
                <a:satMod val="165000"/>
              </a:schemeClr>
            </a:gs>
            <a:gs pos="30000">
              <a:schemeClr val="accent4">
                <a:hueOff val="10412348"/>
                <a:satOff val="-59202"/>
                <a:lumOff val="19020"/>
                <a:alphaOff val="0"/>
                <a:shade val="58000"/>
                <a:satMod val="165000"/>
              </a:schemeClr>
            </a:gs>
            <a:gs pos="75000">
              <a:schemeClr val="accent4">
                <a:hueOff val="10412348"/>
                <a:satOff val="-59202"/>
                <a:lumOff val="19020"/>
                <a:alphaOff val="0"/>
                <a:shade val="30000"/>
                <a:satMod val="175000"/>
              </a:schemeClr>
            </a:gs>
            <a:gs pos="100000">
              <a:schemeClr val="accent4">
                <a:hueOff val="10412348"/>
                <a:satOff val="-59202"/>
                <a:lumOff val="1902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err="1" smtClean="0"/>
            <a:t>continuously</a:t>
          </a:r>
          <a:r>
            <a:rPr lang="pl-PL" sz="1500" kern="1200" dirty="0" smtClean="0"/>
            <a:t> </a:t>
          </a:r>
          <a:r>
            <a:rPr lang="pl-PL" sz="1500" kern="1200" dirty="0" err="1" smtClean="0"/>
            <a:t>since</a:t>
          </a:r>
          <a:r>
            <a:rPr lang="pl-PL" sz="1500" kern="1200" dirty="0" smtClean="0"/>
            <a:t> 2011</a:t>
          </a:r>
          <a:endParaRPr lang="pl-PL" sz="1500" kern="1200" dirty="0"/>
        </a:p>
      </dsp:txBody>
      <dsp:txXfrm>
        <a:off x="6737149" y="1274473"/>
        <a:ext cx="1491459" cy="59310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126267-353A-4C3B-98C3-F71CDD132CB1}">
      <dsp:nvSpPr>
        <dsp:cNvPr id="0" name=""/>
        <dsp:cNvSpPr/>
      </dsp:nvSpPr>
      <dsp:spPr>
        <a:xfrm rot="10800000">
          <a:off x="1889322" y="256"/>
          <a:ext cx="5472684" cy="2043456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1107" tIns="106680" rIns="199136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err="1" smtClean="0">
              <a:latin typeface="Book Antiqua" pitchFamily="18" charset="0"/>
            </a:rPr>
            <a:t>Statistical</a:t>
          </a:r>
          <a:r>
            <a:rPr lang="pl-PL" sz="2800" b="1" kern="1200" dirty="0" smtClean="0">
              <a:latin typeface="Book Antiqua" pitchFamily="18" charset="0"/>
            </a:rPr>
            <a:t> </a:t>
          </a:r>
          <a:r>
            <a:rPr lang="pl-PL" sz="2800" b="1" kern="1200" dirty="0" err="1" smtClean="0">
              <a:latin typeface="Book Antiqua" pitchFamily="18" charset="0"/>
            </a:rPr>
            <a:t>adress</a:t>
          </a:r>
          <a:r>
            <a:rPr lang="pl-PL" sz="2800" b="1" kern="1200" dirty="0" smtClean="0">
              <a:latin typeface="Book Antiqua" pitchFamily="18" charset="0"/>
            </a:rPr>
            <a:t> </a:t>
          </a:r>
          <a:r>
            <a:rPr lang="pl-PL" sz="2800" b="1" kern="1200" dirty="0" err="1" smtClean="0">
              <a:latin typeface="Book Antiqua" pitchFamily="18" charset="0"/>
            </a:rPr>
            <a:t>points</a:t>
          </a:r>
          <a:endParaRPr lang="pl-PL" sz="2800" b="1" kern="1200" dirty="0">
            <a:latin typeface="Book Antiqua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Book Antiqua" pitchFamily="18" charset="0"/>
            </a:rPr>
            <a:t>address points for residential buildings</a:t>
          </a:r>
          <a:endParaRPr lang="pl-PL" sz="2400" kern="1200" dirty="0">
            <a:latin typeface="Book Antiqua" pitchFamily="18" charset="0"/>
          </a:endParaRPr>
        </a:p>
      </dsp:txBody>
      <dsp:txXfrm rot="10800000">
        <a:off x="1889322" y="256"/>
        <a:ext cx="5472684" cy="2043456"/>
      </dsp:txXfrm>
    </dsp:sp>
    <dsp:sp modelId="{DA9C067D-7E26-4070-9C80-426BDA3DD887}">
      <dsp:nvSpPr>
        <dsp:cNvPr id="0" name=""/>
        <dsp:cNvSpPr/>
      </dsp:nvSpPr>
      <dsp:spPr>
        <a:xfrm>
          <a:off x="867593" y="256"/>
          <a:ext cx="2043456" cy="204345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0E111C-6358-41FA-8399-F1B58EF54F01}">
      <dsp:nvSpPr>
        <dsp:cNvPr id="0" name=""/>
        <dsp:cNvSpPr/>
      </dsp:nvSpPr>
      <dsp:spPr>
        <a:xfrm rot="10800000">
          <a:off x="1889322" y="2653699"/>
          <a:ext cx="5472684" cy="2043456"/>
        </a:xfrm>
        <a:prstGeom prst="homePlate">
          <a:avLst/>
        </a:prstGeom>
        <a:gradFill rotWithShape="0">
          <a:gsLst>
            <a:gs pos="0">
              <a:schemeClr val="accent4">
                <a:hueOff val="10412348"/>
                <a:satOff val="-59202"/>
                <a:lumOff val="19020"/>
                <a:alphaOff val="0"/>
                <a:shade val="63000"/>
                <a:satMod val="165000"/>
              </a:schemeClr>
            </a:gs>
            <a:gs pos="30000">
              <a:schemeClr val="accent4">
                <a:hueOff val="10412348"/>
                <a:satOff val="-59202"/>
                <a:lumOff val="19020"/>
                <a:alphaOff val="0"/>
                <a:shade val="58000"/>
                <a:satMod val="165000"/>
              </a:schemeClr>
            </a:gs>
            <a:gs pos="75000">
              <a:schemeClr val="accent4">
                <a:hueOff val="10412348"/>
                <a:satOff val="-59202"/>
                <a:lumOff val="19020"/>
                <a:alphaOff val="0"/>
                <a:shade val="30000"/>
                <a:satMod val="175000"/>
              </a:schemeClr>
            </a:gs>
            <a:gs pos="100000">
              <a:schemeClr val="accent4">
                <a:hueOff val="10412348"/>
                <a:satOff val="-59202"/>
                <a:lumOff val="1902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1107" tIns="106680" rIns="199136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noProof="0" dirty="0" smtClean="0">
              <a:latin typeface="Book Antiqua" pitchFamily="18" charset="0"/>
            </a:rPr>
            <a:t>Statistical distribution boundaries</a:t>
          </a:r>
          <a:endParaRPr lang="en-US" sz="2800" b="1" kern="1200" noProof="0" dirty="0">
            <a:latin typeface="Book Antiqua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noProof="0" dirty="0" smtClean="0">
              <a:latin typeface="Book Antiqua" pitchFamily="18" charset="0"/>
            </a:rPr>
            <a:t>statistical regions</a:t>
          </a:r>
          <a:endParaRPr lang="en-US" sz="2400" kern="1200" noProof="0" dirty="0">
            <a:latin typeface="Book Antiqua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noProof="0" dirty="0" smtClean="0">
              <a:latin typeface="Book Antiqua" pitchFamily="18" charset="0"/>
            </a:rPr>
            <a:t>enumeration areas</a:t>
          </a:r>
          <a:endParaRPr lang="en-US" sz="2400" kern="1200" noProof="0" dirty="0">
            <a:latin typeface="Book Antiqua" pitchFamily="18" charset="0"/>
          </a:endParaRPr>
        </a:p>
      </dsp:txBody>
      <dsp:txXfrm rot="10800000">
        <a:off x="1889322" y="2653699"/>
        <a:ext cx="5472684" cy="2043456"/>
      </dsp:txXfrm>
    </dsp:sp>
    <dsp:sp modelId="{FBED4220-2D06-4F6B-838E-E3D00FD44B3F}">
      <dsp:nvSpPr>
        <dsp:cNvPr id="0" name=""/>
        <dsp:cNvSpPr/>
      </dsp:nvSpPr>
      <dsp:spPr>
        <a:xfrm>
          <a:off x="867593" y="2653699"/>
          <a:ext cx="2043456" cy="204345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D951B1-9231-439E-9C41-2B0B7F9A0E59}">
      <dsp:nvSpPr>
        <dsp:cNvPr id="0" name=""/>
        <dsp:cNvSpPr/>
      </dsp:nvSpPr>
      <dsp:spPr>
        <a:xfrm>
          <a:off x="4404533" y="1405564"/>
          <a:ext cx="2174052" cy="144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95"/>
              </a:lnTo>
              <a:lnTo>
                <a:pt x="2174052" y="34595"/>
              </a:lnTo>
              <a:lnTo>
                <a:pt x="2174052" y="1441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1C227E2-0976-41D9-B133-12ABFA5FD53C}">
      <dsp:nvSpPr>
        <dsp:cNvPr id="0" name=""/>
        <dsp:cNvSpPr/>
      </dsp:nvSpPr>
      <dsp:spPr>
        <a:xfrm>
          <a:off x="2313893" y="1405564"/>
          <a:ext cx="2090639" cy="144157"/>
        </a:xfrm>
        <a:custGeom>
          <a:avLst/>
          <a:gdLst/>
          <a:ahLst/>
          <a:cxnLst/>
          <a:rect l="0" t="0" r="0" b="0"/>
          <a:pathLst>
            <a:path>
              <a:moveTo>
                <a:pt x="2090639" y="0"/>
              </a:moveTo>
              <a:lnTo>
                <a:pt x="2090639" y="34595"/>
              </a:lnTo>
              <a:lnTo>
                <a:pt x="0" y="34595"/>
              </a:lnTo>
              <a:lnTo>
                <a:pt x="0" y="1441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413FE1F-D29F-492E-92DD-B749830506BF}">
      <dsp:nvSpPr>
        <dsp:cNvPr id="0" name=""/>
        <dsp:cNvSpPr/>
      </dsp:nvSpPr>
      <dsp:spPr>
        <a:xfrm>
          <a:off x="2381748" y="76639"/>
          <a:ext cx="4045569" cy="13289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b="0" kern="1200" dirty="0" smtClean="0">
              <a:latin typeface="+mj-lt"/>
            </a:rPr>
            <a:t>G</a:t>
          </a:r>
          <a:r>
            <a:rPr lang="en-US" sz="2700" b="0" kern="1200" dirty="0" err="1" smtClean="0">
              <a:latin typeface="+mj-lt"/>
            </a:rPr>
            <a:t>eospatial</a:t>
          </a:r>
          <a:r>
            <a:rPr lang="en-US" sz="2700" b="0" kern="1200" dirty="0" smtClean="0">
              <a:latin typeface="+mj-lt"/>
            </a:rPr>
            <a:t> analysis with use of data</a:t>
          </a:r>
          <a:r>
            <a:rPr lang="pl-PL" sz="2700" b="0" kern="1200" dirty="0" smtClean="0">
              <a:latin typeface="+mj-lt"/>
            </a:rPr>
            <a:t>:</a:t>
          </a:r>
          <a:endParaRPr lang="pl-PL" sz="2700" b="0" kern="1200" dirty="0"/>
        </a:p>
      </dsp:txBody>
      <dsp:txXfrm>
        <a:off x="2381748" y="76639"/>
        <a:ext cx="4045569" cy="1328925"/>
      </dsp:txXfrm>
    </dsp:sp>
    <dsp:sp modelId="{E451D93C-2911-4C02-958C-2E0C230BABDD}">
      <dsp:nvSpPr>
        <dsp:cNvPr id="0" name=""/>
        <dsp:cNvSpPr/>
      </dsp:nvSpPr>
      <dsp:spPr>
        <a:xfrm>
          <a:off x="291108" y="1549721"/>
          <a:ext cx="4045569" cy="13289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latin typeface="+mj-lt"/>
            </a:rPr>
            <a:t>collected during</a:t>
          </a:r>
          <a:r>
            <a:rPr lang="pl-PL" sz="2700" b="0" kern="1200" dirty="0" smtClean="0">
              <a:latin typeface="+mj-lt"/>
            </a:rPr>
            <a:t> </a:t>
          </a:r>
          <a:r>
            <a:rPr lang="en-US" sz="2700" b="0" kern="1200" dirty="0" smtClean="0">
              <a:latin typeface="+mj-lt"/>
            </a:rPr>
            <a:t>National Population and Housing Census 2011</a:t>
          </a:r>
          <a:endParaRPr lang="pl-PL" sz="2700" b="0" kern="1200" dirty="0"/>
        </a:p>
      </dsp:txBody>
      <dsp:txXfrm>
        <a:off x="291108" y="1549721"/>
        <a:ext cx="4045569" cy="1328925"/>
      </dsp:txXfrm>
    </dsp:sp>
    <dsp:sp modelId="{81F41586-F192-44EA-A6D3-8C7E7920BD6F}">
      <dsp:nvSpPr>
        <dsp:cNvPr id="0" name=""/>
        <dsp:cNvSpPr/>
      </dsp:nvSpPr>
      <dsp:spPr>
        <a:xfrm>
          <a:off x="4555801" y="1549721"/>
          <a:ext cx="4045569" cy="13289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latin typeface="+mj-lt"/>
            </a:rPr>
            <a:t>other </a:t>
          </a:r>
          <a:r>
            <a:rPr lang="pl-PL" sz="2700" b="0" kern="1200" dirty="0" err="1" smtClean="0">
              <a:latin typeface="+mj-lt"/>
            </a:rPr>
            <a:t>geo</a:t>
          </a:r>
          <a:r>
            <a:rPr lang="en-US" sz="2700" b="0" kern="1200" dirty="0" smtClean="0">
              <a:latin typeface="+mj-lt"/>
            </a:rPr>
            <a:t>spatial datasets possessed</a:t>
          </a:r>
          <a:r>
            <a:rPr lang="pl-PL" sz="2700" b="0" kern="1200" dirty="0" smtClean="0">
              <a:latin typeface="+mj-lt"/>
            </a:rPr>
            <a:t> </a:t>
          </a:r>
          <a:r>
            <a:rPr lang="en-US" sz="2700" b="0" kern="1200" dirty="0" smtClean="0">
              <a:latin typeface="+mj-lt"/>
            </a:rPr>
            <a:t>by </a:t>
          </a:r>
          <a:r>
            <a:rPr lang="pl-PL" sz="2700" b="0" kern="1200" dirty="0" smtClean="0">
              <a:latin typeface="+mj-lt"/>
            </a:rPr>
            <a:t>CSO</a:t>
          </a:r>
          <a:r>
            <a:rPr lang="en-US" sz="2700" b="0" kern="1200" dirty="0" smtClean="0">
              <a:latin typeface="+mj-lt"/>
            </a:rPr>
            <a:t> </a:t>
          </a:r>
          <a:endParaRPr lang="pl-PL" sz="2700" b="0" kern="1200" dirty="0"/>
        </a:p>
      </dsp:txBody>
      <dsp:txXfrm>
        <a:off x="4555801" y="1549721"/>
        <a:ext cx="4045569" cy="132892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41D18B-32D7-43F1-BBD5-DAB82B34C19E}">
      <dsp:nvSpPr>
        <dsp:cNvPr id="0" name=""/>
        <dsp:cNvSpPr/>
      </dsp:nvSpPr>
      <dsp:spPr>
        <a:xfrm>
          <a:off x="931" y="194312"/>
          <a:ext cx="3633802" cy="21802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+mj-lt"/>
            </a:rPr>
            <a:t>Creating </a:t>
          </a:r>
          <a:r>
            <a:rPr lang="pl-PL" sz="1800" b="1" kern="1200" dirty="0" err="1" smtClean="0">
              <a:latin typeface="+mj-lt"/>
            </a:rPr>
            <a:t>spatial</a:t>
          </a:r>
          <a:r>
            <a:rPr lang="pl-PL" sz="1800" b="1" kern="1200" dirty="0" smtClean="0">
              <a:latin typeface="+mj-lt"/>
            </a:rPr>
            <a:t> </a:t>
          </a:r>
          <a:r>
            <a:rPr lang="en-US" sz="1800" b="1" kern="1200" dirty="0" smtClean="0">
              <a:latin typeface="+mj-lt"/>
            </a:rPr>
            <a:t>address point</a:t>
          </a:r>
          <a:r>
            <a:rPr lang="pl-PL" sz="1800" b="1" kern="1200" dirty="0" smtClean="0">
              <a:latin typeface="+mj-lt"/>
            </a:rPr>
            <a:t>s</a:t>
          </a:r>
          <a:r>
            <a:rPr lang="en-US" sz="1800" b="1" kern="1200" dirty="0" smtClean="0">
              <a:latin typeface="+mj-lt"/>
            </a:rPr>
            <a:t> </a:t>
          </a:r>
          <a:r>
            <a:rPr lang="pl-PL" sz="1800" b="1" kern="1200" dirty="0" err="1" smtClean="0">
              <a:latin typeface="+mj-lt"/>
            </a:rPr>
            <a:t>database</a:t>
          </a:r>
          <a:r>
            <a:rPr lang="pl-PL" sz="1800" b="1" kern="1200" dirty="0" smtClean="0">
              <a:latin typeface="+mj-lt"/>
            </a:rPr>
            <a:t> </a:t>
          </a:r>
          <a:r>
            <a:rPr lang="en-US" sz="1800" b="1" kern="1200" dirty="0" smtClean="0">
              <a:latin typeface="+mj-lt"/>
            </a:rPr>
            <a:t>for enterprises </a:t>
          </a:r>
          <a:r>
            <a:rPr lang="en-US" sz="1800" kern="1200" dirty="0" smtClean="0">
              <a:latin typeface="+mj-lt"/>
            </a:rPr>
            <a:t>in the test area.</a:t>
          </a:r>
          <a:endParaRPr lang="pl-PL" sz="1800" kern="1200" dirty="0"/>
        </a:p>
      </dsp:txBody>
      <dsp:txXfrm>
        <a:off x="931" y="194312"/>
        <a:ext cx="3633802" cy="2180281"/>
      </dsp:txXfrm>
    </dsp:sp>
    <dsp:sp modelId="{3C0424DA-D782-4DA5-8D11-B1507FD95378}">
      <dsp:nvSpPr>
        <dsp:cNvPr id="0" name=""/>
        <dsp:cNvSpPr/>
      </dsp:nvSpPr>
      <dsp:spPr>
        <a:xfrm>
          <a:off x="3998114" y="194312"/>
          <a:ext cx="3633802" cy="21802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+mj-lt"/>
            </a:rPr>
            <a:t>Analysis </a:t>
          </a:r>
          <a:r>
            <a:rPr lang="en-US" sz="1800" kern="1200" dirty="0" smtClean="0">
              <a:latin typeface="+mj-lt"/>
            </a:rPr>
            <a:t>of </a:t>
          </a:r>
          <a:r>
            <a:rPr lang="en-US" sz="1800" b="1" kern="1200" dirty="0" smtClean="0">
              <a:latin typeface="+mj-lt"/>
            </a:rPr>
            <a:t>different methods of demographic data visualization </a:t>
          </a:r>
          <a:r>
            <a:rPr lang="en-US" sz="1800" kern="1200" dirty="0" smtClean="0">
              <a:latin typeface="+mj-lt"/>
            </a:rPr>
            <a:t>in various divisions,</a:t>
          </a:r>
          <a:r>
            <a:rPr lang="pl-PL" sz="1800" kern="1200" dirty="0" smtClean="0">
              <a:latin typeface="+mj-lt"/>
            </a:rPr>
            <a:t> </a:t>
          </a:r>
          <a:r>
            <a:rPr lang="en-US" sz="1800" kern="1200" dirty="0" smtClean="0">
              <a:latin typeface="+mj-lt"/>
            </a:rPr>
            <a:t>such as </a:t>
          </a:r>
          <a:r>
            <a:rPr lang="pl-PL" sz="1800" kern="1200" dirty="0" err="1" smtClean="0">
              <a:latin typeface="+mj-lt"/>
            </a:rPr>
            <a:t>stat</a:t>
          </a:r>
          <a:r>
            <a:rPr lang="pl-PL" sz="1800" kern="1200" dirty="0" smtClean="0">
              <a:latin typeface="+mj-lt"/>
            </a:rPr>
            <a:t>. regions, </a:t>
          </a:r>
          <a:r>
            <a:rPr lang="pl-PL" sz="1800" kern="1200" dirty="0" err="1" smtClean="0">
              <a:latin typeface="+mj-lt"/>
            </a:rPr>
            <a:t>census</a:t>
          </a:r>
          <a:r>
            <a:rPr lang="pl-PL" sz="1800" kern="1200" dirty="0" smtClean="0">
              <a:latin typeface="+mj-lt"/>
            </a:rPr>
            <a:t> </a:t>
          </a:r>
          <a:r>
            <a:rPr lang="pl-PL" sz="1800" kern="1200" dirty="0" err="1" smtClean="0">
              <a:latin typeface="+mj-lt"/>
            </a:rPr>
            <a:t>enumeration</a:t>
          </a:r>
          <a:r>
            <a:rPr lang="pl-PL" sz="1800" kern="1200" dirty="0" smtClean="0">
              <a:latin typeface="+mj-lt"/>
            </a:rPr>
            <a:t> </a:t>
          </a:r>
          <a:r>
            <a:rPr lang="pl-PL" sz="1800" kern="1200" dirty="0" err="1" smtClean="0">
              <a:latin typeface="+mj-lt"/>
            </a:rPr>
            <a:t>areas</a:t>
          </a:r>
          <a:r>
            <a:rPr lang="en-US" sz="1800" kern="1200" dirty="0" smtClean="0">
              <a:latin typeface="+mj-lt"/>
            </a:rPr>
            <a:t>, cadastral </a:t>
          </a:r>
          <a:r>
            <a:rPr lang="pl-PL" sz="1800" kern="1200" dirty="0" err="1" smtClean="0">
              <a:latin typeface="+mj-lt"/>
            </a:rPr>
            <a:t>units</a:t>
          </a:r>
          <a:r>
            <a:rPr lang="en-US" sz="1800" kern="1200" dirty="0" smtClean="0">
              <a:latin typeface="+mj-lt"/>
            </a:rPr>
            <a:t>, </a:t>
          </a:r>
          <a:r>
            <a:rPr lang="pl-PL" sz="1800" kern="1200" dirty="0" smtClean="0">
              <a:latin typeface="+mj-lt"/>
            </a:rPr>
            <a:t>1 km </a:t>
          </a:r>
          <a:r>
            <a:rPr lang="en-US" sz="1800" kern="1200" dirty="0" smtClean="0">
              <a:latin typeface="+mj-lt"/>
            </a:rPr>
            <a:t>grid</a:t>
          </a:r>
          <a:endParaRPr lang="pl-PL" sz="1800" kern="1200" dirty="0" smtClean="0">
            <a:latin typeface="+mj-lt"/>
          </a:endParaRPr>
        </a:p>
      </dsp:txBody>
      <dsp:txXfrm>
        <a:off x="3998114" y="194312"/>
        <a:ext cx="3633802" cy="2180281"/>
      </dsp:txXfrm>
    </dsp:sp>
    <dsp:sp modelId="{A70BCB29-DF94-4DFF-B726-C158A1BC8A91}">
      <dsp:nvSpPr>
        <dsp:cNvPr id="0" name=""/>
        <dsp:cNvSpPr/>
      </dsp:nvSpPr>
      <dsp:spPr>
        <a:xfrm>
          <a:off x="931" y="2737974"/>
          <a:ext cx="3633802" cy="21802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j-lt"/>
            </a:rPr>
            <a:t>Commuting survey 2011 </a:t>
          </a:r>
          <a:r>
            <a:rPr lang="en-US" sz="1800" kern="1200" dirty="0" smtClean="0">
              <a:latin typeface="+mj-lt"/>
            </a:rPr>
            <a:t>(based on the Population and Housing Census) </a:t>
          </a:r>
          <a:r>
            <a:rPr lang="en-US" sz="1800" b="1" kern="1200" dirty="0" smtClean="0">
              <a:latin typeface="+mj-lt"/>
            </a:rPr>
            <a:t>result</a:t>
          </a:r>
          <a:r>
            <a:rPr lang="pl-PL" sz="1800" b="1" kern="1200" dirty="0" smtClean="0">
              <a:latin typeface="+mj-lt"/>
            </a:rPr>
            <a:t> </a:t>
          </a:r>
          <a:r>
            <a:rPr lang="en-US" sz="1800" b="1" kern="1200" dirty="0" smtClean="0">
              <a:latin typeface="+mj-lt"/>
            </a:rPr>
            <a:t>analysis</a:t>
          </a:r>
          <a:r>
            <a:rPr lang="en-US" sz="1800" kern="1200" dirty="0" smtClean="0">
              <a:latin typeface="+mj-lt"/>
            </a:rPr>
            <a:t>, using GIS tools.</a:t>
          </a:r>
          <a:endParaRPr lang="pl-PL" sz="1800" kern="1200" dirty="0" smtClean="0">
            <a:latin typeface="+mj-lt"/>
          </a:endParaRPr>
        </a:p>
      </dsp:txBody>
      <dsp:txXfrm>
        <a:off x="931" y="2737974"/>
        <a:ext cx="3633802" cy="2180281"/>
      </dsp:txXfrm>
    </dsp:sp>
    <dsp:sp modelId="{869C2FCF-6373-405B-970D-13D42374BFA8}">
      <dsp:nvSpPr>
        <dsp:cNvPr id="0" name=""/>
        <dsp:cNvSpPr/>
      </dsp:nvSpPr>
      <dsp:spPr>
        <a:xfrm>
          <a:off x="3998114" y="2737974"/>
          <a:ext cx="3633802" cy="21802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+mj-lt"/>
            </a:rPr>
            <a:t>Analysis of </a:t>
          </a:r>
          <a:r>
            <a:rPr lang="en-US" sz="1800" b="1" kern="1200" smtClean="0">
              <a:latin typeface="+mj-lt"/>
            </a:rPr>
            <a:t>spatial data from Topographic Database usability</a:t>
          </a:r>
          <a:r>
            <a:rPr lang="en-US" sz="1800" kern="1200" smtClean="0">
              <a:latin typeface="+mj-lt"/>
            </a:rPr>
            <a:t> for creation of</a:t>
          </a:r>
          <a:r>
            <a:rPr lang="pl-PL" sz="1800" kern="1200" smtClean="0">
              <a:latin typeface="+mj-lt"/>
            </a:rPr>
            <a:t> </a:t>
          </a:r>
          <a:r>
            <a:rPr lang="en-US" sz="1800" kern="1200" smtClean="0">
              <a:latin typeface="+mj-lt"/>
            </a:rPr>
            <a:t>statistical indicators describing the </a:t>
          </a:r>
          <a:r>
            <a:rPr lang="en-US" sz="1800" b="1" kern="1200" smtClean="0">
              <a:latin typeface="+mj-lt"/>
            </a:rPr>
            <a:t>state of planning</a:t>
          </a:r>
          <a:r>
            <a:rPr lang="en-US" sz="1800" kern="1200" smtClean="0">
              <a:latin typeface="+mj-lt"/>
            </a:rPr>
            <a:t>. Defining methodology for</a:t>
          </a:r>
          <a:r>
            <a:rPr lang="pl-PL" sz="1800" kern="1200" smtClean="0">
              <a:latin typeface="+mj-lt"/>
            </a:rPr>
            <a:t> </a:t>
          </a:r>
          <a:r>
            <a:rPr lang="en-US" sz="1800" kern="1200" smtClean="0">
              <a:latin typeface="+mj-lt"/>
            </a:rPr>
            <a:t>visualizing these indicators on maps.</a:t>
          </a:r>
          <a:endParaRPr lang="pl-PL" sz="1800" kern="1200" dirty="0" smtClean="0">
            <a:latin typeface="+mj-lt"/>
          </a:endParaRPr>
        </a:p>
      </dsp:txBody>
      <dsp:txXfrm>
        <a:off x="3998114" y="2737974"/>
        <a:ext cx="3633802" cy="218028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CA3542-100D-481C-AED2-EAF5633ECC80}">
      <dsp:nvSpPr>
        <dsp:cNvPr id="0" name=""/>
        <dsp:cNvSpPr/>
      </dsp:nvSpPr>
      <dsp:spPr>
        <a:xfrm>
          <a:off x="0" y="154529"/>
          <a:ext cx="8229600" cy="52767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err="1" smtClean="0"/>
            <a:t>Geovisualization</a:t>
          </a:r>
          <a:r>
            <a:rPr lang="pl-PL" sz="2200" kern="1200" dirty="0" smtClean="0"/>
            <a:t> </a:t>
          </a:r>
          <a:r>
            <a:rPr lang="pl-PL" sz="2200" kern="1200" dirty="0" smtClean="0"/>
            <a:t>of </a:t>
          </a:r>
          <a:r>
            <a:rPr lang="pl-PL" sz="2200" kern="1200" dirty="0" err="1" smtClean="0"/>
            <a:t>censuses</a:t>
          </a:r>
          <a:r>
            <a:rPr lang="pl-PL" sz="2200" kern="1200" dirty="0" smtClean="0"/>
            <a:t> </a:t>
          </a:r>
          <a:r>
            <a:rPr lang="pl-PL" sz="2200" kern="1200" dirty="0" err="1" smtClean="0"/>
            <a:t>results</a:t>
          </a:r>
          <a:r>
            <a:rPr lang="pl-PL" sz="2200" kern="1200" dirty="0" smtClean="0"/>
            <a:t> </a:t>
          </a:r>
          <a:endParaRPr lang="pl-PL" sz="2200" b="1" kern="1200" dirty="0"/>
        </a:p>
      </dsp:txBody>
      <dsp:txXfrm>
        <a:off x="0" y="154529"/>
        <a:ext cx="8229600" cy="527670"/>
      </dsp:txXfrm>
    </dsp:sp>
    <dsp:sp modelId="{4933C1D5-148A-4E7B-BF3E-1BE11CC5CD71}">
      <dsp:nvSpPr>
        <dsp:cNvPr id="0" name=""/>
        <dsp:cNvSpPr/>
      </dsp:nvSpPr>
      <dsp:spPr>
        <a:xfrm>
          <a:off x="0" y="682199"/>
          <a:ext cx="8229600" cy="5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1700" kern="1200" dirty="0" err="1" smtClean="0"/>
            <a:t>Agricultural</a:t>
          </a:r>
          <a:r>
            <a:rPr lang="pl-PL" sz="1700" kern="1200" dirty="0" smtClean="0"/>
            <a:t> </a:t>
          </a:r>
          <a:r>
            <a:rPr lang="pl-PL" sz="1700" kern="1200" dirty="0" err="1" smtClean="0"/>
            <a:t>Census</a:t>
          </a:r>
          <a:r>
            <a:rPr lang="pl-PL" sz="1700" kern="1200" dirty="0" smtClean="0"/>
            <a:t> 2010</a:t>
          </a:r>
          <a:endParaRPr lang="pl-PL" sz="1700" b="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 smtClean="0"/>
            <a:t>National Population and Housing Census 2011</a:t>
          </a:r>
          <a:endParaRPr lang="pl-PL" sz="1700" b="0" kern="1200" dirty="0"/>
        </a:p>
      </dsp:txBody>
      <dsp:txXfrm>
        <a:off x="0" y="682199"/>
        <a:ext cx="8229600" cy="580635"/>
      </dsp:txXfrm>
    </dsp:sp>
    <dsp:sp modelId="{45DFCC10-D3F4-4781-AEBB-34FF384E5A8E}">
      <dsp:nvSpPr>
        <dsp:cNvPr id="0" name=""/>
        <dsp:cNvSpPr/>
      </dsp:nvSpPr>
      <dsp:spPr>
        <a:xfrm>
          <a:off x="0" y="1262834"/>
          <a:ext cx="8229600" cy="527670"/>
        </a:xfrm>
        <a:prstGeom prst="roundRect">
          <a:avLst/>
        </a:prstGeom>
        <a:gradFill rotWithShape="0">
          <a:gsLst>
            <a:gs pos="0">
              <a:schemeClr val="accent4">
                <a:hueOff val="3470783"/>
                <a:satOff val="-19734"/>
                <a:lumOff val="6340"/>
                <a:alphaOff val="0"/>
                <a:shade val="63000"/>
                <a:satMod val="165000"/>
              </a:schemeClr>
            </a:gs>
            <a:gs pos="30000">
              <a:schemeClr val="accent4">
                <a:hueOff val="3470783"/>
                <a:satOff val="-19734"/>
                <a:lumOff val="6340"/>
                <a:alphaOff val="0"/>
                <a:shade val="58000"/>
                <a:satMod val="165000"/>
              </a:schemeClr>
            </a:gs>
            <a:gs pos="75000">
              <a:schemeClr val="accent4">
                <a:hueOff val="3470783"/>
                <a:satOff val="-19734"/>
                <a:lumOff val="6340"/>
                <a:alphaOff val="0"/>
                <a:shade val="30000"/>
                <a:satMod val="175000"/>
              </a:schemeClr>
            </a:gs>
            <a:gs pos="100000">
              <a:schemeClr val="accent4">
                <a:hueOff val="3470783"/>
                <a:satOff val="-19734"/>
                <a:lumOff val="634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Publication of spatial data produced </a:t>
          </a:r>
          <a:r>
            <a:rPr lang="pl-PL" sz="2200" kern="1200" dirty="0" err="1" smtClean="0"/>
            <a:t>within</a:t>
          </a:r>
          <a:r>
            <a:rPr lang="en-US" sz="2200" kern="1200" dirty="0" smtClean="0"/>
            <a:t> statistics</a:t>
          </a:r>
          <a:endParaRPr lang="pl-PL" sz="2200" kern="1200" dirty="0"/>
        </a:p>
      </dsp:txBody>
      <dsp:txXfrm>
        <a:off x="0" y="1262834"/>
        <a:ext cx="8229600" cy="527670"/>
      </dsp:txXfrm>
    </dsp:sp>
    <dsp:sp modelId="{326DF6A1-E1E0-4EF4-8441-DEF4F283C1C5}">
      <dsp:nvSpPr>
        <dsp:cNvPr id="0" name=""/>
        <dsp:cNvSpPr/>
      </dsp:nvSpPr>
      <dsp:spPr>
        <a:xfrm>
          <a:off x="0" y="1790504"/>
          <a:ext cx="8229600" cy="5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1700" kern="1200" dirty="0" err="1" smtClean="0"/>
            <a:t>statistical</a:t>
          </a:r>
          <a:r>
            <a:rPr lang="pl-PL" sz="1700" kern="1200" dirty="0" smtClean="0"/>
            <a:t> regions</a:t>
          </a:r>
          <a:endParaRPr lang="pl-PL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1700" kern="1200" dirty="0" err="1" smtClean="0"/>
            <a:t>census</a:t>
          </a:r>
          <a:r>
            <a:rPr lang="pl-PL" sz="1700" kern="1200" dirty="0" smtClean="0"/>
            <a:t> </a:t>
          </a:r>
          <a:r>
            <a:rPr lang="pl-PL" sz="1700" kern="1200" dirty="0" err="1" smtClean="0"/>
            <a:t>enumeration</a:t>
          </a:r>
          <a:r>
            <a:rPr lang="pl-PL" sz="1700" kern="1200" dirty="0" smtClean="0"/>
            <a:t> </a:t>
          </a:r>
          <a:r>
            <a:rPr lang="pl-PL" sz="1700" kern="1200" dirty="0" err="1" smtClean="0"/>
            <a:t>areas</a:t>
          </a:r>
          <a:endParaRPr lang="pl-PL" sz="1700" kern="1200" dirty="0" smtClean="0"/>
        </a:p>
      </dsp:txBody>
      <dsp:txXfrm>
        <a:off x="0" y="1790504"/>
        <a:ext cx="8229600" cy="580635"/>
      </dsp:txXfrm>
    </dsp:sp>
    <dsp:sp modelId="{C39C3905-DFAA-4D44-9315-6CFDACF83D78}">
      <dsp:nvSpPr>
        <dsp:cNvPr id="0" name=""/>
        <dsp:cNvSpPr/>
      </dsp:nvSpPr>
      <dsp:spPr>
        <a:xfrm>
          <a:off x="0" y="2371139"/>
          <a:ext cx="8229600" cy="527670"/>
        </a:xfrm>
        <a:prstGeom prst="roundRect">
          <a:avLst/>
        </a:prstGeom>
        <a:gradFill rotWithShape="0">
          <a:gsLst>
            <a:gs pos="0">
              <a:schemeClr val="accent4">
                <a:hueOff val="6941566"/>
                <a:satOff val="-39468"/>
                <a:lumOff val="12680"/>
                <a:alphaOff val="0"/>
                <a:shade val="63000"/>
                <a:satMod val="165000"/>
              </a:schemeClr>
            </a:gs>
            <a:gs pos="30000">
              <a:schemeClr val="accent4">
                <a:hueOff val="6941566"/>
                <a:satOff val="-39468"/>
                <a:lumOff val="12680"/>
                <a:alphaOff val="0"/>
                <a:shade val="58000"/>
                <a:satMod val="165000"/>
              </a:schemeClr>
            </a:gs>
            <a:gs pos="75000">
              <a:schemeClr val="accent4">
                <a:hueOff val="6941566"/>
                <a:satOff val="-39468"/>
                <a:lumOff val="12680"/>
                <a:alphaOff val="0"/>
                <a:shade val="30000"/>
                <a:satMod val="175000"/>
              </a:schemeClr>
            </a:gs>
            <a:gs pos="100000">
              <a:schemeClr val="accent4">
                <a:hueOff val="6941566"/>
                <a:satOff val="-39468"/>
                <a:lumOff val="1268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P</a:t>
          </a:r>
          <a:r>
            <a:rPr lang="en-US" sz="2200" kern="1200" dirty="0" err="1" smtClean="0"/>
            <a:t>ublication</a:t>
          </a:r>
          <a:r>
            <a:rPr lang="en-US" sz="2200" kern="1200" dirty="0" smtClean="0"/>
            <a:t> </a:t>
          </a:r>
          <a:r>
            <a:rPr lang="en-US" sz="2200" kern="1200" dirty="0" smtClean="0"/>
            <a:t>of INSPIRE services for two spatial data themes</a:t>
          </a:r>
          <a:endParaRPr lang="pl-PL" sz="2200" kern="1200" dirty="0"/>
        </a:p>
      </dsp:txBody>
      <dsp:txXfrm>
        <a:off x="0" y="2371139"/>
        <a:ext cx="8229600" cy="527670"/>
      </dsp:txXfrm>
    </dsp:sp>
    <dsp:sp modelId="{887C7157-5F79-4CAD-975E-2EFD0B3BE8EC}">
      <dsp:nvSpPr>
        <dsp:cNvPr id="0" name=""/>
        <dsp:cNvSpPr/>
      </dsp:nvSpPr>
      <dsp:spPr>
        <a:xfrm>
          <a:off x="0" y="2898809"/>
          <a:ext cx="8229600" cy="5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1700" kern="1200" dirty="0" err="1" smtClean="0"/>
            <a:t>statistical</a:t>
          </a:r>
          <a:r>
            <a:rPr lang="pl-PL" sz="1700" kern="1200" dirty="0" smtClean="0"/>
            <a:t> </a:t>
          </a:r>
          <a:r>
            <a:rPr lang="pl-PL" sz="1700" kern="1200" dirty="0" err="1" smtClean="0"/>
            <a:t>units</a:t>
          </a:r>
          <a:endParaRPr lang="pl-PL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1700" kern="1200" dirty="0" err="1" smtClean="0"/>
            <a:t>population</a:t>
          </a:r>
          <a:r>
            <a:rPr lang="pl-PL" sz="1700" kern="1200" dirty="0" smtClean="0"/>
            <a:t> </a:t>
          </a:r>
          <a:r>
            <a:rPr lang="pl-PL" sz="1700" kern="1200" dirty="0" err="1" smtClean="0"/>
            <a:t>distribution</a:t>
          </a:r>
          <a:r>
            <a:rPr lang="pl-PL" sz="1700" kern="1200" dirty="0" smtClean="0"/>
            <a:t> (</a:t>
          </a:r>
          <a:r>
            <a:rPr lang="pl-PL" sz="1700" kern="1200" dirty="0" err="1" smtClean="0"/>
            <a:t>demography</a:t>
          </a:r>
          <a:r>
            <a:rPr lang="pl-PL" sz="1700" kern="1200" dirty="0" smtClean="0"/>
            <a:t>)</a:t>
          </a:r>
          <a:endParaRPr lang="pl-PL" sz="1700" kern="1200" dirty="0"/>
        </a:p>
      </dsp:txBody>
      <dsp:txXfrm>
        <a:off x="0" y="2898809"/>
        <a:ext cx="8229600" cy="580635"/>
      </dsp:txXfrm>
    </dsp:sp>
    <dsp:sp modelId="{5102094A-901B-4F19-9B0D-249F15E5803B}">
      <dsp:nvSpPr>
        <dsp:cNvPr id="0" name=""/>
        <dsp:cNvSpPr/>
      </dsp:nvSpPr>
      <dsp:spPr>
        <a:xfrm>
          <a:off x="0" y="3479444"/>
          <a:ext cx="8229600" cy="527670"/>
        </a:xfrm>
        <a:prstGeom prst="roundRect">
          <a:avLst/>
        </a:prstGeom>
        <a:gradFill rotWithShape="0">
          <a:gsLst>
            <a:gs pos="0">
              <a:schemeClr val="accent4">
                <a:hueOff val="10412348"/>
                <a:satOff val="-59202"/>
                <a:lumOff val="19020"/>
                <a:alphaOff val="0"/>
                <a:shade val="63000"/>
                <a:satMod val="165000"/>
              </a:schemeClr>
            </a:gs>
            <a:gs pos="30000">
              <a:schemeClr val="accent4">
                <a:hueOff val="10412348"/>
                <a:satOff val="-59202"/>
                <a:lumOff val="19020"/>
                <a:alphaOff val="0"/>
                <a:shade val="58000"/>
                <a:satMod val="165000"/>
              </a:schemeClr>
            </a:gs>
            <a:gs pos="75000">
              <a:schemeClr val="accent4">
                <a:hueOff val="10412348"/>
                <a:satOff val="-59202"/>
                <a:lumOff val="19020"/>
                <a:alphaOff val="0"/>
                <a:shade val="30000"/>
                <a:satMod val="175000"/>
              </a:schemeClr>
            </a:gs>
            <a:gs pos="100000">
              <a:schemeClr val="accent4">
                <a:hueOff val="10412348"/>
                <a:satOff val="-59202"/>
                <a:lumOff val="1902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Advanced spatial analysis on </a:t>
          </a:r>
          <a:r>
            <a:rPr lang="en-US" sz="2200" kern="1200" dirty="0" err="1" smtClean="0"/>
            <a:t>microdata</a:t>
          </a:r>
          <a:endParaRPr lang="pl-PL" sz="2200" kern="1200" dirty="0"/>
        </a:p>
      </dsp:txBody>
      <dsp:txXfrm>
        <a:off x="0" y="3479444"/>
        <a:ext cx="8229600" cy="527670"/>
      </dsp:txXfrm>
    </dsp:sp>
    <dsp:sp modelId="{F32C4ED9-2D8F-4E23-A4B7-3B9C7FAA644B}">
      <dsp:nvSpPr>
        <dsp:cNvPr id="0" name=""/>
        <dsp:cNvSpPr/>
      </dsp:nvSpPr>
      <dsp:spPr>
        <a:xfrm>
          <a:off x="0" y="4007114"/>
          <a:ext cx="822960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 smtClean="0"/>
            <a:t>for authorized internal users </a:t>
          </a:r>
          <a:r>
            <a:rPr lang="pl-PL" sz="1700" kern="1200" dirty="0" smtClean="0"/>
            <a:t>(</a:t>
          </a:r>
          <a:r>
            <a:rPr lang="en-US" sz="1700" kern="1200" dirty="0" smtClean="0"/>
            <a:t>in the public statistics</a:t>
          </a:r>
          <a:r>
            <a:rPr lang="pl-PL" sz="1700" kern="1200" dirty="0" smtClean="0"/>
            <a:t>)</a:t>
          </a:r>
          <a:endParaRPr lang="pl-PL" sz="1700" kern="1200" dirty="0"/>
        </a:p>
      </dsp:txBody>
      <dsp:txXfrm>
        <a:off x="0" y="4007114"/>
        <a:ext cx="8229600" cy="36432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0FAF70-0D71-4000-840C-AC74F142C4F3}">
      <dsp:nvSpPr>
        <dsp:cNvPr id="0" name=""/>
        <dsp:cNvSpPr/>
      </dsp:nvSpPr>
      <dsp:spPr>
        <a:xfrm>
          <a:off x="0" y="20715"/>
          <a:ext cx="4474840" cy="97439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 err="1" smtClean="0"/>
            <a:t>Agricultural</a:t>
          </a:r>
          <a:r>
            <a:rPr lang="pl-PL" sz="2500" kern="1200" dirty="0" smtClean="0"/>
            <a:t> </a:t>
          </a:r>
          <a:r>
            <a:rPr lang="pl-PL" sz="2500" kern="1200" dirty="0" err="1" smtClean="0"/>
            <a:t>Census</a:t>
          </a:r>
          <a:r>
            <a:rPr lang="pl-PL" sz="2500" kern="1200" dirty="0" smtClean="0"/>
            <a:t> 2010</a:t>
          </a:r>
          <a:endParaRPr lang="pl-PL" sz="2500" kern="1200" dirty="0"/>
        </a:p>
      </dsp:txBody>
      <dsp:txXfrm>
        <a:off x="0" y="20715"/>
        <a:ext cx="4474840" cy="974390"/>
      </dsp:txXfrm>
    </dsp:sp>
    <dsp:sp modelId="{E9A68DB7-FB76-4C94-AA71-FC7FB7369CDE}">
      <dsp:nvSpPr>
        <dsp:cNvPr id="0" name=""/>
        <dsp:cNvSpPr/>
      </dsp:nvSpPr>
      <dsp:spPr>
        <a:xfrm>
          <a:off x="0" y="995106"/>
          <a:ext cx="4474840" cy="1578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076" tIns="31750" rIns="177800" bIns="3175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Census data with spatial reference to:</a:t>
          </a:r>
          <a:endParaRPr lang="pl-PL" sz="2000" kern="1200" dirty="0"/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location of the agricultural holding</a:t>
          </a:r>
          <a:endParaRPr lang="pl-PL" sz="2000" kern="1200" dirty="0"/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2000" kern="1200" dirty="0" err="1" smtClean="0"/>
            <a:t>location</a:t>
          </a:r>
          <a:r>
            <a:rPr lang="pl-PL" sz="2000" kern="1200" dirty="0" smtClean="0"/>
            <a:t> of </a:t>
          </a:r>
          <a:r>
            <a:rPr lang="pl-PL" sz="2000" kern="1200" dirty="0" err="1" smtClean="0"/>
            <a:t>its</a:t>
          </a:r>
          <a:r>
            <a:rPr lang="pl-PL" sz="2000" kern="1200" dirty="0" smtClean="0"/>
            <a:t> </a:t>
          </a:r>
          <a:r>
            <a:rPr lang="pl-PL" sz="2000" kern="1200" dirty="0" err="1" smtClean="0"/>
            <a:t>user</a:t>
          </a:r>
          <a:endParaRPr lang="pl-PL" sz="2000" kern="1200" dirty="0"/>
        </a:p>
      </dsp:txBody>
      <dsp:txXfrm>
        <a:off x="0" y="995106"/>
        <a:ext cx="4474840" cy="1578375"/>
      </dsp:txXfrm>
    </dsp:sp>
    <dsp:sp modelId="{56E0551F-7197-4270-A057-082274C3388B}">
      <dsp:nvSpPr>
        <dsp:cNvPr id="0" name=""/>
        <dsp:cNvSpPr/>
      </dsp:nvSpPr>
      <dsp:spPr>
        <a:xfrm>
          <a:off x="0" y="2573481"/>
          <a:ext cx="4474840" cy="974390"/>
        </a:xfrm>
        <a:prstGeom prst="roundRect">
          <a:avLst/>
        </a:prstGeom>
        <a:gradFill rotWithShape="0">
          <a:gsLst>
            <a:gs pos="0">
              <a:schemeClr val="accent4">
                <a:hueOff val="10412348"/>
                <a:satOff val="-59202"/>
                <a:lumOff val="19020"/>
                <a:alphaOff val="0"/>
                <a:shade val="63000"/>
                <a:satMod val="165000"/>
              </a:schemeClr>
            </a:gs>
            <a:gs pos="30000">
              <a:schemeClr val="accent4">
                <a:hueOff val="10412348"/>
                <a:satOff val="-59202"/>
                <a:lumOff val="19020"/>
                <a:alphaOff val="0"/>
                <a:shade val="58000"/>
                <a:satMod val="165000"/>
              </a:schemeClr>
            </a:gs>
            <a:gs pos="75000">
              <a:schemeClr val="accent4">
                <a:hueOff val="10412348"/>
                <a:satOff val="-59202"/>
                <a:lumOff val="19020"/>
                <a:alphaOff val="0"/>
                <a:shade val="30000"/>
                <a:satMod val="175000"/>
              </a:schemeClr>
            </a:gs>
            <a:gs pos="100000">
              <a:schemeClr val="accent4">
                <a:hueOff val="10412348"/>
                <a:satOff val="-59202"/>
                <a:lumOff val="1902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National Population and Housing Census 2011</a:t>
          </a:r>
          <a:endParaRPr lang="pl-PL" sz="2500" kern="1200" dirty="0"/>
        </a:p>
      </dsp:txBody>
      <dsp:txXfrm>
        <a:off x="0" y="2573481"/>
        <a:ext cx="4474840" cy="974390"/>
      </dsp:txXfrm>
    </dsp:sp>
    <dsp:sp modelId="{66B2BBEA-3076-4634-8AEB-682918ED5117}">
      <dsp:nvSpPr>
        <dsp:cNvPr id="0" name=""/>
        <dsp:cNvSpPr/>
      </dsp:nvSpPr>
      <dsp:spPr>
        <a:xfrm>
          <a:off x="0" y="3547872"/>
          <a:ext cx="4474840" cy="957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076" tIns="31750" rIns="177800" bIns="3175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Census data with spatial reference to:</a:t>
          </a:r>
          <a:endParaRPr lang="pl-PL" sz="2000" kern="1200" dirty="0"/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2000" kern="1200" dirty="0" err="1" smtClean="0"/>
            <a:t>Location</a:t>
          </a:r>
          <a:r>
            <a:rPr lang="pl-PL" sz="2000" kern="1200" dirty="0" smtClean="0"/>
            <a:t> of </a:t>
          </a:r>
          <a:r>
            <a:rPr lang="pl-PL" sz="2000" kern="1200" dirty="0" err="1" smtClean="0"/>
            <a:t>the</a:t>
          </a:r>
          <a:r>
            <a:rPr lang="pl-PL" sz="2000" kern="1200" dirty="0" smtClean="0"/>
            <a:t> </a:t>
          </a:r>
          <a:r>
            <a:rPr lang="pl-PL" sz="2000" kern="1200" dirty="0" err="1" smtClean="0"/>
            <a:t>dwelling</a:t>
          </a:r>
          <a:endParaRPr lang="pl-PL" sz="2000" kern="1200" dirty="0"/>
        </a:p>
      </dsp:txBody>
      <dsp:txXfrm>
        <a:off x="0" y="3547872"/>
        <a:ext cx="4474840" cy="95737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119261-9116-410E-A20B-C9E7C8E0234F}">
      <dsp:nvSpPr>
        <dsp:cNvPr id="0" name=""/>
        <dsp:cNvSpPr/>
      </dsp:nvSpPr>
      <dsp:spPr>
        <a:xfrm>
          <a:off x="0" y="3709792"/>
          <a:ext cx="3120008" cy="60862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Gmina (LAU2)</a:t>
          </a:r>
          <a:endParaRPr lang="pl-PL" sz="2000" kern="1200" dirty="0"/>
        </a:p>
      </dsp:txBody>
      <dsp:txXfrm>
        <a:off x="0" y="3709792"/>
        <a:ext cx="3120008" cy="608622"/>
      </dsp:txXfrm>
    </dsp:sp>
    <dsp:sp modelId="{0035CD11-03AD-4BCE-AEF5-9CD6C5ACB60A}">
      <dsp:nvSpPr>
        <dsp:cNvPr id="0" name=""/>
        <dsp:cNvSpPr/>
      </dsp:nvSpPr>
      <dsp:spPr>
        <a:xfrm rot="10800000">
          <a:off x="0" y="2782860"/>
          <a:ext cx="3120008" cy="936061"/>
        </a:xfrm>
        <a:prstGeom prst="upArrowCallout">
          <a:avLst/>
        </a:prstGeom>
        <a:gradFill rotWithShape="0">
          <a:gsLst>
            <a:gs pos="0">
              <a:schemeClr val="accent4">
                <a:hueOff val="2603087"/>
                <a:satOff val="-14800"/>
                <a:lumOff val="4755"/>
                <a:alphaOff val="0"/>
                <a:shade val="63000"/>
                <a:satMod val="165000"/>
              </a:schemeClr>
            </a:gs>
            <a:gs pos="30000">
              <a:schemeClr val="accent4">
                <a:hueOff val="2603087"/>
                <a:satOff val="-14800"/>
                <a:lumOff val="4755"/>
                <a:alphaOff val="0"/>
                <a:shade val="58000"/>
                <a:satMod val="165000"/>
              </a:schemeClr>
            </a:gs>
            <a:gs pos="75000">
              <a:schemeClr val="accent4">
                <a:hueOff val="2603087"/>
                <a:satOff val="-14800"/>
                <a:lumOff val="4755"/>
                <a:alphaOff val="0"/>
                <a:shade val="30000"/>
                <a:satMod val="175000"/>
              </a:schemeClr>
            </a:gs>
            <a:gs pos="100000">
              <a:schemeClr val="accent4">
                <a:hueOff val="2603087"/>
                <a:satOff val="-14800"/>
                <a:lumOff val="4755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Powiat (LAU1)</a:t>
          </a:r>
          <a:endParaRPr lang="pl-PL" sz="2000" kern="1200" dirty="0"/>
        </a:p>
      </dsp:txBody>
      <dsp:txXfrm rot="10800000">
        <a:off x="0" y="2782860"/>
        <a:ext cx="3120008" cy="936061"/>
      </dsp:txXfrm>
    </dsp:sp>
    <dsp:sp modelId="{D3763141-F623-491F-AA42-A648AB6E9CF7}">
      <dsp:nvSpPr>
        <dsp:cNvPr id="0" name=""/>
        <dsp:cNvSpPr/>
      </dsp:nvSpPr>
      <dsp:spPr>
        <a:xfrm rot="10800000">
          <a:off x="0" y="1855928"/>
          <a:ext cx="3120008" cy="936061"/>
        </a:xfrm>
        <a:prstGeom prst="upArrowCallout">
          <a:avLst/>
        </a:prstGeom>
        <a:gradFill rotWithShape="0">
          <a:gsLst>
            <a:gs pos="0">
              <a:schemeClr val="accent4">
                <a:hueOff val="5206174"/>
                <a:satOff val="-29601"/>
                <a:lumOff val="9510"/>
                <a:alphaOff val="0"/>
                <a:shade val="63000"/>
                <a:satMod val="165000"/>
              </a:schemeClr>
            </a:gs>
            <a:gs pos="30000">
              <a:schemeClr val="accent4">
                <a:hueOff val="5206174"/>
                <a:satOff val="-29601"/>
                <a:lumOff val="9510"/>
                <a:alphaOff val="0"/>
                <a:shade val="58000"/>
                <a:satMod val="165000"/>
              </a:schemeClr>
            </a:gs>
            <a:gs pos="75000">
              <a:schemeClr val="accent4">
                <a:hueOff val="5206174"/>
                <a:satOff val="-29601"/>
                <a:lumOff val="9510"/>
                <a:alphaOff val="0"/>
                <a:shade val="30000"/>
                <a:satMod val="175000"/>
              </a:schemeClr>
            </a:gs>
            <a:gs pos="100000">
              <a:schemeClr val="accent4">
                <a:hueOff val="5206174"/>
                <a:satOff val="-29601"/>
                <a:lumOff val="951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Podregion (NUTS3)</a:t>
          </a:r>
          <a:endParaRPr lang="pl-PL" sz="2000" kern="1200" dirty="0"/>
        </a:p>
      </dsp:txBody>
      <dsp:txXfrm rot="10800000">
        <a:off x="0" y="1855928"/>
        <a:ext cx="3120008" cy="936061"/>
      </dsp:txXfrm>
    </dsp:sp>
    <dsp:sp modelId="{83F42058-EE5F-4B32-A4B0-77D6A75B40E4}">
      <dsp:nvSpPr>
        <dsp:cNvPr id="0" name=""/>
        <dsp:cNvSpPr/>
      </dsp:nvSpPr>
      <dsp:spPr>
        <a:xfrm rot="10800000">
          <a:off x="0" y="928997"/>
          <a:ext cx="3120008" cy="936061"/>
        </a:xfrm>
        <a:prstGeom prst="upArrowCallout">
          <a:avLst/>
        </a:prstGeom>
        <a:gradFill rotWithShape="0">
          <a:gsLst>
            <a:gs pos="0">
              <a:schemeClr val="accent4">
                <a:hueOff val="7809261"/>
                <a:satOff val="-44401"/>
                <a:lumOff val="14265"/>
                <a:alphaOff val="0"/>
                <a:shade val="63000"/>
                <a:satMod val="165000"/>
              </a:schemeClr>
            </a:gs>
            <a:gs pos="30000">
              <a:schemeClr val="accent4">
                <a:hueOff val="7809261"/>
                <a:satOff val="-44401"/>
                <a:lumOff val="14265"/>
                <a:alphaOff val="0"/>
                <a:shade val="58000"/>
                <a:satMod val="165000"/>
              </a:schemeClr>
            </a:gs>
            <a:gs pos="75000">
              <a:schemeClr val="accent4">
                <a:hueOff val="7809261"/>
                <a:satOff val="-44401"/>
                <a:lumOff val="14265"/>
                <a:alphaOff val="0"/>
                <a:shade val="30000"/>
                <a:satMod val="175000"/>
              </a:schemeClr>
            </a:gs>
            <a:gs pos="100000">
              <a:schemeClr val="accent4">
                <a:hueOff val="7809261"/>
                <a:satOff val="-44401"/>
                <a:lumOff val="14265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Województwo (NUTS2)</a:t>
          </a:r>
          <a:endParaRPr lang="pl-PL" sz="2000" kern="1200" dirty="0"/>
        </a:p>
      </dsp:txBody>
      <dsp:txXfrm rot="10800000">
        <a:off x="0" y="928997"/>
        <a:ext cx="3120008" cy="936061"/>
      </dsp:txXfrm>
    </dsp:sp>
    <dsp:sp modelId="{CC3D4378-91C0-4472-8EB2-9D7DEC6736E3}">
      <dsp:nvSpPr>
        <dsp:cNvPr id="0" name=""/>
        <dsp:cNvSpPr/>
      </dsp:nvSpPr>
      <dsp:spPr>
        <a:xfrm rot="10800000">
          <a:off x="0" y="2065"/>
          <a:ext cx="3120008" cy="936061"/>
        </a:xfrm>
        <a:prstGeom prst="upArrowCallout">
          <a:avLst/>
        </a:prstGeom>
        <a:gradFill rotWithShape="0">
          <a:gsLst>
            <a:gs pos="0">
              <a:schemeClr val="accent4">
                <a:hueOff val="10412348"/>
                <a:satOff val="-59202"/>
                <a:lumOff val="19020"/>
                <a:alphaOff val="0"/>
                <a:shade val="63000"/>
                <a:satMod val="165000"/>
              </a:schemeClr>
            </a:gs>
            <a:gs pos="30000">
              <a:schemeClr val="accent4">
                <a:hueOff val="10412348"/>
                <a:satOff val="-59202"/>
                <a:lumOff val="19020"/>
                <a:alphaOff val="0"/>
                <a:shade val="58000"/>
                <a:satMod val="165000"/>
              </a:schemeClr>
            </a:gs>
            <a:gs pos="75000">
              <a:schemeClr val="accent4">
                <a:hueOff val="10412348"/>
                <a:satOff val="-59202"/>
                <a:lumOff val="19020"/>
                <a:alphaOff val="0"/>
                <a:shade val="30000"/>
                <a:satMod val="175000"/>
              </a:schemeClr>
            </a:gs>
            <a:gs pos="100000">
              <a:schemeClr val="accent4">
                <a:hueOff val="10412348"/>
                <a:satOff val="-59202"/>
                <a:lumOff val="1902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 smtClean="0"/>
            <a:t>Region (NUTS1)</a:t>
          </a:r>
          <a:endParaRPr lang="pl-PL" sz="2000" b="0" kern="1200" dirty="0"/>
        </a:p>
      </dsp:txBody>
      <dsp:txXfrm rot="10800000">
        <a:off x="0" y="2065"/>
        <a:ext cx="3120008" cy="936061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88C47A-DD52-4013-846A-CBDB2522DD38}">
      <dsp:nvSpPr>
        <dsp:cNvPr id="0" name=""/>
        <dsp:cNvSpPr/>
      </dsp:nvSpPr>
      <dsp:spPr>
        <a:xfrm>
          <a:off x="0" y="154110"/>
          <a:ext cx="4032448" cy="43173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THEMATIC PHENOMENA</a:t>
          </a:r>
          <a:endParaRPr lang="pl-PL" sz="1800" kern="1200" dirty="0"/>
        </a:p>
      </dsp:txBody>
      <dsp:txXfrm>
        <a:off x="0" y="154110"/>
        <a:ext cx="4032448" cy="431730"/>
      </dsp:txXfrm>
    </dsp:sp>
    <dsp:sp modelId="{27BB0B31-F951-47C7-BE0D-CD1F787C103B}">
      <dsp:nvSpPr>
        <dsp:cNvPr id="0" name=""/>
        <dsp:cNvSpPr/>
      </dsp:nvSpPr>
      <dsp:spPr>
        <a:xfrm>
          <a:off x="0" y="637680"/>
          <a:ext cx="4032448" cy="431730"/>
        </a:xfrm>
        <a:prstGeom prst="roundRect">
          <a:avLst/>
        </a:prstGeom>
        <a:gradFill rotWithShape="0">
          <a:gsLst>
            <a:gs pos="0">
              <a:schemeClr val="accent4">
                <a:hueOff val="1301544"/>
                <a:satOff val="-7400"/>
                <a:lumOff val="2378"/>
                <a:alphaOff val="0"/>
                <a:shade val="63000"/>
                <a:satMod val="165000"/>
              </a:schemeClr>
            </a:gs>
            <a:gs pos="30000">
              <a:schemeClr val="accent4">
                <a:hueOff val="1301544"/>
                <a:satOff val="-7400"/>
                <a:lumOff val="2378"/>
                <a:alphaOff val="0"/>
                <a:shade val="58000"/>
                <a:satMod val="165000"/>
              </a:schemeClr>
            </a:gs>
            <a:gs pos="75000">
              <a:schemeClr val="accent4">
                <a:hueOff val="1301544"/>
                <a:satOff val="-7400"/>
                <a:lumOff val="2378"/>
                <a:alphaOff val="0"/>
                <a:shade val="30000"/>
                <a:satMod val="175000"/>
              </a:schemeClr>
            </a:gs>
            <a:gs pos="100000">
              <a:schemeClr val="accent4">
                <a:hueOff val="1301544"/>
                <a:satOff val="-7400"/>
                <a:lumOff val="2378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GROUPING</a:t>
          </a:r>
          <a:endParaRPr lang="pl-PL" sz="1800" kern="1200" dirty="0"/>
        </a:p>
      </dsp:txBody>
      <dsp:txXfrm>
        <a:off x="0" y="637680"/>
        <a:ext cx="4032448" cy="431730"/>
      </dsp:txXfrm>
    </dsp:sp>
    <dsp:sp modelId="{CD421547-894B-4162-B2CF-DD1D2E11951F}">
      <dsp:nvSpPr>
        <dsp:cNvPr id="0" name=""/>
        <dsp:cNvSpPr/>
      </dsp:nvSpPr>
      <dsp:spPr>
        <a:xfrm>
          <a:off x="0" y="1121251"/>
          <a:ext cx="4032448" cy="431730"/>
        </a:xfrm>
        <a:prstGeom prst="roundRect">
          <a:avLst/>
        </a:prstGeom>
        <a:gradFill rotWithShape="0">
          <a:gsLst>
            <a:gs pos="0">
              <a:schemeClr val="accent4">
                <a:hueOff val="2603087"/>
                <a:satOff val="-14800"/>
                <a:lumOff val="4755"/>
                <a:alphaOff val="0"/>
                <a:shade val="63000"/>
                <a:satMod val="165000"/>
              </a:schemeClr>
            </a:gs>
            <a:gs pos="30000">
              <a:schemeClr val="accent4">
                <a:hueOff val="2603087"/>
                <a:satOff val="-14800"/>
                <a:lumOff val="4755"/>
                <a:alphaOff val="0"/>
                <a:shade val="58000"/>
                <a:satMod val="165000"/>
              </a:schemeClr>
            </a:gs>
            <a:gs pos="75000">
              <a:schemeClr val="accent4">
                <a:hueOff val="2603087"/>
                <a:satOff val="-14800"/>
                <a:lumOff val="4755"/>
                <a:alphaOff val="0"/>
                <a:shade val="30000"/>
                <a:satMod val="175000"/>
              </a:schemeClr>
            </a:gs>
            <a:gs pos="100000">
              <a:schemeClr val="accent4">
                <a:hueOff val="2603087"/>
                <a:satOff val="-14800"/>
                <a:lumOff val="4755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INDICATORS</a:t>
          </a:r>
        </a:p>
      </dsp:txBody>
      <dsp:txXfrm>
        <a:off x="0" y="1121251"/>
        <a:ext cx="4032448" cy="431730"/>
      </dsp:txXfrm>
    </dsp:sp>
    <dsp:sp modelId="{1382E432-E533-419A-97F8-0ACB9AD08724}">
      <dsp:nvSpPr>
        <dsp:cNvPr id="0" name=""/>
        <dsp:cNvSpPr/>
      </dsp:nvSpPr>
      <dsp:spPr>
        <a:xfrm>
          <a:off x="0" y="1604820"/>
          <a:ext cx="4032448" cy="431730"/>
        </a:xfrm>
        <a:prstGeom prst="roundRect">
          <a:avLst/>
        </a:prstGeom>
        <a:gradFill rotWithShape="0">
          <a:gsLst>
            <a:gs pos="0">
              <a:schemeClr val="accent4">
                <a:hueOff val="3904631"/>
                <a:satOff val="-22201"/>
                <a:lumOff val="7133"/>
                <a:alphaOff val="0"/>
                <a:shade val="63000"/>
                <a:satMod val="165000"/>
              </a:schemeClr>
            </a:gs>
            <a:gs pos="30000">
              <a:schemeClr val="accent4">
                <a:hueOff val="3904631"/>
                <a:satOff val="-22201"/>
                <a:lumOff val="7133"/>
                <a:alphaOff val="0"/>
                <a:shade val="58000"/>
                <a:satMod val="165000"/>
              </a:schemeClr>
            </a:gs>
            <a:gs pos="75000">
              <a:schemeClr val="accent4">
                <a:hueOff val="3904631"/>
                <a:satOff val="-22201"/>
                <a:lumOff val="7133"/>
                <a:alphaOff val="0"/>
                <a:shade val="30000"/>
                <a:satMod val="175000"/>
              </a:schemeClr>
            </a:gs>
            <a:gs pos="100000">
              <a:schemeClr val="accent4">
                <a:hueOff val="3904631"/>
                <a:satOff val="-22201"/>
                <a:lumOff val="7133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AGGREGATION LEVEL</a:t>
          </a:r>
        </a:p>
      </dsp:txBody>
      <dsp:txXfrm>
        <a:off x="0" y="1604820"/>
        <a:ext cx="4032448" cy="431730"/>
      </dsp:txXfrm>
    </dsp:sp>
    <dsp:sp modelId="{0E16E917-4096-4E2C-A405-D834DC7C7F34}">
      <dsp:nvSpPr>
        <dsp:cNvPr id="0" name=""/>
        <dsp:cNvSpPr/>
      </dsp:nvSpPr>
      <dsp:spPr>
        <a:xfrm>
          <a:off x="0" y="2088390"/>
          <a:ext cx="4032448" cy="431730"/>
        </a:xfrm>
        <a:prstGeom prst="roundRect">
          <a:avLst/>
        </a:prstGeom>
        <a:gradFill rotWithShape="0">
          <a:gsLst>
            <a:gs pos="0">
              <a:schemeClr val="accent4">
                <a:hueOff val="5206174"/>
                <a:satOff val="-29601"/>
                <a:lumOff val="9510"/>
                <a:alphaOff val="0"/>
                <a:shade val="63000"/>
                <a:satMod val="165000"/>
              </a:schemeClr>
            </a:gs>
            <a:gs pos="30000">
              <a:schemeClr val="accent4">
                <a:hueOff val="5206174"/>
                <a:satOff val="-29601"/>
                <a:lumOff val="9510"/>
                <a:alphaOff val="0"/>
                <a:shade val="58000"/>
                <a:satMod val="165000"/>
              </a:schemeClr>
            </a:gs>
            <a:gs pos="75000">
              <a:schemeClr val="accent4">
                <a:hueOff val="5206174"/>
                <a:satOff val="-29601"/>
                <a:lumOff val="9510"/>
                <a:alphaOff val="0"/>
                <a:shade val="30000"/>
                <a:satMod val="175000"/>
              </a:schemeClr>
            </a:gs>
            <a:gs pos="100000">
              <a:schemeClr val="accent4">
                <a:hueOff val="5206174"/>
                <a:satOff val="-29601"/>
                <a:lumOff val="951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NUMBER OF CLASSES</a:t>
          </a:r>
        </a:p>
      </dsp:txBody>
      <dsp:txXfrm>
        <a:off x="0" y="2088390"/>
        <a:ext cx="4032448" cy="431730"/>
      </dsp:txXfrm>
    </dsp:sp>
    <dsp:sp modelId="{25BB8E33-E51E-4BE6-9474-00DAACFC8634}">
      <dsp:nvSpPr>
        <dsp:cNvPr id="0" name=""/>
        <dsp:cNvSpPr/>
      </dsp:nvSpPr>
      <dsp:spPr>
        <a:xfrm>
          <a:off x="0" y="2571960"/>
          <a:ext cx="4032448" cy="431730"/>
        </a:xfrm>
        <a:prstGeom prst="roundRect">
          <a:avLst/>
        </a:prstGeom>
        <a:gradFill rotWithShape="0">
          <a:gsLst>
            <a:gs pos="0">
              <a:schemeClr val="accent4">
                <a:hueOff val="6507718"/>
                <a:satOff val="-37001"/>
                <a:lumOff val="11888"/>
                <a:alphaOff val="0"/>
                <a:shade val="63000"/>
                <a:satMod val="165000"/>
              </a:schemeClr>
            </a:gs>
            <a:gs pos="30000">
              <a:schemeClr val="accent4">
                <a:hueOff val="6507718"/>
                <a:satOff val="-37001"/>
                <a:lumOff val="11888"/>
                <a:alphaOff val="0"/>
                <a:shade val="58000"/>
                <a:satMod val="165000"/>
              </a:schemeClr>
            </a:gs>
            <a:gs pos="75000">
              <a:schemeClr val="accent4">
                <a:hueOff val="6507718"/>
                <a:satOff val="-37001"/>
                <a:lumOff val="11888"/>
                <a:alphaOff val="0"/>
                <a:shade val="30000"/>
                <a:satMod val="175000"/>
              </a:schemeClr>
            </a:gs>
            <a:gs pos="100000">
              <a:schemeClr val="accent4">
                <a:hueOff val="6507718"/>
                <a:satOff val="-37001"/>
                <a:lumOff val="11888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CLASS CALCULATION METHOD</a:t>
          </a:r>
        </a:p>
      </dsp:txBody>
      <dsp:txXfrm>
        <a:off x="0" y="2571960"/>
        <a:ext cx="4032448" cy="431730"/>
      </dsp:txXfrm>
    </dsp:sp>
    <dsp:sp modelId="{92AC180B-D0F4-4CA8-97C5-9C32ADF537A8}">
      <dsp:nvSpPr>
        <dsp:cNvPr id="0" name=""/>
        <dsp:cNvSpPr/>
      </dsp:nvSpPr>
      <dsp:spPr>
        <a:xfrm>
          <a:off x="0" y="3055531"/>
          <a:ext cx="4032448" cy="431730"/>
        </a:xfrm>
        <a:prstGeom prst="roundRect">
          <a:avLst/>
        </a:prstGeom>
        <a:gradFill rotWithShape="0">
          <a:gsLst>
            <a:gs pos="0">
              <a:schemeClr val="accent4">
                <a:hueOff val="7809261"/>
                <a:satOff val="-44401"/>
                <a:lumOff val="14265"/>
                <a:alphaOff val="0"/>
                <a:shade val="63000"/>
                <a:satMod val="165000"/>
              </a:schemeClr>
            </a:gs>
            <a:gs pos="30000">
              <a:schemeClr val="accent4">
                <a:hueOff val="7809261"/>
                <a:satOff val="-44401"/>
                <a:lumOff val="14265"/>
                <a:alphaOff val="0"/>
                <a:shade val="58000"/>
                <a:satMod val="165000"/>
              </a:schemeClr>
            </a:gs>
            <a:gs pos="75000">
              <a:schemeClr val="accent4">
                <a:hueOff val="7809261"/>
                <a:satOff val="-44401"/>
                <a:lumOff val="14265"/>
                <a:alphaOff val="0"/>
                <a:shade val="30000"/>
                <a:satMod val="175000"/>
              </a:schemeClr>
            </a:gs>
            <a:gs pos="100000">
              <a:schemeClr val="accent4">
                <a:hueOff val="7809261"/>
                <a:satOff val="-44401"/>
                <a:lumOff val="14265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COLOUR SCALE</a:t>
          </a:r>
        </a:p>
      </dsp:txBody>
      <dsp:txXfrm>
        <a:off x="0" y="3055531"/>
        <a:ext cx="4032448" cy="431730"/>
      </dsp:txXfrm>
    </dsp:sp>
    <dsp:sp modelId="{A3CE0EB4-C5E9-4F58-A8FA-FFFC9DEBE15D}">
      <dsp:nvSpPr>
        <dsp:cNvPr id="0" name=""/>
        <dsp:cNvSpPr/>
      </dsp:nvSpPr>
      <dsp:spPr>
        <a:xfrm>
          <a:off x="0" y="3539101"/>
          <a:ext cx="4032448" cy="431730"/>
        </a:xfrm>
        <a:prstGeom prst="roundRect">
          <a:avLst/>
        </a:prstGeom>
        <a:gradFill rotWithShape="0">
          <a:gsLst>
            <a:gs pos="0">
              <a:schemeClr val="accent4">
                <a:hueOff val="9110804"/>
                <a:satOff val="-51802"/>
                <a:lumOff val="16643"/>
                <a:alphaOff val="0"/>
                <a:shade val="63000"/>
                <a:satMod val="165000"/>
              </a:schemeClr>
            </a:gs>
            <a:gs pos="30000">
              <a:schemeClr val="accent4">
                <a:hueOff val="9110804"/>
                <a:satOff val="-51802"/>
                <a:lumOff val="16643"/>
                <a:alphaOff val="0"/>
                <a:shade val="58000"/>
                <a:satMod val="165000"/>
              </a:schemeClr>
            </a:gs>
            <a:gs pos="75000">
              <a:schemeClr val="accent4">
                <a:hueOff val="9110804"/>
                <a:satOff val="-51802"/>
                <a:lumOff val="16643"/>
                <a:alphaOff val="0"/>
                <a:shade val="30000"/>
                <a:satMod val="175000"/>
              </a:schemeClr>
            </a:gs>
            <a:gs pos="100000">
              <a:schemeClr val="accent4">
                <a:hueOff val="9110804"/>
                <a:satOff val="-51802"/>
                <a:lumOff val="16643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TRANSPARENCY</a:t>
          </a:r>
        </a:p>
      </dsp:txBody>
      <dsp:txXfrm>
        <a:off x="0" y="3539101"/>
        <a:ext cx="4032448" cy="431730"/>
      </dsp:txXfrm>
    </dsp:sp>
    <dsp:sp modelId="{A23DC0AA-F5CA-4EAA-97A0-F0B11077EDFC}">
      <dsp:nvSpPr>
        <dsp:cNvPr id="0" name=""/>
        <dsp:cNvSpPr/>
      </dsp:nvSpPr>
      <dsp:spPr>
        <a:xfrm>
          <a:off x="0" y="4022671"/>
          <a:ext cx="4032448" cy="431730"/>
        </a:xfrm>
        <a:prstGeom prst="roundRect">
          <a:avLst/>
        </a:prstGeom>
        <a:gradFill rotWithShape="0">
          <a:gsLst>
            <a:gs pos="0">
              <a:schemeClr val="accent4">
                <a:hueOff val="10412348"/>
                <a:satOff val="-59202"/>
                <a:lumOff val="19020"/>
                <a:alphaOff val="0"/>
                <a:shade val="63000"/>
                <a:satMod val="165000"/>
              </a:schemeClr>
            </a:gs>
            <a:gs pos="30000">
              <a:schemeClr val="accent4">
                <a:hueOff val="10412348"/>
                <a:satOff val="-59202"/>
                <a:lumOff val="19020"/>
                <a:alphaOff val="0"/>
                <a:shade val="58000"/>
                <a:satMod val="165000"/>
              </a:schemeClr>
            </a:gs>
            <a:gs pos="75000">
              <a:schemeClr val="accent4">
                <a:hueOff val="10412348"/>
                <a:satOff val="-59202"/>
                <a:lumOff val="19020"/>
                <a:alphaOff val="0"/>
                <a:shade val="30000"/>
                <a:satMod val="175000"/>
              </a:schemeClr>
            </a:gs>
            <a:gs pos="100000">
              <a:schemeClr val="accent4">
                <a:hueOff val="10412348"/>
                <a:satOff val="-59202"/>
                <a:lumOff val="1902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VISIBLE LAYERS</a:t>
          </a:r>
        </a:p>
      </dsp:txBody>
      <dsp:txXfrm>
        <a:off x="0" y="4022671"/>
        <a:ext cx="4032448" cy="431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6DBC6-310C-4243-A027-8DDFB6781B5D}" type="datetimeFigureOut">
              <a:rPr lang="pl-PL" smtClean="0"/>
              <a:pPr/>
              <a:t>2014-05-28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C46F9-E080-4478-8848-BCA4EF556C3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C46F9-E080-4478-8848-BCA4EF556C36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C46F9-E080-4478-8848-BCA4EF556C36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C46F9-E080-4478-8848-BCA4EF556C36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C46F9-E080-4478-8848-BCA4EF556C36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C46F9-E080-4478-8848-BCA4EF556C36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C46F9-E080-4478-8848-BCA4EF556C36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C46F9-E080-4478-8848-BCA4EF556C36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C46F9-E080-4478-8848-BCA4EF556C36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026C5C-BDB3-4592-984E-635F486B8445}" type="slidenum">
              <a:rPr lang="pl-PL" smtClean="0"/>
              <a:pPr>
                <a:defRPr/>
              </a:pPr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 txBox="1">
            <a:spLocks noGrp="1" noChangeArrowheads="1"/>
          </p:cNvSpPr>
          <p:nvPr/>
        </p:nvSpPr>
        <p:spPr bwMode="auto">
          <a:xfrm>
            <a:off x="3884815" y="8685335"/>
            <a:ext cx="2971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6E1C9F1-7A91-4095-BE06-3858D2B73A32}" type="slidenum">
              <a:rPr lang="en-US" sz="1200">
                <a:cs typeface="Arial" charset="0"/>
              </a:rPr>
              <a:pPr algn="r"/>
              <a:t>4</a:t>
            </a:fld>
            <a:endParaRPr lang="en-US" sz="1200">
              <a:cs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 txBox="1">
            <a:spLocks noGrp="1" noChangeArrowheads="1"/>
          </p:cNvSpPr>
          <p:nvPr/>
        </p:nvSpPr>
        <p:spPr bwMode="auto">
          <a:xfrm>
            <a:off x="3884815" y="8685335"/>
            <a:ext cx="2971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6E1C9F1-7A91-4095-BE06-3858D2B73A32}" type="slidenum">
              <a:rPr lang="en-US" sz="1200">
                <a:cs typeface="Arial" charset="0"/>
              </a:rPr>
              <a:pPr algn="r"/>
              <a:t>5</a:t>
            </a:fld>
            <a:endParaRPr lang="en-US" sz="1200">
              <a:cs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Omówienie tego co mamy w chwili obecnej w statystyce- wprowadzenie do tematu jak udało się do tego dojść i dzięki komu</a:t>
            </a:r>
            <a:r>
              <a:rPr lang="pl-PL" baseline="0" dirty="0" smtClean="0"/>
              <a:t> </a:t>
            </a:r>
            <a:r>
              <a:rPr lang="pl-PL" baseline="0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6A155F-0521-4E54-A4F8-CEE65B99A23A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C46F9-E080-4478-8848-BCA4EF556C36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C46F9-E080-4478-8848-BCA4EF556C36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C46F9-E080-4478-8848-BCA4EF556C36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25AB7FD-1715-4327-AE14-36AAFB92FAC7}" type="datetime1">
              <a:rPr lang="pl-PL" smtClean="0"/>
              <a:pPr/>
              <a:t>2014-05-28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D59E796-575D-4D70-A04A-E362E5E802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625-6A10-45FF-941E-E5BEF0FC86C2}" type="datetime1">
              <a:rPr lang="pl-PL" smtClean="0"/>
              <a:pPr/>
              <a:t>2014-05-28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48A1-9724-4294-8D99-EF39048235FD}" type="datetime1">
              <a:rPr lang="pl-PL" smtClean="0"/>
              <a:pPr/>
              <a:t>2014-05-28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D65B910-7D0B-40EA-B6FC-E87CD2A2317A}" type="datetime1">
              <a:rPr lang="pl-PL" smtClean="0"/>
              <a:pPr/>
              <a:t>2014-05-28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59E796-575D-4D70-A04A-E362E5E802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24057F1-31F7-4578-9F61-E40E9C6F1D3A}" type="datetime1">
              <a:rPr lang="pl-PL" smtClean="0"/>
              <a:pPr/>
              <a:t>2014-05-28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D59E796-575D-4D70-A04A-E362E5E802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8C99-603A-4455-9ABE-62B49ACEEE31}" type="datetime1">
              <a:rPr lang="pl-PL" smtClean="0"/>
              <a:pPr/>
              <a:t>2014-05-28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5FEC-1815-47A0-BAB5-1BDDA8D9327F}" type="datetime1">
              <a:rPr lang="pl-PL" smtClean="0"/>
              <a:pPr/>
              <a:t>2014-05-28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9C09ECD-F33F-4EE6-B773-FC2C38109F74}" type="datetime1">
              <a:rPr lang="pl-PL" smtClean="0"/>
              <a:pPr/>
              <a:t>2014-05-28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59E796-575D-4D70-A04A-E362E5E802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F765-AE64-4E05-B52B-311C28A8B4E9}" type="datetime1">
              <a:rPr lang="pl-PL" smtClean="0"/>
              <a:pPr/>
              <a:t>2014-05-28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7396DFB-1160-4F5F-AACF-AC28A424B9CD}" type="datetime1">
              <a:rPr lang="pl-PL" smtClean="0"/>
              <a:pPr/>
              <a:t>2014-05-28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59E796-575D-4D70-A04A-E362E5E802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8CD5E89-1E10-44F5-B308-8F7B8CCBBA0E}" type="datetime1">
              <a:rPr lang="pl-PL" smtClean="0"/>
              <a:pPr/>
              <a:t>2014-05-28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59E796-575D-4D70-A04A-E362E5E802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E8A38C9-C9F6-44E1-BAFC-C993F7CF0A3F}" type="datetime1">
              <a:rPr lang="pl-PL" smtClean="0"/>
              <a:pPr/>
              <a:t>2014-05-28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D59E796-575D-4D70-A04A-E362E5E8025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30424" y="3230488"/>
            <a:ext cx="6858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 smtClean="0"/>
              <a:t>„</a:t>
            </a:r>
            <a:r>
              <a:rPr lang="en-US" sz="3600" dirty="0" smtClean="0"/>
              <a:t>Benefits from </a:t>
            </a:r>
            <a:r>
              <a:rPr lang="en-US" sz="3600" dirty="0" err="1" smtClean="0"/>
              <a:t>geocoding</a:t>
            </a:r>
            <a:r>
              <a:rPr lang="en-US" sz="3600" dirty="0" smtClean="0"/>
              <a:t> information collected in statistical surveys</a:t>
            </a:r>
            <a:r>
              <a:rPr lang="pl-PL" sz="2700" b="1" dirty="0" smtClean="0"/>
              <a:t>”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200" u="sng" dirty="0" smtClean="0"/>
              <a:t>POLAND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62472" y="5373216"/>
            <a:ext cx="6858000" cy="1080120"/>
          </a:xfrm>
        </p:spPr>
        <p:txBody>
          <a:bodyPr>
            <a:normAutofit fontScale="32500" lnSpcReduction="20000"/>
          </a:bodyPr>
          <a:lstStyle/>
          <a:p>
            <a:pPr marL="274320" lvl="0" indent="-274320" algn="r">
              <a:buClr>
                <a:srgbClr val="FE8637"/>
              </a:buClr>
            </a:pPr>
            <a:r>
              <a:rPr lang="pl-PL" sz="4800" i="1" dirty="0" smtClean="0">
                <a:solidFill>
                  <a:prstClr val="black"/>
                </a:solidFill>
              </a:rPr>
              <a:t>Amelia Wardzińska-Sharif</a:t>
            </a:r>
          </a:p>
          <a:p>
            <a:pPr marL="274320" lvl="0" indent="-274320" algn="r">
              <a:buClr>
                <a:srgbClr val="FE8637"/>
              </a:buClr>
            </a:pPr>
            <a:r>
              <a:rPr lang="en-US" sz="3800" b="0" i="1" dirty="0" smtClean="0">
                <a:solidFill>
                  <a:prstClr val="black"/>
                </a:solidFill>
              </a:rPr>
              <a:t>Programming and Coordination of Statistical Survey </a:t>
            </a:r>
            <a:r>
              <a:rPr lang="pl-PL" sz="3800" b="0" i="1" dirty="0" smtClean="0">
                <a:solidFill>
                  <a:prstClr val="black"/>
                </a:solidFill>
              </a:rPr>
              <a:t>Department</a:t>
            </a:r>
            <a:endParaRPr lang="en-US" sz="3800" b="0" i="1" dirty="0" smtClean="0">
              <a:solidFill>
                <a:prstClr val="black"/>
              </a:solidFill>
            </a:endParaRPr>
          </a:p>
          <a:p>
            <a:pPr marL="274320" lvl="0" indent="-274320" algn="r">
              <a:buClr>
                <a:srgbClr val="FE8637"/>
              </a:buClr>
            </a:pPr>
            <a:r>
              <a:rPr lang="en-US" sz="3800" b="0" i="1" dirty="0" smtClean="0">
                <a:solidFill>
                  <a:prstClr val="black"/>
                </a:solidFill>
              </a:rPr>
              <a:t>Central Statistical Office of Poland</a:t>
            </a:r>
            <a:endParaRPr lang="pl-PL" sz="3800" b="0" i="1" dirty="0" smtClean="0">
              <a:solidFill>
                <a:prstClr val="black"/>
              </a:solidFill>
            </a:endParaRPr>
          </a:p>
          <a:p>
            <a:pPr marL="274320" lvl="0" indent="-274320" algn="r">
              <a:buClr>
                <a:srgbClr val="FE8637"/>
              </a:buClr>
            </a:pPr>
            <a:r>
              <a:rPr lang="pl-PL" sz="3800" i="1" dirty="0" smtClean="0">
                <a:solidFill>
                  <a:prstClr val="black"/>
                </a:solidFill>
              </a:rPr>
              <a:t>Q2014, 2-5 </a:t>
            </a:r>
            <a:r>
              <a:rPr lang="pl-PL" sz="3800" i="1" dirty="0" err="1" smtClean="0">
                <a:solidFill>
                  <a:prstClr val="black"/>
                </a:solidFill>
              </a:rPr>
              <a:t>June</a:t>
            </a:r>
            <a:r>
              <a:rPr lang="pl-PL" sz="3800" i="1" dirty="0" smtClean="0">
                <a:solidFill>
                  <a:prstClr val="black"/>
                </a:solidFill>
              </a:rPr>
              <a:t> 2014 </a:t>
            </a:r>
            <a:r>
              <a:rPr lang="pl-PL" sz="3800" i="1" dirty="0" err="1" smtClean="0">
                <a:solidFill>
                  <a:prstClr val="black"/>
                </a:solidFill>
              </a:rPr>
              <a:t>Vienna</a:t>
            </a:r>
            <a:r>
              <a:rPr lang="pl-PL" sz="3800" i="1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1</a:t>
            </a:fld>
            <a:r>
              <a:rPr lang="pl-PL" dirty="0" smtClean="0"/>
              <a:t>/30</a:t>
            </a:r>
            <a:endParaRPr lang="pl-PL" dirty="0"/>
          </a:p>
        </p:txBody>
      </p:sp>
      <p:pic>
        <p:nvPicPr>
          <p:cNvPr id="5" name="Obraz 4" descr="G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88640"/>
            <a:ext cx="1373629" cy="1124744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378296"/>
          </a:xfrm>
        </p:spPr>
        <p:txBody>
          <a:bodyPr>
            <a:noAutofit/>
          </a:bodyPr>
          <a:lstStyle/>
          <a:p>
            <a:pPr algn="ctr"/>
            <a:r>
              <a:rPr lang="pl-PL" dirty="0" smtClean="0"/>
              <a:t>GENERAL AND SPECIFIC OBJECTIVES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62880" y="3365336"/>
            <a:ext cx="8229600" cy="3088000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For census purposes a </a:t>
            </a:r>
            <a:r>
              <a:rPr lang="en-US" b="1" dirty="0" smtClean="0">
                <a:latin typeface="+mj-lt"/>
              </a:rPr>
              <a:t>statistical address point database</a:t>
            </a:r>
            <a:r>
              <a:rPr lang="en-US" dirty="0" smtClean="0">
                <a:latin typeface="+mj-lt"/>
              </a:rPr>
              <a:t> with locations</a:t>
            </a:r>
            <a:r>
              <a:rPr lang="pl-PL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of all dwellings in Poland has been created. </a:t>
            </a:r>
            <a:endParaRPr lang="pl-PL" dirty="0" smtClean="0">
              <a:latin typeface="+mj-lt"/>
            </a:endParaRPr>
          </a:p>
          <a:p>
            <a:endParaRPr lang="pl-PL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The database is to be expanded with </a:t>
            </a:r>
            <a:r>
              <a:rPr lang="en-US" b="1" dirty="0" smtClean="0">
                <a:latin typeface="+mj-lt"/>
              </a:rPr>
              <a:t>enterprise</a:t>
            </a:r>
            <a:r>
              <a:rPr lang="pl-PL" b="1" dirty="0" smtClean="0">
                <a:latin typeface="+mj-lt"/>
              </a:rPr>
              <a:t>s </a:t>
            </a:r>
            <a:r>
              <a:rPr lang="en-US" b="1" dirty="0" smtClean="0">
                <a:latin typeface="+mj-lt"/>
              </a:rPr>
              <a:t>locations</a:t>
            </a:r>
            <a:r>
              <a:rPr lang="en-US" dirty="0" smtClean="0">
                <a:latin typeface="+mj-lt"/>
              </a:rPr>
              <a:t>. </a:t>
            </a:r>
            <a:endParaRPr lang="pl-PL" dirty="0" smtClean="0">
              <a:latin typeface="+mj-lt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216024" y="620688"/>
          <a:ext cx="889248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ymbol zastępczy numeru slajd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pl-PL" dirty="0" smtClean="0"/>
              <a:t>10</a:t>
            </a:r>
            <a:endParaRPr lang="pl-PL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 rot="16200000">
            <a:off x="-3104964" y="3104964"/>
            <a:ext cx="6858000" cy="648072"/>
          </a:xfrm>
          <a:prstGeom prst="rect">
            <a:avLst/>
          </a:prstGeom>
        </p:spPr>
        <p:txBody>
          <a:bodyPr vert="horz" anchor="b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„Merging statistics and geospatial information in Member States”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043608" y="1412776"/>
          <a:ext cx="763284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ymbol zastępczy numeru slajd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467544" y="386408"/>
            <a:ext cx="8229600" cy="378296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GENERAL AND SPECIFIC OBJECTIVES</a:t>
            </a:r>
            <a:endParaRPr lang="pl-PL" sz="30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 rot="16200000">
            <a:off x="-3104964" y="3104964"/>
            <a:ext cx="6858000" cy="648072"/>
          </a:xfrm>
          <a:prstGeom prst="rect">
            <a:avLst/>
          </a:prstGeom>
        </p:spPr>
        <p:txBody>
          <a:bodyPr vert="horz" anchor="b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„Merging statistics and geospatial information in Member States”</a:t>
            </a:r>
          </a:p>
        </p:txBody>
      </p:sp>
      <p:sp>
        <p:nvSpPr>
          <p:cNvPr id="11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pl-PL" dirty="0" smtClean="0"/>
              <a:t>ACHIEVEMENTS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 err="1" smtClean="0"/>
              <a:t>Database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en-GB" b="1" dirty="0" smtClean="0"/>
              <a:t>enterprises coordinates</a:t>
            </a:r>
            <a:r>
              <a:rPr lang="en-GB" dirty="0" smtClean="0"/>
              <a:t> for 100% of the population for which it was possible to identify the address</a:t>
            </a:r>
            <a:endParaRPr lang="pl-PL" dirty="0" smtClean="0"/>
          </a:p>
          <a:p>
            <a:endParaRPr lang="pl-PL" dirty="0" smtClean="0"/>
          </a:p>
          <a:p>
            <a:r>
              <a:rPr lang="en-GB" b="1" dirty="0" smtClean="0"/>
              <a:t>perfect for the visualisation </a:t>
            </a:r>
            <a:r>
              <a:rPr lang="en-GB" dirty="0" smtClean="0"/>
              <a:t>of many phenomena related to the </a:t>
            </a:r>
            <a:r>
              <a:rPr lang="en-GB" b="1" dirty="0" smtClean="0"/>
              <a:t>place of work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5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demographic data in </a:t>
            </a:r>
            <a:r>
              <a:rPr lang="pl-PL" dirty="0" smtClean="0"/>
              <a:t>1 km </a:t>
            </a:r>
            <a:r>
              <a:rPr lang="pl-PL" dirty="0" err="1" smtClean="0"/>
              <a:t>grid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13</a:t>
            </a:fld>
            <a:endParaRPr lang="pl-PL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94347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7" y="1772815"/>
            <a:ext cx="6387438" cy="510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0" y="4365104"/>
            <a:ext cx="827584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800" b="1" dirty="0" smtClean="0"/>
              <a:t>(</a:t>
            </a:r>
            <a:r>
              <a:rPr lang="pl-PL" sz="800" b="1" dirty="0" err="1" smtClean="0"/>
              <a:t>persons</a:t>
            </a:r>
            <a:r>
              <a:rPr lang="pl-PL" sz="800" b="1" dirty="0" smtClean="0"/>
              <a:t>)</a:t>
            </a:r>
            <a:endParaRPr lang="pl-PL" sz="800" b="1" dirty="0"/>
          </a:p>
        </p:txBody>
      </p:sp>
      <p:sp>
        <p:nvSpPr>
          <p:cNvPr id="7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57200" y="274638"/>
            <a:ext cx="8435280" cy="77809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demographic data in </a:t>
            </a:r>
            <a:r>
              <a:rPr lang="pl-PL" sz="3000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cadastral</a:t>
            </a:r>
            <a:r>
              <a:rPr lang="pl-PL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3000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units</a:t>
            </a:r>
            <a:endParaRPr lang="pl-PL" sz="30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6672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5334" y="1772816"/>
            <a:ext cx="6334371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0" y="4077072"/>
            <a:ext cx="9716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800" b="1" dirty="0" err="1" smtClean="0"/>
              <a:t>Cadastral</a:t>
            </a:r>
            <a:r>
              <a:rPr lang="pl-PL" sz="800" b="1" dirty="0" smtClean="0"/>
              <a:t> </a:t>
            </a:r>
            <a:r>
              <a:rPr lang="pl-PL" sz="800" b="1" dirty="0" err="1" smtClean="0"/>
              <a:t>units</a:t>
            </a:r>
            <a:endParaRPr lang="pl-PL" sz="800" b="1" dirty="0" smtClean="0"/>
          </a:p>
          <a:p>
            <a:r>
              <a:rPr lang="pl-PL" sz="800" b="1" dirty="0" smtClean="0"/>
              <a:t>(</a:t>
            </a:r>
            <a:r>
              <a:rPr lang="pl-PL" sz="800" b="1" dirty="0" err="1" smtClean="0"/>
              <a:t>persons</a:t>
            </a:r>
            <a:r>
              <a:rPr lang="pl-PL" sz="800" b="1" dirty="0" smtClean="0"/>
              <a:t>/km</a:t>
            </a:r>
            <a:r>
              <a:rPr lang="pl-PL" sz="800" b="1" baseline="30000" dirty="0" smtClean="0"/>
              <a:t>2</a:t>
            </a:r>
            <a:r>
              <a:rPr lang="pl-PL" sz="800" b="1" dirty="0" smtClean="0"/>
              <a:t>)</a:t>
            </a:r>
            <a:endParaRPr lang="pl-PL" sz="800" b="1" dirty="0"/>
          </a:p>
        </p:txBody>
      </p:sp>
      <p:sp>
        <p:nvSpPr>
          <p:cNvPr id="8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51520" y="274638"/>
            <a:ext cx="8640960" cy="77809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demographic data in </a:t>
            </a:r>
            <a:r>
              <a:rPr lang="pl-PL" sz="3000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statistical</a:t>
            </a:r>
            <a:r>
              <a:rPr lang="pl-PL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regions</a:t>
            </a:r>
            <a:endParaRPr lang="pl-PL" sz="30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8387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3953" y="1700809"/>
            <a:ext cx="6460535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0" y="4077072"/>
            <a:ext cx="9716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800" b="1" dirty="0" err="1" smtClean="0"/>
              <a:t>Statistical</a:t>
            </a:r>
            <a:r>
              <a:rPr lang="pl-PL" sz="800" b="1" dirty="0" smtClean="0"/>
              <a:t> regions</a:t>
            </a:r>
          </a:p>
          <a:p>
            <a:r>
              <a:rPr lang="pl-PL" sz="800" b="1" dirty="0" smtClean="0"/>
              <a:t>(</a:t>
            </a:r>
            <a:r>
              <a:rPr lang="pl-PL" sz="800" b="1" dirty="0" err="1" smtClean="0"/>
              <a:t>persons</a:t>
            </a:r>
            <a:r>
              <a:rPr lang="pl-PL" sz="800" b="1" dirty="0" smtClean="0"/>
              <a:t>/km</a:t>
            </a:r>
            <a:r>
              <a:rPr lang="pl-PL" sz="800" b="1" baseline="30000" dirty="0" smtClean="0"/>
              <a:t>2</a:t>
            </a:r>
            <a:r>
              <a:rPr lang="pl-PL" sz="800" b="1" dirty="0" smtClean="0"/>
              <a:t>)</a:t>
            </a:r>
            <a:endParaRPr lang="pl-PL" sz="800" b="1" dirty="0"/>
          </a:p>
        </p:txBody>
      </p:sp>
      <p:sp>
        <p:nvSpPr>
          <p:cNvPr id="7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11505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a 8"/>
          <p:cNvGrpSpPr/>
          <p:nvPr/>
        </p:nvGrpSpPr>
        <p:grpSpPr>
          <a:xfrm>
            <a:off x="971600" y="548680"/>
            <a:ext cx="6336756" cy="5733256"/>
            <a:chOff x="971600" y="548680"/>
            <a:chExt cx="6336756" cy="5733256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600" y="548680"/>
              <a:ext cx="6336756" cy="573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pole tekstowe 7"/>
            <p:cNvSpPr txBox="1"/>
            <p:nvPr/>
          </p:nvSpPr>
          <p:spPr>
            <a:xfrm>
              <a:off x="1115616" y="4715852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%</a:t>
              </a:r>
              <a:endParaRPr lang="pl-PL" dirty="0"/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2309179" y="1169368"/>
            <a:ext cx="6224861" cy="5688632"/>
            <a:chOff x="2309179" y="1169368"/>
            <a:chExt cx="6224861" cy="5688632"/>
          </a:xfrm>
        </p:grpSpPr>
        <p:pic>
          <p:nvPicPr>
            <p:cNvPr id="5530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39752" y="1169368"/>
              <a:ext cx="6194288" cy="568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pole tekstowe 10"/>
            <p:cNvSpPr txBox="1"/>
            <p:nvPr/>
          </p:nvSpPr>
          <p:spPr>
            <a:xfrm>
              <a:off x="2309179" y="5137447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 err="1" smtClean="0"/>
                <a:t>persons</a:t>
              </a:r>
              <a:endParaRPr lang="pl-PL" sz="1400" dirty="0"/>
            </a:p>
          </p:txBody>
        </p:sp>
      </p:grpSp>
      <p:sp>
        <p:nvSpPr>
          <p:cNvPr id="10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017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04664"/>
            <a:ext cx="6180640" cy="58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1089953"/>
            <a:ext cx="6192688" cy="576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development </a:t>
            </a:r>
            <a:r>
              <a:rPr lang="pl-PL" dirty="0" err="1" smtClean="0"/>
              <a:t>rate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18</a:t>
            </a:fld>
            <a:endParaRPr lang="pl-PL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59245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847975"/>
            <a:ext cx="57912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Obraz 1" descr="w_DIG_bud_najiczniejszygrid_1237_zab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294" y="2132856"/>
            <a:ext cx="8786186" cy="3456384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6347915" cy="33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857625"/>
            <a:ext cx="57912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Density of roads </a:t>
            </a:r>
            <a:endParaRPr lang="pl-PL" dirty="0"/>
          </a:p>
        </p:txBody>
      </p:sp>
      <p:sp>
        <p:nvSpPr>
          <p:cNvPr id="8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25144" y="1484784"/>
            <a:ext cx="4223320" cy="469741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pl-PL" dirty="0" smtClean="0"/>
              <a:t>	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 2010 Census Round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 combination of data coming  from administrative sources and register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containing spatial data was used for </a:t>
            </a:r>
            <a:r>
              <a:rPr lang="en-US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 first time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endParaRPr lang="pl-PL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215188" cy="1000125"/>
          </a:xfrm>
        </p:spPr>
        <p:txBody>
          <a:bodyPr>
            <a:normAutofit/>
          </a:bodyPr>
          <a:lstStyle/>
          <a:p>
            <a:r>
              <a:rPr lang="en-US" dirty="0"/>
              <a:t>GIS Technology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ACF4239-2B3A-4285-8D2A-A27E23B60B75}" type="slidenum">
              <a:rPr lang="pl-PL" smtClean="0"/>
              <a:pPr>
                <a:defRPr/>
              </a:pPr>
              <a:t>2</a:t>
            </a:fld>
            <a:endParaRPr lang="pl-PL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-252536" y="1772816"/>
          <a:ext cx="4789040" cy="4712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0" y="1700808"/>
            <a:ext cx="9144000" cy="47731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6500" b="1" dirty="0" smtClean="0">
                <a:solidFill>
                  <a:srgbClr val="8CC63F"/>
                </a:solidFill>
              </a:rPr>
              <a:t>GEO</a:t>
            </a:r>
            <a:r>
              <a:rPr lang="pl-PL" sz="6500" b="1" dirty="0" smtClean="0">
                <a:solidFill>
                  <a:srgbClr val="00B050"/>
                </a:solidFill>
              </a:rPr>
              <a:t>.STAT</a:t>
            </a:r>
            <a:r>
              <a:rPr lang="pl-PL" sz="6500" b="1" dirty="0" smtClean="0">
                <a:solidFill>
                  <a:srgbClr val="0070C0"/>
                </a:solidFill>
              </a:rPr>
              <a:t>.GOV</a:t>
            </a:r>
            <a:r>
              <a:rPr lang="pl-PL" sz="6500" b="1" dirty="0" smtClean="0">
                <a:solidFill>
                  <a:srgbClr val="ED1C24"/>
                </a:solidFill>
              </a:rPr>
              <a:t>.PL</a:t>
            </a:r>
          </a:p>
          <a:p>
            <a:pPr algn="ctr">
              <a:buNone/>
            </a:pPr>
            <a:r>
              <a:rPr lang="pl-PL" sz="28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START</a:t>
            </a:r>
            <a:r>
              <a:rPr lang="pl-PL" sz="28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JULY 2013</a:t>
            </a:r>
          </a:p>
          <a:p>
            <a:pPr algn="ctr">
              <a:buNone/>
            </a:pPr>
            <a:endParaRPr lang="pl-PL" sz="3200" b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algn="ctr">
              <a:buNone/>
            </a:pPr>
            <a:r>
              <a:rPr lang="pl-PL" sz="28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Agricultural</a:t>
            </a:r>
            <a:r>
              <a:rPr lang="pl-PL" sz="2800" b="1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pl-PL" sz="28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Census</a:t>
            </a:r>
            <a:r>
              <a:rPr lang="pl-PL" sz="2800" b="1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2010 </a:t>
            </a:r>
            <a:r>
              <a:rPr lang="pl-PL" sz="28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results</a:t>
            </a:r>
            <a:r>
              <a:rPr lang="pl-PL" sz="2800" b="1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</a:t>
            </a:r>
          </a:p>
          <a:p>
            <a:pPr lvl="1" algn="ctr"/>
            <a:r>
              <a:rPr lang="pl-PL" dirty="0" err="1" smtClean="0"/>
              <a:t>Choropleth</a:t>
            </a:r>
            <a:r>
              <a:rPr lang="pl-PL" dirty="0" smtClean="0"/>
              <a:t> </a:t>
            </a:r>
            <a:r>
              <a:rPr lang="pl-PL" dirty="0" err="1" smtClean="0"/>
              <a:t>maps</a:t>
            </a:r>
            <a:endParaRPr lang="pl-PL" i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1" algn="ctr"/>
            <a:r>
              <a:rPr lang="pl-PL" dirty="0" err="1" smtClean="0"/>
              <a:t>Cartodiagrams</a:t>
            </a:r>
            <a:endParaRPr lang="pl-PL" dirty="0" smtClean="0"/>
          </a:p>
          <a:p>
            <a:pPr marL="342900" lvl="1" indent="-342900" algn="ctr">
              <a:buFont typeface="Arial" pitchFamily="34" charset="0"/>
              <a:buChar char="•"/>
            </a:pPr>
            <a:endParaRPr lang="pl-PL" sz="2800" b="1" i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342900" lvl="1" indent="-342900" algn="ctr">
              <a:buNone/>
            </a:pPr>
            <a:r>
              <a:rPr lang="pl-PL" sz="28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Local</a:t>
            </a:r>
            <a:r>
              <a:rPr lang="pl-PL" sz="2800" b="1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pl-PL" sz="2800" b="1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Data Bank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6" name="Obraz 5" descr="portal_geostatystyczny_L_fina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88640"/>
            <a:ext cx="4499992" cy="1558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778098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Geostatistics Portal </a:t>
            </a:r>
            <a:r>
              <a:rPr lang="pl-PL" dirty="0" err="1" smtClean="0"/>
              <a:t>functionality</a:t>
            </a:r>
            <a:endParaRPr lang="pl-PL" dirty="0"/>
          </a:p>
        </p:txBody>
      </p:sp>
      <p:graphicFrame>
        <p:nvGraphicFramePr>
          <p:cNvPr id="10" name="Symbol zastępczy zawartości 9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3"/>
          <p:cNvSpPr txBox="1"/>
          <p:nvPr/>
        </p:nvSpPr>
        <p:spPr>
          <a:xfrm>
            <a:off x="497266" y="-13431"/>
            <a:ext cx="2346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>
                <a:solidFill>
                  <a:schemeClr val="bg1"/>
                </a:solidFill>
                <a:cs typeface="Ubuntu"/>
              </a:rPr>
              <a:t>PORTAL GEOSTATYSTYCZNY</a:t>
            </a:r>
            <a:endParaRPr lang="en-US" sz="1000" b="1" dirty="0" smtClean="0">
              <a:solidFill>
                <a:schemeClr val="bg1"/>
              </a:solidFill>
              <a:cs typeface="Ubuntu"/>
            </a:endParaRPr>
          </a:p>
          <a:p>
            <a:endParaRPr lang="en-US" sz="1000" b="1" dirty="0">
              <a:solidFill>
                <a:schemeClr val="bg1"/>
              </a:solidFill>
              <a:latin typeface="+mj-lt"/>
              <a:cs typeface="Ubuntu"/>
            </a:endParaRPr>
          </a:p>
        </p:txBody>
      </p:sp>
      <p:sp>
        <p:nvSpPr>
          <p:cNvPr id="8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l-PL" dirty="0" smtClean="0"/>
              <a:t>21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778098"/>
          </a:xfrm>
        </p:spPr>
        <p:txBody>
          <a:bodyPr/>
          <a:lstStyle/>
          <a:p>
            <a:pPr lvl="0" algn="ctr"/>
            <a:r>
              <a:rPr lang="pl-PL" dirty="0" err="1" smtClean="0"/>
              <a:t>Geovisualization</a:t>
            </a:r>
            <a:r>
              <a:rPr lang="pl-PL" dirty="0" smtClean="0"/>
              <a:t> of </a:t>
            </a:r>
            <a:r>
              <a:rPr lang="pl-PL" dirty="0" err="1" smtClean="0"/>
              <a:t>censuses</a:t>
            </a:r>
            <a:r>
              <a:rPr lang="pl-PL" dirty="0" smtClean="0"/>
              <a:t> </a:t>
            </a:r>
            <a:r>
              <a:rPr lang="pl-PL" dirty="0" err="1" smtClean="0"/>
              <a:t>results</a:t>
            </a:r>
            <a:r>
              <a:rPr lang="pl-PL" dirty="0" smtClean="0"/>
              <a:t> </a:t>
            </a:r>
            <a:endParaRPr lang="pl-PL" dirty="0"/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447484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5508104" y="1700808"/>
          <a:ext cx="312000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l-PL" dirty="0" smtClean="0"/>
              <a:t>22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 descr="kartogram_parametry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2806084" cy="511256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pl-PL" dirty="0" err="1" smtClean="0"/>
              <a:t>User</a:t>
            </a:r>
            <a:r>
              <a:rPr lang="pl-PL" dirty="0" smtClean="0"/>
              <a:t> </a:t>
            </a:r>
            <a:r>
              <a:rPr lang="pl-PL" dirty="0" err="1" smtClean="0"/>
              <a:t>defined</a:t>
            </a:r>
            <a:r>
              <a:rPr lang="pl-PL" dirty="0" smtClean="0"/>
              <a:t> </a:t>
            </a:r>
            <a:r>
              <a:rPr lang="pl-PL" dirty="0" err="1" smtClean="0"/>
              <a:t>parameters</a:t>
            </a:r>
            <a:endParaRPr lang="pl-PL" dirty="0"/>
          </a:p>
        </p:txBody>
      </p:sp>
      <p:cxnSp>
        <p:nvCxnSpPr>
          <p:cNvPr id="12" name="Łącznik prosty ze strzałką 11"/>
          <p:cNvCxnSpPr/>
          <p:nvPr/>
        </p:nvCxnSpPr>
        <p:spPr>
          <a:xfrm flipH="1">
            <a:off x="2987824" y="1916832"/>
            <a:ext cx="1728192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H="1">
            <a:off x="2987824" y="2996952"/>
            <a:ext cx="1728192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H="1">
            <a:off x="2987824" y="3429000"/>
            <a:ext cx="1728192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 flipH="1">
            <a:off x="2987824" y="3933056"/>
            <a:ext cx="172819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flipH="1">
            <a:off x="2987824" y="4437112"/>
            <a:ext cx="172819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 flipH="1">
            <a:off x="2987824" y="4941168"/>
            <a:ext cx="17281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 flipH="1">
            <a:off x="2987824" y="5445224"/>
            <a:ext cx="172819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flipH="1" flipV="1">
            <a:off x="2987824" y="5805264"/>
            <a:ext cx="172819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Diagram 20"/>
          <p:cNvGraphicFramePr/>
          <p:nvPr/>
        </p:nvGraphicFramePr>
        <p:xfrm>
          <a:off x="4716016" y="1628800"/>
          <a:ext cx="403244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Symbol zastępczy numeru slajdu 2"/>
          <p:cNvSpPr txBox="1">
            <a:spLocks/>
          </p:cNvSpPr>
          <p:nvPr/>
        </p:nvSpPr>
        <p:spPr>
          <a:xfrm>
            <a:off x="8820472" y="6492875"/>
            <a:ext cx="480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4" name="Łącznik prosty ze strzałką 23"/>
          <p:cNvCxnSpPr/>
          <p:nvPr/>
        </p:nvCxnSpPr>
        <p:spPr>
          <a:xfrm flipH="1">
            <a:off x="2987824" y="2420888"/>
            <a:ext cx="1728192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l-PL" dirty="0" smtClean="0"/>
              <a:t>23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5" name="Obraz 4" descr="Kartogram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490945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61" y="1529408"/>
            <a:ext cx="896643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pPr algn="ctr"/>
            <a:r>
              <a:rPr lang="pl-PL" dirty="0" smtClean="0"/>
              <a:t>CSO </a:t>
            </a:r>
            <a:r>
              <a:rPr lang="pl-PL" dirty="0" err="1" smtClean="0"/>
              <a:t>in</a:t>
            </a:r>
            <a:r>
              <a:rPr lang="pl-PL" dirty="0" smtClean="0"/>
              <a:t> INSPIRE</a:t>
            </a:r>
            <a:endParaRPr lang="pl-PL" dirty="0"/>
          </a:p>
        </p:txBody>
      </p:sp>
      <p:pic>
        <p:nvPicPr>
          <p:cNvPr id="8" name="Symbol zastępczy zawartości 7" descr="INSPIRE_SU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988840"/>
            <a:ext cx="3138954" cy="3096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az 8" descr="INSPIRE_P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988840"/>
            <a:ext cx="3383382" cy="3096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683568" y="126876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President of the CSO is a leading authority on two themes of spatial data in Annex III of the INSPIRE Directive: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827584" y="530120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 err="1" smtClean="0"/>
              <a:t>statistical</a:t>
            </a:r>
            <a:r>
              <a:rPr lang="pl-PL" i="1" dirty="0" smtClean="0"/>
              <a:t> </a:t>
            </a:r>
            <a:r>
              <a:rPr lang="pl-PL" i="1" dirty="0" err="1" smtClean="0"/>
              <a:t>units</a:t>
            </a:r>
            <a:endParaRPr lang="pl-PL" i="1" dirty="0" smtClean="0"/>
          </a:p>
          <a:p>
            <a:pPr algn="ctr"/>
            <a:r>
              <a:rPr lang="pl-PL" b="1" dirty="0" smtClean="0"/>
              <a:t>SU</a:t>
            </a:r>
            <a:endParaRPr lang="pl-PL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716016" y="530120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 err="1" smtClean="0"/>
              <a:t>population</a:t>
            </a:r>
            <a:r>
              <a:rPr lang="pl-PL" i="1" dirty="0" smtClean="0"/>
              <a:t> </a:t>
            </a:r>
            <a:r>
              <a:rPr lang="pl-PL" i="1" dirty="0" err="1" smtClean="0"/>
              <a:t>distribution</a:t>
            </a:r>
            <a:r>
              <a:rPr lang="pl-PL" i="1" dirty="0" smtClean="0"/>
              <a:t> (</a:t>
            </a:r>
            <a:r>
              <a:rPr lang="pl-PL" i="1" dirty="0" err="1" smtClean="0"/>
              <a:t>demography</a:t>
            </a:r>
            <a:r>
              <a:rPr lang="pl-PL" i="1" dirty="0" smtClean="0"/>
              <a:t>)</a:t>
            </a:r>
          </a:p>
          <a:p>
            <a:pPr algn="ctr"/>
            <a:r>
              <a:rPr lang="pl-PL" b="1" dirty="0" smtClean="0"/>
              <a:t>PD</a:t>
            </a:r>
            <a:endParaRPr lang="pl-PL" b="1" dirty="0"/>
          </a:p>
        </p:txBody>
      </p:sp>
      <p:sp>
        <p:nvSpPr>
          <p:cNvPr id="13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l-PL" dirty="0" smtClean="0"/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I</a:t>
            </a:r>
            <a:r>
              <a:rPr lang="en-US" dirty="0" err="1" smtClean="0"/>
              <a:t>ndividual</a:t>
            </a:r>
            <a:r>
              <a:rPr lang="en-US" dirty="0" smtClean="0"/>
              <a:t> data</a:t>
            </a:r>
            <a:r>
              <a:rPr lang="pl-PL" dirty="0" smtClean="0"/>
              <a:t> </a:t>
            </a:r>
            <a:r>
              <a:rPr lang="en-US" dirty="0" smtClean="0"/>
              <a:t>dynamic </a:t>
            </a:r>
            <a:r>
              <a:rPr lang="pl-PL" dirty="0" smtClean="0"/>
              <a:t>i</a:t>
            </a:r>
            <a:r>
              <a:rPr lang="en-US" dirty="0" err="1" smtClean="0"/>
              <a:t>nquirie</a:t>
            </a:r>
            <a:r>
              <a:rPr lang="pl-PL" dirty="0" smtClean="0"/>
              <a:t>s</a:t>
            </a:r>
            <a:endParaRPr lang="pl-PL" dirty="0"/>
          </a:p>
        </p:txBody>
      </p:sp>
      <p:pic>
        <p:nvPicPr>
          <p:cNvPr id="5" name="Symbol zastępczy zawartości 4" descr="ABM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0282" y="1600200"/>
            <a:ext cx="5863436" cy="4525963"/>
          </a:xfrm>
        </p:spPr>
      </p:pic>
      <p:sp>
        <p:nvSpPr>
          <p:cNvPr id="8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l-PL" dirty="0" smtClean="0"/>
              <a:t>26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bufor20_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7273645" cy="4465154"/>
          </a:xfrm>
          <a:prstGeom prst="rect">
            <a:avLst/>
          </a:prstGeom>
        </p:spPr>
      </p:pic>
      <p:pic>
        <p:nvPicPr>
          <p:cNvPr id="13" name="Obraz 12" descr="bufor20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628800"/>
            <a:ext cx="7273644" cy="4464579"/>
          </a:xfrm>
          <a:prstGeom prst="rect">
            <a:avLst/>
          </a:prstGeom>
        </p:spPr>
      </p:pic>
      <p:sp>
        <p:nvSpPr>
          <p:cNvPr id="9" name="Tytuł 16"/>
          <p:cNvSpPr txBox="1">
            <a:spLocks/>
          </p:cNvSpPr>
          <p:nvPr/>
        </p:nvSpPr>
        <p:spPr>
          <a:xfrm>
            <a:off x="467544" y="476672"/>
            <a:ext cx="82809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000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Buffering</a:t>
            </a:r>
            <a:r>
              <a:rPr lang="pl-PL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3000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pl-PL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3000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line</a:t>
            </a:r>
            <a:endParaRPr lang="pl-PL" sz="3000" cap="small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l-PL" dirty="0" smtClean="0"/>
              <a:t>27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defRPr/>
            </a:pPr>
            <a:r>
              <a:rPr lang="pl-PL" dirty="0" err="1" smtClean="0"/>
              <a:t>Buffering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polygon</a:t>
            </a:r>
            <a:endParaRPr kumimoji="0" lang="pl-PL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12700" dir="5400000" algn="t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az 8" descr="jezioro_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7123232" cy="4419141"/>
          </a:xfrm>
          <a:prstGeom prst="rect">
            <a:avLst/>
          </a:prstGeom>
        </p:spPr>
      </p:pic>
      <p:pic>
        <p:nvPicPr>
          <p:cNvPr id="10" name="Obraz 9" descr="jezioro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628800"/>
            <a:ext cx="7163755" cy="4443514"/>
          </a:xfrm>
          <a:prstGeom prst="rect">
            <a:avLst/>
          </a:prstGeom>
        </p:spPr>
      </p:pic>
      <p:pic>
        <p:nvPicPr>
          <p:cNvPr id="11" name="Obraz 10" descr="jezioro_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628800"/>
            <a:ext cx="7200800" cy="4465099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8214598" y="5857527"/>
            <a:ext cx="389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FFFFFF"/>
                </a:solidFill>
              </a:rPr>
              <a:t>28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pPr algn="ctr"/>
            <a:r>
              <a:rPr lang="pl-PL" dirty="0" err="1" smtClean="0"/>
              <a:t>Summing</a:t>
            </a:r>
            <a:r>
              <a:rPr lang="pl-PL" dirty="0" smtClean="0"/>
              <a:t> </a:t>
            </a:r>
            <a:r>
              <a:rPr lang="pl-PL" dirty="0" err="1" smtClean="0"/>
              <a:t>Up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georeferencing</a:t>
            </a:r>
            <a:r>
              <a:rPr lang="en-US" dirty="0" smtClean="0"/>
              <a:t> statistics started in </a:t>
            </a:r>
            <a:r>
              <a:rPr lang="en-US" dirty="0" smtClean="0"/>
              <a:t>2009</a:t>
            </a:r>
            <a:endParaRPr lang="pl-PL" dirty="0" smtClean="0"/>
          </a:p>
          <a:p>
            <a:endParaRPr lang="pl-PL" dirty="0" smtClean="0"/>
          </a:p>
          <a:p>
            <a:r>
              <a:rPr lang="en-US" dirty="0" err="1" smtClean="0"/>
              <a:t>georeferenced</a:t>
            </a:r>
            <a:r>
              <a:rPr lang="en-US" dirty="0" smtClean="0"/>
              <a:t> address data base for all </a:t>
            </a:r>
            <a:r>
              <a:rPr lang="en-US" dirty="0" smtClean="0"/>
              <a:t>residential </a:t>
            </a:r>
            <a:r>
              <a:rPr lang="en-US" dirty="0" smtClean="0"/>
              <a:t>addresses was </a:t>
            </a:r>
            <a:r>
              <a:rPr lang="en-US" dirty="0" smtClean="0"/>
              <a:t>established</a:t>
            </a:r>
            <a:endParaRPr lang="pl-PL" dirty="0" smtClean="0"/>
          </a:p>
          <a:p>
            <a:endParaRPr lang="pl-PL" dirty="0" smtClean="0"/>
          </a:p>
          <a:p>
            <a:r>
              <a:rPr lang="en-US" dirty="0" err="1" smtClean="0"/>
              <a:t>georeferenced</a:t>
            </a:r>
            <a:r>
              <a:rPr lang="en-US" dirty="0" smtClean="0"/>
              <a:t> database are manifold, both for data preparation as well as for the dissemination of </a:t>
            </a:r>
            <a:r>
              <a:rPr lang="en-US" dirty="0" smtClean="0"/>
              <a:t>results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Geostatistics Portal</a:t>
            </a:r>
          </a:p>
          <a:p>
            <a:endParaRPr lang="pl-PL" dirty="0" smtClean="0"/>
          </a:p>
          <a:p>
            <a:r>
              <a:rPr lang="pl-PL" dirty="0" err="1" smtClean="0"/>
              <a:t>European</a:t>
            </a:r>
            <a:r>
              <a:rPr lang="pl-PL" dirty="0" smtClean="0"/>
              <a:t> </a:t>
            </a:r>
            <a:r>
              <a:rPr lang="pl-PL" dirty="0" err="1" smtClean="0"/>
              <a:t>Projects</a:t>
            </a:r>
            <a:r>
              <a:rPr lang="pl-PL" dirty="0" smtClean="0"/>
              <a:t> - </a:t>
            </a:r>
            <a:r>
              <a:rPr lang="pl-PL" dirty="0" err="1" smtClean="0"/>
              <a:t>broadening</a:t>
            </a:r>
            <a:r>
              <a:rPr lang="pl-PL" dirty="0" smtClean="0"/>
              <a:t> </a:t>
            </a:r>
            <a:r>
              <a:rPr lang="pl-PL" dirty="0" err="1" smtClean="0"/>
              <a:t>horizons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29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764704"/>
            <a:ext cx="8229600" cy="5619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err="1" smtClean="0"/>
              <a:t>Base</a:t>
            </a:r>
            <a:r>
              <a:rPr lang="pl-PL" dirty="0" smtClean="0"/>
              <a:t> for </a:t>
            </a:r>
            <a:br>
              <a:rPr lang="pl-PL" dirty="0" smtClean="0"/>
            </a:br>
            <a:r>
              <a:rPr lang="pl-PL" dirty="0" err="1" smtClean="0"/>
              <a:t>x,y</a:t>
            </a:r>
            <a:r>
              <a:rPr lang="pl-PL" dirty="0" smtClean="0"/>
              <a:t>  - GEOCODING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73238"/>
            <a:ext cx="8281615" cy="4760912"/>
          </a:xfrm>
        </p:spPr>
        <p:txBody>
          <a:bodyPr>
            <a:noAutofit/>
          </a:bodyPr>
          <a:lstStyle/>
          <a:p>
            <a:pPr marL="365760" indent="-256032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Territorial </a:t>
            </a:r>
            <a:r>
              <a:rPr lang="pl-PL" sz="2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dentification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egistry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400" i="1" u="sng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(System TERYT) 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provides location data of all statistical units as the address-point of a related building</a:t>
            </a:r>
            <a:endParaRPr lang="pl-PL" sz="2400" dirty="0" err="1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365760" indent="-256032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400" dirty="0" err="1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365760" indent="-256032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Location of buildings is specified using geographical x,y coordinates, giving the exact location of each building and make possibility to linking microdata from several registers.</a:t>
            </a:r>
          </a:p>
        </p:txBody>
      </p:sp>
      <p:sp>
        <p:nvSpPr>
          <p:cNvPr id="4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Thank You For Your Attention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67544" y="4581128"/>
            <a:ext cx="8229600" cy="1143784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pl-PL" sz="2000" b="1" i="1" dirty="0" smtClean="0"/>
              <a:t>Amelia </a:t>
            </a:r>
            <a:r>
              <a:rPr lang="pl-PL" sz="2000" b="1" i="1" dirty="0" err="1" smtClean="0"/>
              <a:t>Wardzińska-Sharif</a:t>
            </a:r>
            <a:endParaRPr lang="pl-PL" sz="2000" b="1" i="1" dirty="0" smtClean="0"/>
          </a:p>
          <a:p>
            <a:pPr algn="r">
              <a:buNone/>
            </a:pPr>
            <a:r>
              <a:rPr lang="en-US" sz="1600" i="1" dirty="0" smtClean="0"/>
              <a:t>Programming and Coordination of Statistical Survey </a:t>
            </a:r>
            <a:r>
              <a:rPr lang="pl-PL" sz="1600" i="1" dirty="0" smtClean="0"/>
              <a:t>Department</a:t>
            </a:r>
            <a:endParaRPr lang="en-US" sz="1600" i="1" dirty="0" smtClean="0"/>
          </a:p>
          <a:p>
            <a:pPr algn="r">
              <a:buNone/>
            </a:pPr>
            <a:r>
              <a:rPr lang="en-US" sz="1600" i="1" dirty="0" smtClean="0"/>
              <a:t>Central Statistical Office of Poland</a:t>
            </a:r>
            <a:endParaRPr lang="pl-PL" sz="1600" i="1" dirty="0" smtClean="0"/>
          </a:p>
          <a:p>
            <a:pPr algn="r">
              <a:buNone/>
            </a:pPr>
            <a:r>
              <a:rPr lang="pl-PL" sz="1600" b="1" i="1" dirty="0" smtClean="0"/>
              <a:t>Q2014, 2-5 </a:t>
            </a:r>
            <a:r>
              <a:rPr lang="pl-PL" sz="1600" b="1" i="1" dirty="0" err="1" smtClean="0"/>
              <a:t>June</a:t>
            </a:r>
            <a:r>
              <a:rPr lang="pl-PL" sz="1600" b="1" i="1" dirty="0" smtClean="0"/>
              <a:t> 2014 </a:t>
            </a:r>
            <a:r>
              <a:rPr lang="pl-PL" sz="1600" b="1" i="1" dirty="0" err="1" smtClean="0"/>
              <a:t>Vienna</a:t>
            </a:r>
            <a:r>
              <a:rPr lang="pl-PL" sz="1600" b="1" i="1" dirty="0" smtClean="0"/>
              <a:t>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30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8"/>
          <p:cNvSpPr>
            <a:spLocks noChangeArrowheads="1"/>
          </p:cNvSpPr>
          <p:nvPr/>
        </p:nvSpPr>
        <p:spPr bwMode="auto">
          <a:xfrm>
            <a:off x="395288" y="260350"/>
            <a:ext cx="82296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39939" name="Prostokąt 26"/>
          <p:cNvSpPr>
            <a:spLocks noChangeArrowheads="1"/>
          </p:cNvSpPr>
          <p:nvPr/>
        </p:nvSpPr>
        <p:spPr bwMode="auto">
          <a:xfrm>
            <a:off x="1039054" y="548680"/>
            <a:ext cx="720421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3000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ddress</a:t>
            </a:r>
            <a:r>
              <a:rPr lang="en-US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point</a:t>
            </a:r>
            <a:r>
              <a:rPr lang="pl-PL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i</a:t>
            </a:r>
            <a:r>
              <a:rPr lang="en-US" sz="3000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dentification</a:t>
            </a:r>
            <a:r>
              <a:rPr lang="en-US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syste</a:t>
            </a:r>
            <a:r>
              <a:rPr lang="pl-PL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</a:t>
            </a:r>
            <a:endParaRPr lang="en-US" sz="30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4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9092302" cy="272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8"/>
          <p:cNvSpPr>
            <a:spLocks noChangeArrowheads="1"/>
          </p:cNvSpPr>
          <p:nvPr/>
        </p:nvSpPr>
        <p:spPr bwMode="auto">
          <a:xfrm>
            <a:off x="395288" y="260350"/>
            <a:ext cx="82296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39939" name="Prostokąt 26"/>
          <p:cNvSpPr>
            <a:spLocks noChangeArrowheads="1"/>
          </p:cNvSpPr>
          <p:nvPr/>
        </p:nvSpPr>
        <p:spPr bwMode="auto">
          <a:xfrm>
            <a:off x="467544" y="188640"/>
            <a:ext cx="818525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0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GB" sz="30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patial</a:t>
            </a:r>
            <a:r>
              <a:rPr lang="en-GB" sz="30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pl-PL" sz="3000" b="1" cap="small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GB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address point</a:t>
            </a:r>
            <a:r>
              <a:rPr lang="pl-PL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Identification system</a:t>
            </a:r>
            <a:endParaRPr lang="pl-PL" sz="30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4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9092302" cy="272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933056"/>
            <a:ext cx="14573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506" name="Symbol zastępczy numeru slajdu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805FF279-00F2-4878-B37A-9557271C49F0}" type="slidenum">
              <a:rPr lang="pl-PL"/>
              <a:pPr/>
              <a:t>6</a:t>
            </a:fld>
            <a:endParaRPr lang="pl-PL"/>
          </a:p>
        </p:txBody>
      </p:sp>
      <p:sp>
        <p:nvSpPr>
          <p:cNvPr id="19458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sz="2800" dirty="0" err="1" smtClean="0">
                <a:solidFill>
                  <a:srgbClr val="0000CC"/>
                </a:solidFill>
                <a:latin typeface="Book Antiqua" pitchFamily="18" charset="0"/>
                <a:cs typeface="Arial" charset="0"/>
              </a:rPr>
              <a:t>Work</a:t>
            </a:r>
            <a:r>
              <a:rPr lang="pl-PL" sz="2800" dirty="0" smtClean="0">
                <a:solidFill>
                  <a:srgbClr val="0000CC"/>
                </a:solidFill>
                <a:latin typeface="Book Antiqua" pitchFamily="18" charset="0"/>
                <a:cs typeface="Arial" charset="0"/>
              </a:rPr>
              <a:t> </a:t>
            </a:r>
            <a:r>
              <a:rPr lang="pl-PL" sz="2800" dirty="0" err="1" smtClean="0">
                <a:solidFill>
                  <a:srgbClr val="0000CC"/>
                </a:solidFill>
                <a:latin typeface="Book Antiqua" pitchFamily="18" charset="0"/>
                <a:cs typeface="Arial" charset="0"/>
              </a:rPr>
              <a:t>schedule</a:t>
            </a:r>
            <a:endParaRPr lang="en-US" sz="2800" dirty="0" smtClean="0">
              <a:solidFill>
                <a:srgbClr val="0000CC"/>
              </a:solidFill>
              <a:latin typeface="Book Antiqua" pitchFamily="18" charset="0"/>
              <a:cs typeface="Arial" charset="0"/>
            </a:endParaRPr>
          </a:p>
        </p:txBody>
      </p:sp>
      <p:pic>
        <p:nvPicPr>
          <p:cNvPr id="21508" name="Obraz 7" descr="EGiB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412875"/>
            <a:ext cx="976313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Obraz 5" descr="TBD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6013" y="1844675"/>
            <a:ext cx="974725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Obraz 5" descr="ORTO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850" y="4868863"/>
            <a:ext cx="1008063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Obraz 5" descr="VMap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6013" y="5300663"/>
            <a:ext cx="1076325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Obraz 11" descr="EGIB.bmp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4438" y="1341438"/>
            <a:ext cx="12239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84438" y="5445125"/>
            <a:ext cx="12477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03575" y="4581525"/>
            <a:ext cx="12795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16463" y="5300663"/>
            <a:ext cx="172720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Obraz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04025" y="1341438"/>
            <a:ext cx="18542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Obraz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96188" y="4581525"/>
            <a:ext cx="1079500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43438" y="1341438"/>
            <a:ext cx="18732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0" y="1844824"/>
          <a:ext cx="8229600" cy="4697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Spatial data compiled in the statistics</a:t>
            </a:r>
            <a:r>
              <a:rPr lang="pl-PL" dirty="0" smtClean="0"/>
              <a:t> </a:t>
            </a:r>
            <a:r>
              <a:rPr lang="pl-PL" dirty="0" err="1" smtClean="0"/>
              <a:t>today</a:t>
            </a:r>
            <a:endParaRPr lang="pl-PL" dirty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727825" y="6408738"/>
            <a:ext cx="19192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fld id="{930EB600-F1FA-46F9-9D58-A19091A16B07}" type="slidenum">
              <a:rPr lang="pl-PL"/>
              <a:pPr algn="l"/>
              <a:t>7</a:t>
            </a:fld>
            <a:endParaRPr lang="pl-PL"/>
          </a:p>
        </p:txBody>
      </p:sp>
      <p:sp>
        <p:nvSpPr>
          <p:cNvPr id="6" name="Symbol zastępczy numeru slajdu 2"/>
          <p:cNvSpPr txBox="1">
            <a:spLocks/>
          </p:cNvSpPr>
          <p:nvPr/>
        </p:nvSpPr>
        <p:spPr>
          <a:xfrm>
            <a:off x="8195864" y="5805264"/>
            <a:ext cx="480592" cy="365125"/>
          </a:xfrm>
          <a:prstGeom prst="rect">
            <a:avLst/>
          </a:prstGeom>
        </p:spPr>
        <p:txBody>
          <a:bodyPr vert="horz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pl-PL" dirty="0" err="1" smtClean="0"/>
              <a:t>projects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2348880"/>
            <a:ext cx="7467600" cy="4125072"/>
          </a:xfrm>
        </p:spPr>
        <p:txBody>
          <a:bodyPr/>
          <a:lstStyle/>
          <a:p>
            <a:r>
              <a:rPr lang="pl-PL" sz="1800" b="1" dirty="0" smtClean="0"/>
              <a:t>GEOSTAT 1A</a:t>
            </a:r>
          </a:p>
          <a:p>
            <a:endParaRPr lang="pl-PL" sz="1800" b="1" dirty="0" smtClean="0"/>
          </a:p>
          <a:p>
            <a:r>
              <a:rPr lang="pl-PL" sz="1800" b="1" i="1" dirty="0" smtClean="0">
                <a:solidFill>
                  <a:schemeClr val="bg1">
                    <a:lumMod val="50000"/>
                  </a:schemeClr>
                </a:solidFill>
              </a:rPr>
              <a:t>GEOSTAT </a:t>
            </a:r>
            <a:r>
              <a:rPr lang="pl-PL" sz="1800" b="1" i="1" dirty="0" smtClean="0">
                <a:solidFill>
                  <a:schemeClr val="bg1">
                    <a:lumMod val="50000"/>
                  </a:schemeClr>
                </a:solidFill>
              </a:rPr>
              <a:t>1B </a:t>
            </a:r>
            <a:r>
              <a:rPr lang="pl-PL" sz="1800" b="1" i="1" dirty="0" smtClean="0">
                <a:solidFill>
                  <a:schemeClr val="bg1">
                    <a:lumMod val="50000"/>
                  </a:schemeClr>
                </a:solidFill>
              </a:rPr>
              <a:t>(on </a:t>
            </a:r>
            <a:r>
              <a:rPr lang="pl-PL" sz="1800" b="1" i="1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pl-PL" sz="1800" b="1" i="1" dirty="0" err="1" smtClean="0">
                <a:solidFill>
                  <a:schemeClr val="bg1">
                    <a:lumMod val="50000"/>
                  </a:schemeClr>
                </a:solidFill>
              </a:rPr>
              <a:t>voluntary</a:t>
            </a:r>
            <a:r>
              <a:rPr lang="pl-PL" sz="18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800" b="1" i="1" dirty="0" err="1" smtClean="0">
                <a:solidFill>
                  <a:schemeClr val="bg1">
                    <a:lumMod val="50000"/>
                  </a:schemeClr>
                </a:solidFill>
              </a:rPr>
              <a:t>basis</a:t>
            </a:r>
            <a:r>
              <a:rPr lang="pl-PL" sz="1800" b="1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endParaRPr lang="pl-PL" sz="1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l-PL" sz="1800" b="1" dirty="0" smtClean="0"/>
              <a:t>GEOSTAT 1C </a:t>
            </a:r>
            <a:r>
              <a:rPr lang="pl-PL" sz="1800" b="1" dirty="0" err="1" smtClean="0"/>
              <a:t>(</a:t>
            </a:r>
            <a:r>
              <a:rPr lang="pl-PL" sz="1800" dirty="0" err="1" smtClean="0"/>
              <a:t>i</a:t>
            </a:r>
            <a:r>
              <a:rPr lang="pl-PL" sz="1800" dirty="0" smtClean="0"/>
              <a:t>n </a:t>
            </a:r>
            <a:r>
              <a:rPr lang="pl-PL" sz="1800" dirty="0" err="1" smtClean="0"/>
              <a:t>progress</a:t>
            </a:r>
            <a:r>
              <a:rPr lang="pl-PL" sz="1800" dirty="0" smtClean="0"/>
              <a:t>)</a:t>
            </a:r>
            <a:endParaRPr lang="pl-PL" sz="1800" b="1" dirty="0" smtClean="0"/>
          </a:p>
          <a:p>
            <a:endParaRPr lang="pl-PL" sz="1800" b="1" dirty="0" smtClean="0"/>
          </a:p>
          <a:p>
            <a:r>
              <a:rPr lang="pl-PL" sz="1800" b="1" dirty="0" smtClean="0"/>
              <a:t>„</a:t>
            </a:r>
            <a:r>
              <a:rPr lang="en-US" b="1" dirty="0" smtClean="0"/>
              <a:t>Merging statistics and geospatial </a:t>
            </a:r>
            <a:r>
              <a:rPr lang="en-US" b="1" dirty="0" smtClean="0"/>
              <a:t>information </a:t>
            </a:r>
            <a:r>
              <a:rPr lang="en-US" b="1" dirty="0" smtClean="0"/>
              <a:t>in Member States</a:t>
            </a:r>
            <a:r>
              <a:rPr lang="pl-PL" sz="1800" b="1" dirty="0" smtClean="0"/>
              <a:t>”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6200000">
            <a:off x="-670892" y="3055268"/>
            <a:ext cx="2636912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GEOSTAT 1A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59E796-575D-4D70-A04A-E362E5E8025B}" type="slidenum">
              <a:rPr lang="pl-PL" smtClean="0"/>
              <a:pPr/>
              <a:t>9</a:t>
            </a:fld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0"/>
            <a:ext cx="70853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2191</TotalTime>
  <Words>788</Words>
  <Application>Microsoft Office PowerPoint</Application>
  <PresentationFormat>Pokaz na ekranie (4:3)</PresentationFormat>
  <Paragraphs>198</Paragraphs>
  <Slides>30</Slides>
  <Notes>16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Wykusz</vt:lpstr>
      <vt:lpstr>„Benefits from geocoding information collected in statistical surveys”  POLAND </vt:lpstr>
      <vt:lpstr>GIS Technology</vt:lpstr>
      <vt:lpstr>Base for  x,y  - GEOCODING</vt:lpstr>
      <vt:lpstr>Slajd 4</vt:lpstr>
      <vt:lpstr>Slajd 5</vt:lpstr>
      <vt:lpstr>Work schedule</vt:lpstr>
      <vt:lpstr>Spatial data compiled in the statistics today</vt:lpstr>
      <vt:lpstr>projects</vt:lpstr>
      <vt:lpstr>GEOSTAT 1A</vt:lpstr>
      <vt:lpstr>GENERAL AND SPECIFIC OBJECTIVES</vt:lpstr>
      <vt:lpstr>Slajd 11</vt:lpstr>
      <vt:lpstr>ACHIEVEMENTS</vt:lpstr>
      <vt:lpstr>demographic data in 1 km grid</vt:lpstr>
      <vt:lpstr>Slajd 14</vt:lpstr>
      <vt:lpstr>Slajd 15</vt:lpstr>
      <vt:lpstr>Slajd 16</vt:lpstr>
      <vt:lpstr>Slajd 17</vt:lpstr>
      <vt:lpstr>development rate</vt:lpstr>
      <vt:lpstr>Density of roads </vt:lpstr>
      <vt:lpstr>Slajd 20</vt:lpstr>
      <vt:lpstr>Geostatistics Portal functionality</vt:lpstr>
      <vt:lpstr>Geovisualization of censuses results </vt:lpstr>
      <vt:lpstr>User defined parameters</vt:lpstr>
      <vt:lpstr>Slajd 24</vt:lpstr>
      <vt:lpstr>CSO in INSPIRE</vt:lpstr>
      <vt:lpstr>Individual data dynamic inquiries</vt:lpstr>
      <vt:lpstr>Slajd 27</vt:lpstr>
      <vt:lpstr>Buffering the polygon</vt:lpstr>
      <vt:lpstr>Summing Up</vt:lpstr>
      <vt:lpstr>Thank You For Your Attention</vt:lpstr>
    </vt:vector>
  </TitlesOfParts>
  <Company>gus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„Merging statistics and geospatial information in Member States” Workshop for the 8 grants</dc:title>
  <dc:creator>Amelia Wardzińska-Sharif</dc:creator>
  <cp:lastModifiedBy>wardzinskaa</cp:lastModifiedBy>
  <cp:revision>105</cp:revision>
  <dcterms:created xsi:type="dcterms:W3CDTF">2013-03-11T15:32:00Z</dcterms:created>
  <dcterms:modified xsi:type="dcterms:W3CDTF">2014-05-28T06:35:26Z</dcterms:modified>
</cp:coreProperties>
</file>