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69" r:id="rId1"/>
  </p:sldMasterIdLst>
  <p:notesMasterIdLst>
    <p:notesMasterId r:id="rId17"/>
  </p:notesMasterIdLst>
  <p:handoutMasterIdLst>
    <p:handoutMasterId r:id="rId18"/>
  </p:handoutMasterIdLst>
  <p:sldIdLst>
    <p:sldId id="256" r:id="rId2"/>
    <p:sldId id="262" r:id="rId3"/>
    <p:sldId id="257" r:id="rId4"/>
    <p:sldId id="263" r:id="rId5"/>
    <p:sldId id="267" r:id="rId6"/>
    <p:sldId id="264" r:id="rId7"/>
    <p:sldId id="268" r:id="rId8"/>
    <p:sldId id="269" r:id="rId9"/>
    <p:sldId id="270" r:id="rId10"/>
    <p:sldId id="271" r:id="rId11"/>
    <p:sldId id="272" r:id="rId12"/>
    <p:sldId id="273" r:id="rId13"/>
    <p:sldId id="274" r:id="rId14"/>
    <p:sldId id="275" r:id="rId15"/>
    <p:sldId id="277" r:id="rId16"/>
  </p:sldIdLst>
  <p:sldSz cx="9144000" cy="6858000" type="screen4x3"/>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71D6C"/>
    <a:srgbClr val="ECECEC"/>
    <a:srgbClr val="82045E"/>
    <a:srgbClr val="B23D02"/>
    <a:srgbClr val="488225"/>
    <a:srgbClr val="00A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9" autoAdjust="0"/>
  </p:normalViewPr>
  <p:slideViewPr>
    <p:cSldViewPr showGuides="1">
      <p:cViewPr>
        <p:scale>
          <a:sx n="125" d="100"/>
          <a:sy n="125" d="100"/>
        </p:scale>
        <p:origin x="-558" y="4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9430FEDD-3909-4103-9988-6311BCC5BB44}" type="datetimeFigureOut">
              <a:rPr lang="nl-NL" smtClean="0"/>
              <a:t>22-5-2014</a:t>
            </a:fld>
            <a:endParaRPr lang="nl-NL"/>
          </a:p>
        </p:txBody>
      </p:sp>
      <p:sp>
        <p:nvSpPr>
          <p:cNvPr id="4" name="Tijdelijke aanduiding voor voettekst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14358F41-9381-4C89-8D3A-53A3D6670131}" type="slidenum">
              <a:rPr lang="nl-NL" smtClean="0"/>
              <a:t>‹nr.›</a:t>
            </a:fld>
            <a:endParaRPr lang="nl-NL"/>
          </a:p>
        </p:txBody>
      </p:sp>
    </p:spTree>
    <p:extLst>
      <p:ext uri="{BB962C8B-B14F-4D97-AF65-F5344CB8AC3E}">
        <p14:creationId xmlns:p14="http://schemas.microsoft.com/office/powerpoint/2010/main" val="2584685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21AAE180-6544-43C2-B32F-23307011F640}" type="datetimeFigureOut">
              <a:rPr lang="nl-NL" smtClean="0"/>
              <a:t>22-5-2014</a:t>
            </a:fld>
            <a:endParaRPr lang="nl-NL"/>
          </a:p>
        </p:txBody>
      </p:sp>
      <p:sp>
        <p:nvSpPr>
          <p:cNvPr id="4" name="Tijdelijke aanduiding voor dia-afbeelding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F402A34C-D2C2-434F-B3C4-15FBF8DA41E3}" type="slidenum">
              <a:rPr lang="nl-NL" smtClean="0"/>
              <a:t>‹nr.›</a:t>
            </a:fld>
            <a:endParaRPr lang="nl-NL"/>
          </a:p>
        </p:txBody>
      </p:sp>
    </p:spTree>
    <p:extLst>
      <p:ext uri="{BB962C8B-B14F-4D97-AF65-F5344CB8AC3E}">
        <p14:creationId xmlns:p14="http://schemas.microsoft.com/office/powerpoint/2010/main" val="419024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402A34C-D2C2-434F-B3C4-15FBF8DA41E3}" type="slidenum">
              <a:rPr lang="nl-NL" smtClean="0"/>
              <a:t>3</a:t>
            </a:fld>
            <a:endParaRPr lang="nl-NL"/>
          </a:p>
        </p:txBody>
      </p:sp>
    </p:spTree>
    <p:extLst>
      <p:ext uri="{BB962C8B-B14F-4D97-AF65-F5344CB8AC3E}">
        <p14:creationId xmlns:p14="http://schemas.microsoft.com/office/powerpoint/2010/main" val="1458789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2" name="Rechthoek 1"/>
          <p:cNvSpPr/>
          <p:nvPr/>
        </p:nvSpPr>
        <p:spPr>
          <a:xfrm>
            <a:off x="0" y="0"/>
            <a:ext cx="877904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nvGrpSpPr>
          <p:cNvPr id="10" name="Groep 9"/>
          <p:cNvGrpSpPr/>
          <p:nvPr userDrawn="1"/>
        </p:nvGrpSpPr>
        <p:grpSpPr>
          <a:xfrm>
            <a:off x="810000" y="3024000"/>
            <a:ext cx="7974000" cy="3383999"/>
            <a:chOff x="810000" y="3024000"/>
            <a:chExt cx="7974000" cy="3383999"/>
          </a:xfrm>
        </p:grpSpPr>
        <p:sp>
          <p:nvSpPr>
            <p:cNvPr id="12" name="Rond hoek zelfde zijde rechthoek 11"/>
            <p:cNvSpPr/>
            <p:nvPr userDrawn="1"/>
          </p:nvSpPr>
          <p:spPr>
            <a:xfrm rot="16200000">
              <a:off x="3966520" y="-132520"/>
              <a:ext cx="1656000" cy="7969040"/>
            </a:xfrm>
            <a:prstGeom prst="round2SameRect">
              <a:avLst>
                <a:gd name="adj1" fmla="val 476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ond hoek zelfde zijde rechthoek 12"/>
            <p:cNvSpPr/>
            <p:nvPr userDrawn="1"/>
          </p:nvSpPr>
          <p:spPr>
            <a:xfrm rot="16200000">
              <a:off x="4770000" y="1530000"/>
              <a:ext cx="864000" cy="7164000"/>
            </a:xfrm>
            <a:prstGeom prst="round2SameRect">
              <a:avLst>
                <a:gd name="adj1" fmla="val 8674"/>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ond hoek zelfde zijde rechthoek 13"/>
            <p:cNvSpPr/>
            <p:nvPr userDrawn="1"/>
          </p:nvSpPr>
          <p:spPr>
            <a:xfrm rot="16200000">
              <a:off x="7429384" y="5058341"/>
              <a:ext cx="864002" cy="1835313"/>
            </a:xfrm>
            <a:prstGeom prst="round2SameRect">
              <a:avLst>
                <a:gd name="adj1" fmla="val 476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pic>
        <p:nvPicPr>
          <p:cNvPr id="15" name="Afbeelding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0800" y="5634000"/>
            <a:ext cx="1433468" cy="586800"/>
          </a:xfrm>
          <a:prstGeom prst="rect">
            <a:avLst/>
          </a:prstGeom>
        </p:spPr>
      </p:pic>
      <p:sp>
        <p:nvSpPr>
          <p:cNvPr id="3" name="Subtitle 2"/>
          <p:cNvSpPr>
            <a:spLocks noGrp="1"/>
          </p:cNvSpPr>
          <p:nvPr>
            <p:ph type="subTitle" idx="1" hasCustomPrompt="1"/>
          </p:nvPr>
        </p:nvSpPr>
        <p:spPr>
          <a:xfrm>
            <a:off x="1854000" y="4679999"/>
            <a:ext cx="6943344" cy="864001"/>
          </a:xfrm>
        </p:spPr>
        <p:txBody>
          <a:bodyPr tIns="18000" anchor="ctr" anchorCtr="0">
            <a:noAutofit/>
          </a:bodyPr>
          <a:lstStyle>
            <a:lvl1pPr marL="0" indent="0" algn="l">
              <a:lnSpc>
                <a:spcPts val="3000"/>
              </a:lnSpc>
              <a:buNone/>
              <a:defRPr sz="30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 bewerken</a:t>
            </a:r>
            <a:endParaRPr lang="en-US" dirty="0"/>
          </a:p>
        </p:txBody>
      </p:sp>
      <p:sp>
        <p:nvSpPr>
          <p:cNvPr id="25" name="Tijdelijke aanduiding voor tekst 24"/>
          <p:cNvSpPr>
            <a:spLocks noGrp="1"/>
          </p:cNvSpPr>
          <p:nvPr>
            <p:ph type="body" sz="quarter" idx="10"/>
          </p:nvPr>
        </p:nvSpPr>
        <p:spPr>
          <a:xfrm>
            <a:off x="1035050" y="3023999"/>
            <a:ext cx="7743990" cy="1475401"/>
          </a:xfrm>
        </p:spPr>
        <p:txBody>
          <a:bodyPr tIns="108000">
            <a:noAutofit/>
          </a:bodyPr>
          <a:lstStyle>
            <a:lvl1pPr marL="0" indent="0">
              <a:lnSpc>
                <a:spcPts val="5400"/>
              </a:lnSpc>
              <a:buFontTx/>
              <a:buNone/>
              <a:defRPr sz="4400" b="1">
                <a:solidFill>
                  <a:schemeClr val="accent1"/>
                </a:solidFill>
                <a:latin typeface="+mj-lt"/>
              </a:defRPr>
            </a:lvl1pPr>
            <a:lvl2pPr marL="320040" indent="0">
              <a:buFontTx/>
              <a:buNone/>
              <a:defRPr sz="4400" b="1">
                <a:solidFill>
                  <a:srgbClr val="00A1CD"/>
                </a:solidFill>
                <a:latin typeface="+mj-lt"/>
              </a:defRPr>
            </a:lvl2pPr>
            <a:lvl3pPr marL="640080" indent="0">
              <a:buFontTx/>
              <a:buNone/>
              <a:defRPr sz="4400" b="1">
                <a:solidFill>
                  <a:srgbClr val="00A1CD"/>
                </a:solidFill>
                <a:latin typeface="+mj-lt"/>
              </a:defRPr>
            </a:lvl3pPr>
            <a:lvl4pPr marL="914400" indent="0">
              <a:buFontTx/>
              <a:buNone/>
              <a:defRPr sz="4400" b="1">
                <a:solidFill>
                  <a:srgbClr val="00A1CD"/>
                </a:solidFill>
                <a:latin typeface="+mj-lt"/>
              </a:defRPr>
            </a:lvl4pPr>
            <a:lvl5pPr marL="1143000" indent="0">
              <a:buFontTx/>
              <a:buNone/>
              <a:defRPr sz="4400" b="1">
                <a:solidFill>
                  <a:srgbClr val="00A1CD"/>
                </a:solidFill>
                <a:latin typeface="+mj-lt"/>
              </a:defRPr>
            </a:lvl5pPr>
          </a:lstStyle>
          <a:p>
            <a:pPr lvl="0"/>
            <a:r>
              <a:rPr lang="nl-NL" smtClean="0"/>
              <a:t>Klik om de modelstijlen te bewerken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eldia">
    <p:spTree>
      <p:nvGrpSpPr>
        <p:cNvPr id="1" name=""/>
        <p:cNvGrpSpPr/>
        <p:nvPr/>
      </p:nvGrpSpPr>
      <p:grpSpPr>
        <a:xfrm>
          <a:off x="0" y="0"/>
          <a:ext cx="0" cy="0"/>
          <a:chOff x="0" y="0"/>
          <a:chExt cx="0" cy="0"/>
        </a:xfrm>
      </p:grpSpPr>
      <p:grpSp>
        <p:nvGrpSpPr>
          <p:cNvPr id="10" name="Groep 9"/>
          <p:cNvGrpSpPr/>
          <p:nvPr userDrawn="1"/>
        </p:nvGrpSpPr>
        <p:grpSpPr>
          <a:xfrm>
            <a:off x="810000" y="3024000"/>
            <a:ext cx="7974000" cy="3383999"/>
            <a:chOff x="810000" y="3024000"/>
            <a:chExt cx="7974000" cy="3383999"/>
          </a:xfrm>
        </p:grpSpPr>
        <p:sp>
          <p:nvSpPr>
            <p:cNvPr id="12" name="Rond hoek zelfde zijde rechthoek 11"/>
            <p:cNvSpPr/>
            <p:nvPr userDrawn="1"/>
          </p:nvSpPr>
          <p:spPr>
            <a:xfrm rot="16200000">
              <a:off x="3966520" y="-132520"/>
              <a:ext cx="1656000" cy="7969040"/>
            </a:xfrm>
            <a:prstGeom prst="round2SameRect">
              <a:avLst>
                <a:gd name="adj1" fmla="val 476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ond hoek zelfde zijde rechthoek 12"/>
            <p:cNvSpPr/>
            <p:nvPr userDrawn="1"/>
          </p:nvSpPr>
          <p:spPr>
            <a:xfrm rot="16200000">
              <a:off x="4770000" y="1530000"/>
              <a:ext cx="864000" cy="7164000"/>
            </a:xfrm>
            <a:prstGeom prst="round2SameRect">
              <a:avLst>
                <a:gd name="adj1" fmla="val 8674"/>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ond hoek zelfde zijde rechthoek 13"/>
            <p:cNvSpPr/>
            <p:nvPr userDrawn="1"/>
          </p:nvSpPr>
          <p:spPr>
            <a:xfrm rot="16200000">
              <a:off x="7429384" y="5058341"/>
              <a:ext cx="864002" cy="1835313"/>
            </a:xfrm>
            <a:prstGeom prst="round2SameRect">
              <a:avLst>
                <a:gd name="adj1" fmla="val 476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pic>
        <p:nvPicPr>
          <p:cNvPr id="15" name="Afbeelding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0800" y="5634000"/>
            <a:ext cx="1433468" cy="586800"/>
          </a:xfrm>
          <a:prstGeom prst="rect">
            <a:avLst/>
          </a:prstGeom>
        </p:spPr>
      </p:pic>
      <p:sp>
        <p:nvSpPr>
          <p:cNvPr id="3" name="Subtitle 2"/>
          <p:cNvSpPr>
            <a:spLocks noGrp="1"/>
          </p:cNvSpPr>
          <p:nvPr>
            <p:ph type="subTitle" idx="1" hasCustomPrompt="1"/>
          </p:nvPr>
        </p:nvSpPr>
        <p:spPr>
          <a:xfrm>
            <a:off x="1854000" y="4679999"/>
            <a:ext cx="6943344" cy="864001"/>
          </a:xfrm>
        </p:spPr>
        <p:txBody>
          <a:bodyPr tIns="18000" anchor="ctr" anchorCtr="0">
            <a:noAutofit/>
          </a:bodyPr>
          <a:lstStyle>
            <a:lvl1pPr marL="0" indent="0" algn="l">
              <a:lnSpc>
                <a:spcPts val="3000"/>
              </a:lnSpc>
              <a:buNone/>
              <a:defRPr sz="30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 bewerken</a:t>
            </a:r>
            <a:endParaRPr lang="en-US" dirty="0"/>
          </a:p>
        </p:txBody>
      </p:sp>
      <p:sp>
        <p:nvSpPr>
          <p:cNvPr id="25" name="Tijdelijke aanduiding voor tekst 24"/>
          <p:cNvSpPr>
            <a:spLocks noGrp="1"/>
          </p:cNvSpPr>
          <p:nvPr>
            <p:ph type="body" sz="quarter" idx="10"/>
          </p:nvPr>
        </p:nvSpPr>
        <p:spPr>
          <a:xfrm>
            <a:off x="1035050" y="3023999"/>
            <a:ext cx="7743990" cy="1475401"/>
          </a:xfrm>
        </p:spPr>
        <p:txBody>
          <a:bodyPr tIns="108000">
            <a:noAutofit/>
          </a:bodyPr>
          <a:lstStyle>
            <a:lvl1pPr marL="0" indent="0">
              <a:lnSpc>
                <a:spcPts val="5400"/>
              </a:lnSpc>
              <a:buFontTx/>
              <a:buNone/>
              <a:defRPr sz="4400" b="1">
                <a:solidFill>
                  <a:schemeClr val="accent1"/>
                </a:solidFill>
                <a:latin typeface="+mj-lt"/>
              </a:defRPr>
            </a:lvl1pPr>
            <a:lvl2pPr marL="320040" indent="0">
              <a:buFontTx/>
              <a:buNone/>
              <a:defRPr sz="4400" b="1">
                <a:solidFill>
                  <a:srgbClr val="00A1CD"/>
                </a:solidFill>
                <a:latin typeface="+mj-lt"/>
              </a:defRPr>
            </a:lvl2pPr>
            <a:lvl3pPr marL="640080" indent="0">
              <a:buFontTx/>
              <a:buNone/>
              <a:defRPr sz="4400" b="1">
                <a:solidFill>
                  <a:srgbClr val="00A1CD"/>
                </a:solidFill>
                <a:latin typeface="+mj-lt"/>
              </a:defRPr>
            </a:lvl3pPr>
            <a:lvl4pPr marL="914400" indent="0">
              <a:buFontTx/>
              <a:buNone/>
              <a:defRPr sz="4400" b="1">
                <a:solidFill>
                  <a:srgbClr val="00A1CD"/>
                </a:solidFill>
                <a:latin typeface="+mj-lt"/>
              </a:defRPr>
            </a:lvl4pPr>
            <a:lvl5pPr marL="1143000" indent="0">
              <a:buFontTx/>
              <a:buNone/>
              <a:defRPr sz="4400" b="1">
                <a:solidFill>
                  <a:srgbClr val="00A1CD"/>
                </a:solidFill>
                <a:latin typeface="+mj-lt"/>
              </a:defRPr>
            </a:lvl5pPr>
          </a:lstStyle>
          <a:p>
            <a:pPr lvl="0"/>
            <a:r>
              <a:rPr lang="nl-NL" smtClean="0"/>
              <a:t>Klik om de modelstijlen te bewerken</a:t>
            </a:r>
          </a:p>
        </p:txBody>
      </p:sp>
      <p:pic>
        <p:nvPicPr>
          <p:cNvPr id="2" name="Afbeelding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57"/>
            <a:ext cx="8774604" cy="6857143"/>
          </a:xfrm>
          <a:prstGeom prst="rect">
            <a:avLst/>
          </a:prstGeom>
        </p:spPr>
      </p:pic>
    </p:spTree>
    <p:extLst>
      <p:ext uri="{BB962C8B-B14F-4D97-AF65-F5344CB8AC3E}">
        <p14:creationId xmlns:p14="http://schemas.microsoft.com/office/powerpoint/2010/main" val="260637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Afgeronde rechthoek 6"/>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latin typeface="+mj-lt"/>
            </a:endParaRPr>
          </a:p>
        </p:txBody>
      </p:sp>
      <p:sp>
        <p:nvSpPr>
          <p:cNvPr id="2" name="Title 1"/>
          <p:cNvSpPr>
            <a:spLocks noGrp="1"/>
          </p:cNvSpPr>
          <p:nvPr>
            <p:ph type="title"/>
          </p:nvPr>
        </p:nvSpPr>
        <p:spPr/>
        <p:txBody>
          <a:bodyPr/>
          <a:lstStyle>
            <a:lvl1pPr>
              <a:defRPr>
                <a:latin typeface="+mj-lt"/>
              </a:defRPr>
            </a:lvl1pPr>
          </a:lstStyle>
          <a:p>
            <a:r>
              <a:rPr lang="nl-NL" smtClean="0"/>
              <a:t>Klik om de stijl te bewerken</a:t>
            </a:r>
            <a:endParaRPr lang="en-US"/>
          </a:p>
        </p:txBody>
      </p:sp>
      <p:sp>
        <p:nvSpPr>
          <p:cNvPr id="3" name="Content Placeholder 2"/>
          <p:cNvSpPr>
            <a:spLocks noGrp="1"/>
          </p:cNvSpPr>
          <p:nvPr>
            <p:ph idx="1"/>
          </p:nvPr>
        </p:nvSpPr>
        <p:spPr>
          <a:xfrm>
            <a:off x="918000" y="1566000"/>
            <a:ext cx="7596000" cy="44676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lvl1pPr>
              <a:defRPr>
                <a:solidFill>
                  <a:srgbClr val="271D6C"/>
                </a:solidFill>
                <a:latin typeface="Calibri" panose="020F0502020204030204" pitchFamily="34" charset="0"/>
              </a:defRPr>
            </a:lvl1pPr>
          </a:lstStyle>
          <a:p>
            <a:endParaRPr lang="nl-NL"/>
          </a:p>
        </p:txBody>
      </p:sp>
      <p:sp>
        <p:nvSpPr>
          <p:cNvPr id="5" name="Footer Placeholder 4"/>
          <p:cNvSpPr>
            <a:spLocks noGrp="1"/>
          </p:cNvSpPr>
          <p:nvPr>
            <p:ph type="ftr" sz="quarter" idx="11"/>
          </p:nvPr>
        </p:nvSpPr>
        <p:spPr/>
        <p:txBody>
          <a:bodyPr/>
          <a:lstStyle>
            <a:lvl1pPr>
              <a:defRPr>
                <a:solidFill>
                  <a:srgbClr val="271D6C"/>
                </a:solidFill>
                <a:latin typeface="Calibri" panose="020F0502020204030204" pitchFamily="34" charset="0"/>
              </a:defRPr>
            </a:lvl1pPr>
          </a:lstStyle>
          <a:p>
            <a:endParaRPr lang="nl-NL"/>
          </a:p>
        </p:txBody>
      </p:sp>
      <p:sp>
        <p:nvSpPr>
          <p:cNvPr id="6" name="Slide Number Placeholder 5"/>
          <p:cNvSpPr>
            <a:spLocks noGrp="1"/>
          </p:cNvSpPr>
          <p:nvPr>
            <p:ph type="sldNum" sz="quarter" idx="12"/>
          </p:nvPr>
        </p:nvSpPr>
        <p:spPr/>
        <p:txBody>
          <a:bodyPr/>
          <a:lstStyle>
            <a:lvl1pPr algn="r">
              <a:defRPr>
                <a:solidFill>
                  <a:srgbClr val="271D6C"/>
                </a:solidFill>
                <a:latin typeface="Calibri" panose="020F0502020204030204" pitchFamily="34" charset="0"/>
              </a:defRPr>
            </a:lvl1pPr>
          </a:lstStyle>
          <a:p>
            <a:fld id="{845CA951-4815-4987-9CD6-BB5D6648C0B5}" type="slidenum">
              <a:rPr lang="nl-NL" smtClean="0"/>
              <a:pPr/>
              <a:t>‹nr.›</a:t>
            </a:fld>
            <a:endParaRPr lang="nl-NL" dirty="0"/>
          </a:p>
        </p:txBody>
      </p:sp>
      <p:sp>
        <p:nvSpPr>
          <p:cNvPr id="8" name="Afgeronde rechthoek 7"/>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latin typeface="+mj-lt"/>
            </a:endParaRPr>
          </a:p>
        </p:txBody>
      </p:sp>
      <p:sp>
        <p:nvSpPr>
          <p:cNvPr id="12" name="Afgeronde rechthoek 11"/>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latin typeface="+mj-lt"/>
            </a:endParaRPr>
          </a:p>
        </p:txBody>
      </p:sp>
      <p:sp>
        <p:nvSpPr>
          <p:cNvPr id="16" name="Afgeronde rechthoek 15"/>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latin typeface="+mj-lt"/>
            </a:endParaRPr>
          </a:p>
        </p:txBody>
      </p:sp>
      <p:sp>
        <p:nvSpPr>
          <p:cNvPr id="20" name="Afgeronde rechthoek 19"/>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latin typeface="+mj-lt"/>
            </a:endParaRPr>
          </a:p>
        </p:txBody>
      </p:sp>
      <p:sp>
        <p:nvSpPr>
          <p:cNvPr id="24" name="Afgeronde rechthoek 23"/>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latin typeface="+mj-lt"/>
            </a:endParaRPr>
          </a:p>
        </p:txBody>
      </p:sp>
      <p:sp>
        <p:nvSpPr>
          <p:cNvPr id="28" name="Afgeronde rechthoek 27"/>
          <p:cNvSpPr/>
          <p:nvPr userDrawn="1"/>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latin typeface="+mj-lt"/>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7" name="Afgeronde rechthoek 6"/>
          <p:cNvSpPr/>
          <p:nvPr/>
        </p:nvSpPr>
        <p:spPr>
          <a:xfrm>
            <a:off x="450000" y="450000"/>
            <a:ext cx="8586496" cy="1260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 name="Title 1"/>
          <p:cNvSpPr>
            <a:spLocks noGrp="1"/>
          </p:cNvSpPr>
          <p:nvPr>
            <p:ph type="title"/>
          </p:nvPr>
        </p:nvSpPr>
        <p:spPr>
          <a:xfrm>
            <a:off x="594000" y="450000"/>
            <a:ext cx="8298480" cy="1260000"/>
          </a:xfrm>
        </p:spPr>
        <p:txBody>
          <a:bodyPr/>
          <a:lstStyle/>
          <a:p>
            <a:r>
              <a:rPr lang="nl-NL" smtClean="0"/>
              <a:t>Klik om de stijl te bewerken</a:t>
            </a:r>
            <a:endParaRPr lang="en-US"/>
          </a:p>
        </p:txBody>
      </p:sp>
      <p:sp>
        <p:nvSpPr>
          <p:cNvPr id="3" name="Content Placeholder 2"/>
          <p:cNvSpPr>
            <a:spLocks noGrp="1"/>
          </p:cNvSpPr>
          <p:nvPr>
            <p:ph idx="1"/>
          </p:nvPr>
        </p:nvSpPr>
        <p:spPr>
          <a:xfrm>
            <a:off x="918000" y="2070000"/>
            <a:ext cx="7596000" cy="395128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8" name="Afgeronde rechthoek 7"/>
          <p:cNvSpPr/>
          <p:nvPr/>
        </p:nvSpPr>
        <p:spPr>
          <a:xfrm>
            <a:off x="450000" y="450000"/>
            <a:ext cx="8586496" cy="1260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12" name="Afgeronde rechthoek 11"/>
          <p:cNvSpPr/>
          <p:nvPr/>
        </p:nvSpPr>
        <p:spPr>
          <a:xfrm>
            <a:off x="450000" y="450000"/>
            <a:ext cx="8586496" cy="1260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16" name="Afgeronde rechthoek 15"/>
          <p:cNvSpPr/>
          <p:nvPr/>
        </p:nvSpPr>
        <p:spPr>
          <a:xfrm>
            <a:off x="450000" y="450000"/>
            <a:ext cx="8586496" cy="1260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0" name="Afgeronde rechthoek 19"/>
          <p:cNvSpPr/>
          <p:nvPr/>
        </p:nvSpPr>
        <p:spPr>
          <a:xfrm>
            <a:off x="450000" y="450000"/>
            <a:ext cx="8586496" cy="1260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4" name="Afgeronde rechthoek 23"/>
          <p:cNvSpPr/>
          <p:nvPr/>
        </p:nvSpPr>
        <p:spPr>
          <a:xfrm>
            <a:off x="450000" y="450000"/>
            <a:ext cx="8586496" cy="1260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8" name="Afgeronde rechthoek 27"/>
          <p:cNvSpPr/>
          <p:nvPr userDrawn="1"/>
        </p:nvSpPr>
        <p:spPr>
          <a:xfrm>
            <a:off x="450000" y="450000"/>
            <a:ext cx="8586496" cy="1260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latin typeface="+mj-lt"/>
            </a:endParaRPr>
          </a:p>
        </p:txBody>
      </p:sp>
      <p:sp>
        <p:nvSpPr>
          <p:cNvPr id="29" name="Date Placeholder 3"/>
          <p:cNvSpPr>
            <a:spLocks noGrp="1"/>
          </p:cNvSpPr>
          <p:nvPr>
            <p:ph type="dt" sz="half" idx="2"/>
          </p:nvPr>
        </p:nvSpPr>
        <p:spPr>
          <a:xfrm>
            <a:off x="6012160" y="6066000"/>
            <a:ext cx="1246946" cy="432000"/>
          </a:xfrm>
          <a:prstGeom prst="rect">
            <a:avLst/>
          </a:prstGeom>
        </p:spPr>
        <p:txBody>
          <a:bodyPr vert="horz" lIns="0" tIns="0" rIns="0" bIns="0" rtlCol="0" anchor="ctr"/>
          <a:lstStyle>
            <a:lvl1pPr algn="r">
              <a:defRPr sz="2000" b="0">
                <a:solidFill>
                  <a:srgbClr val="271D6C"/>
                </a:solidFill>
                <a:latin typeface="Calibri" panose="020F0502020204030204" pitchFamily="34" charset="0"/>
              </a:defRPr>
            </a:lvl1pPr>
          </a:lstStyle>
          <a:p>
            <a:endParaRPr lang="nl-NL" dirty="0"/>
          </a:p>
        </p:txBody>
      </p:sp>
      <p:sp>
        <p:nvSpPr>
          <p:cNvPr id="30" name="Footer Placeholder 4"/>
          <p:cNvSpPr>
            <a:spLocks noGrp="1"/>
          </p:cNvSpPr>
          <p:nvPr>
            <p:ph type="ftr" sz="quarter" idx="3"/>
          </p:nvPr>
        </p:nvSpPr>
        <p:spPr>
          <a:xfrm>
            <a:off x="918000" y="6066000"/>
            <a:ext cx="6341106" cy="432000"/>
          </a:xfrm>
          <a:prstGeom prst="rect">
            <a:avLst/>
          </a:prstGeom>
        </p:spPr>
        <p:txBody>
          <a:bodyPr vert="horz" lIns="0" tIns="0" rIns="0" bIns="0" rtlCol="0" anchor="ctr"/>
          <a:lstStyle>
            <a:lvl1pPr algn="l">
              <a:defRPr sz="2000" b="0">
                <a:solidFill>
                  <a:srgbClr val="271D6C"/>
                </a:solidFill>
                <a:latin typeface="Calibri" panose="020F0502020204030204" pitchFamily="34" charset="0"/>
              </a:defRPr>
            </a:lvl1pPr>
          </a:lstStyle>
          <a:p>
            <a:r>
              <a:rPr lang="nl-NL" dirty="0" smtClean="0"/>
              <a:t>	</a:t>
            </a:r>
            <a:endParaRPr lang="nl-NL" dirty="0"/>
          </a:p>
        </p:txBody>
      </p:sp>
      <p:sp>
        <p:nvSpPr>
          <p:cNvPr id="31" name="Slide Number Placeholder 5"/>
          <p:cNvSpPr>
            <a:spLocks noGrp="1"/>
          </p:cNvSpPr>
          <p:nvPr>
            <p:ph type="sldNum" sz="quarter" idx="4"/>
          </p:nvPr>
        </p:nvSpPr>
        <p:spPr>
          <a:xfrm>
            <a:off x="7308304" y="6066000"/>
            <a:ext cx="569558" cy="432000"/>
          </a:xfrm>
          <a:prstGeom prst="rect">
            <a:avLst/>
          </a:prstGeom>
        </p:spPr>
        <p:txBody>
          <a:bodyPr vert="horz" lIns="0" tIns="0" rIns="0" bIns="0" rtlCol="0" anchor="ctr"/>
          <a:lstStyle>
            <a:lvl1pPr algn="l">
              <a:defRPr sz="2000" b="1">
                <a:solidFill>
                  <a:srgbClr val="271D6C"/>
                </a:solidFill>
                <a:latin typeface="Calibri" panose="020F0502020204030204" pitchFamily="34" charset="0"/>
              </a:defRPr>
            </a:lvl1pPr>
          </a:lstStyle>
          <a:p>
            <a:pPr algn="r"/>
            <a:fld id="{845CA951-4815-4987-9CD6-BB5D6648C0B5}" type="slidenum">
              <a:rPr lang="nl-NL" smtClean="0"/>
              <a:pPr algn="r"/>
              <a:t>‹nr.›</a:t>
            </a:fld>
            <a:endParaRPr lang="nl-NL" dirty="0"/>
          </a:p>
        </p:txBody>
      </p:sp>
    </p:spTree>
    <p:extLst>
      <p:ext uri="{BB962C8B-B14F-4D97-AF65-F5344CB8AC3E}">
        <p14:creationId xmlns:p14="http://schemas.microsoft.com/office/powerpoint/2010/main" val="30946385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9" name="Afgeronde rechthoek 28"/>
          <p:cNvSpPr/>
          <p:nvPr userDrawn="1"/>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latin typeface="+mj-lt"/>
            </a:endParaRPr>
          </a:p>
        </p:txBody>
      </p:sp>
      <p:sp>
        <p:nvSpPr>
          <p:cNvPr id="8" name="Afgeronde rechthoek 7"/>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762000" y="1566000"/>
            <a:ext cx="3657600" cy="4383280"/>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8200" y="1566000"/>
            <a:ext cx="3657600" cy="4383280"/>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9" name="Afgeronde rechthoek 8"/>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13" name="Afgeronde rechthoek 12"/>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17" name="Afgeronde rechthoek 16"/>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1" name="Afgeronde rechthoek 20"/>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5" name="Afgeronde rechthoek 24"/>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30" name="Date Placeholder 3"/>
          <p:cNvSpPr>
            <a:spLocks noGrp="1"/>
          </p:cNvSpPr>
          <p:nvPr>
            <p:ph type="dt" sz="half" idx="10"/>
          </p:nvPr>
        </p:nvSpPr>
        <p:spPr>
          <a:xfrm>
            <a:off x="6012160" y="6066000"/>
            <a:ext cx="1246946" cy="432000"/>
          </a:xfrm>
          <a:prstGeom prst="rect">
            <a:avLst/>
          </a:prstGeom>
        </p:spPr>
        <p:txBody>
          <a:bodyPr vert="horz" lIns="0" tIns="0" rIns="0" bIns="0" rtlCol="0" anchor="ctr"/>
          <a:lstStyle>
            <a:lvl1pPr algn="r">
              <a:defRPr sz="2000" b="0">
                <a:solidFill>
                  <a:srgbClr val="271D6C"/>
                </a:solidFill>
                <a:latin typeface="Calibri" panose="020F0502020204030204" pitchFamily="34" charset="0"/>
              </a:defRPr>
            </a:lvl1pPr>
          </a:lstStyle>
          <a:p>
            <a:endParaRPr lang="nl-NL" dirty="0"/>
          </a:p>
        </p:txBody>
      </p:sp>
      <p:sp>
        <p:nvSpPr>
          <p:cNvPr id="31" name="Footer Placeholder 4"/>
          <p:cNvSpPr>
            <a:spLocks noGrp="1"/>
          </p:cNvSpPr>
          <p:nvPr>
            <p:ph type="ftr" sz="quarter" idx="3"/>
          </p:nvPr>
        </p:nvSpPr>
        <p:spPr>
          <a:xfrm>
            <a:off x="918000" y="6066000"/>
            <a:ext cx="6341106" cy="432000"/>
          </a:xfrm>
          <a:prstGeom prst="rect">
            <a:avLst/>
          </a:prstGeom>
        </p:spPr>
        <p:txBody>
          <a:bodyPr vert="horz" lIns="0" tIns="0" rIns="0" bIns="0" rtlCol="0" anchor="ctr"/>
          <a:lstStyle>
            <a:lvl1pPr algn="l">
              <a:defRPr sz="2000" b="0">
                <a:solidFill>
                  <a:srgbClr val="271D6C"/>
                </a:solidFill>
                <a:latin typeface="Calibri" panose="020F0502020204030204" pitchFamily="34" charset="0"/>
              </a:defRPr>
            </a:lvl1pPr>
          </a:lstStyle>
          <a:p>
            <a:endParaRPr lang="nl-NL" dirty="0"/>
          </a:p>
        </p:txBody>
      </p:sp>
      <p:sp>
        <p:nvSpPr>
          <p:cNvPr id="32" name="Slide Number Placeholder 5"/>
          <p:cNvSpPr>
            <a:spLocks noGrp="1"/>
          </p:cNvSpPr>
          <p:nvPr>
            <p:ph type="sldNum" sz="quarter" idx="4"/>
          </p:nvPr>
        </p:nvSpPr>
        <p:spPr>
          <a:xfrm>
            <a:off x="7308304" y="6066000"/>
            <a:ext cx="569558" cy="432000"/>
          </a:xfrm>
          <a:prstGeom prst="rect">
            <a:avLst/>
          </a:prstGeom>
        </p:spPr>
        <p:txBody>
          <a:bodyPr vert="horz" lIns="0" tIns="0" rIns="0" bIns="0" rtlCol="0" anchor="ctr"/>
          <a:lstStyle>
            <a:lvl1pPr algn="l">
              <a:defRPr sz="2000" b="1">
                <a:solidFill>
                  <a:srgbClr val="271D6C"/>
                </a:solidFill>
                <a:latin typeface="Calibri" panose="020F0502020204030204" pitchFamily="34" charset="0"/>
              </a:defRPr>
            </a:lvl1pPr>
          </a:lstStyle>
          <a:p>
            <a:pPr algn="r"/>
            <a:fld id="{845CA951-4815-4987-9CD6-BB5D6648C0B5}" type="slidenum">
              <a:rPr lang="nl-NL" smtClean="0"/>
              <a:pPr algn="r"/>
              <a:t>‹nr.›</a:t>
            </a:fld>
            <a:endParaRPr lang="nl-NL"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2" name="Afgeronde rechthoek 11"/>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758952" y="1566000"/>
            <a:ext cx="3657600" cy="639762"/>
          </a:xfrm>
        </p:spPr>
        <p:txBody>
          <a:bodyPr anchor="b">
            <a:noAutofit/>
          </a:bodyPr>
          <a:lstStyle>
            <a:lvl1pPr marL="0" indent="0">
              <a:buNone/>
              <a:defRPr sz="2800" b="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758952" y="2276872"/>
            <a:ext cx="3657600" cy="3744416"/>
          </a:xfrm>
        </p:spPr>
        <p:txBody>
          <a:bodyPr anchor="t" anchorCtr="0"/>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5152" y="1566000"/>
            <a:ext cx="3657600" cy="639762"/>
          </a:xfrm>
        </p:spPr>
        <p:txBody>
          <a:bodyPr anchor="b">
            <a:noAutofit/>
          </a:bodyPr>
          <a:lstStyle>
            <a:lvl1pPr marL="0" indent="0">
              <a:buNone/>
              <a:defRPr sz="2800" b="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152" y="2276872"/>
            <a:ext cx="3657600" cy="3744416"/>
          </a:xfrm>
        </p:spPr>
        <p:txBody>
          <a:bodyPr anchor="t" anchorCtr="0"/>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cxnSp>
        <p:nvCxnSpPr>
          <p:cNvPr id="11" name="Straight Connector 10"/>
          <p:cNvCxnSpPr/>
          <p:nvPr/>
        </p:nvCxnSpPr>
        <p:spPr>
          <a:xfrm>
            <a:off x="758952" y="2204864"/>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2204864"/>
            <a:ext cx="3657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Afgeronde rechthoek 13"/>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18" name="Afgeronde rechthoek 17"/>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2" name="Afgeronde rechthoek 21"/>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6" name="Afgeronde rechthoek 25"/>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30" name="Afgeronde rechthoek 29"/>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34" name="Afgeronde rechthoek 33"/>
          <p:cNvSpPr/>
          <p:nvPr userDrawn="1"/>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35" name="Date Placeholder 3"/>
          <p:cNvSpPr>
            <a:spLocks noGrp="1"/>
          </p:cNvSpPr>
          <p:nvPr>
            <p:ph type="dt" sz="half" idx="10"/>
          </p:nvPr>
        </p:nvSpPr>
        <p:spPr>
          <a:xfrm>
            <a:off x="6012160" y="6066000"/>
            <a:ext cx="1246946" cy="432000"/>
          </a:xfrm>
          <a:prstGeom prst="rect">
            <a:avLst/>
          </a:prstGeom>
        </p:spPr>
        <p:txBody>
          <a:bodyPr vert="horz" lIns="0" tIns="0" rIns="0" bIns="0" rtlCol="0" anchor="ctr"/>
          <a:lstStyle>
            <a:lvl1pPr algn="r">
              <a:defRPr sz="2000" b="0">
                <a:solidFill>
                  <a:srgbClr val="271D6C"/>
                </a:solidFill>
                <a:latin typeface="Calibri" panose="020F0502020204030204" pitchFamily="34" charset="0"/>
              </a:defRPr>
            </a:lvl1pPr>
          </a:lstStyle>
          <a:p>
            <a:endParaRPr lang="nl-NL" dirty="0"/>
          </a:p>
        </p:txBody>
      </p:sp>
      <p:sp>
        <p:nvSpPr>
          <p:cNvPr id="36" name="Footer Placeholder 4"/>
          <p:cNvSpPr>
            <a:spLocks noGrp="1"/>
          </p:cNvSpPr>
          <p:nvPr>
            <p:ph type="ftr" sz="quarter" idx="11"/>
          </p:nvPr>
        </p:nvSpPr>
        <p:spPr>
          <a:xfrm>
            <a:off x="918000" y="6066000"/>
            <a:ext cx="6341106" cy="432000"/>
          </a:xfrm>
          <a:prstGeom prst="rect">
            <a:avLst/>
          </a:prstGeom>
        </p:spPr>
        <p:txBody>
          <a:bodyPr vert="horz" lIns="0" tIns="0" rIns="0" bIns="0" rtlCol="0" anchor="ctr"/>
          <a:lstStyle>
            <a:lvl1pPr algn="l">
              <a:defRPr sz="2000" b="0">
                <a:solidFill>
                  <a:srgbClr val="271D6C"/>
                </a:solidFill>
                <a:latin typeface="Calibri" panose="020F0502020204030204" pitchFamily="34" charset="0"/>
              </a:defRPr>
            </a:lvl1pPr>
          </a:lstStyle>
          <a:p>
            <a:endParaRPr lang="nl-NL" dirty="0"/>
          </a:p>
        </p:txBody>
      </p:sp>
      <p:sp>
        <p:nvSpPr>
          <p:cNvPr id="37" name="Slide Number Placeholder 5"/>
          <p:cNvSpPr>
            <a:spLocks noGrp="1"/>
          </p:cNvSpPr>
          <p:nvPr>
            <p:ph type="sldNum" sz="quarter" idx="12"/>
          </p:nvPr>
        </p:nvSpPr>
        <p:spPr>
          <a:xfrm>
            <a:off x="7308304" y="6066000"/>
            <a:ext cx="569558" cy="432000"/>
          </a:xfrm>
          <a:prstGeom prst="rect">
            <a:avLst/>
          </a:prstGeom>
        </p:spPr>
        <p:txBody>
          <a:bodyPr vert="horz" lIns="0" tIns="0" rIns="0" bIns="0" rtlCol="0" anchor="ctr"/>
          <a:lstStyle>
            <a:lvl1pPr algn="l">
              <a:defRPr sz="2000" b="1">
                <a:solidFill>
                  <a:srgbClr val="271D6C"/>
                </a:solidFill>
                <a:latin typeface="Calibri" panose="020F0502020204030204" pitchFamily="34" charset="0"/>
              </a:defRPr>
            </a:lvl1pPr>
          </a:lstStyle>
          <a:p>
            <a:pPr algn="r"/>
            <a:fld id="{845CA951-4815-4987-9CD6-BB5D6648C0B5}" type="slidenum">
              <a:rPr lang="nl-NL" smtClean="0"/>
              <a:pPr algn="r"/>
              <a:t>‹nr.›</a:t>
            </a:fld>
            <a:endParaRPr lang="nl-NL"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Afgeronde rechthoek 5"/>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 name="Title 1"/>
          <p:cNvSpPr>
            <a:spLocks noGrp="1"/>
          </p:cNvSpPr>
          <p:nvPr>
            <p:ph type="title"/>
          </p:nvPr>
        </p:nvSpPr>
        <p:spPr/>
        <p:txBody>
          <a:bodyPr/>
          <a:lstStyle/>
          <a:p>
            <a:r>
              <a:rPr lang="nl-NL" smtClean="0"/>
              <a:t>Klik om de stijl te bewerken</a:t>
            </a:r>
            <a:endParaRPr lang="en-US" dirty="0"/>
          </a:p>
        </p:txBody>
      </p:sp>
      <p:sp>
        <p:nvSpPr>
          <p:cNvPr id="7" name="Afgeronde rechthoek 6"/>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11" name="Afgeronde rechthoek 10"/>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15" name="Afgeronde rechthoek 14"/>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19" name="Afgeronde rechthoek 18"/>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3" name="Afgeronde rechthoek 22"/>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7" name="Afgeronde rechthoek 26"/>
          <p:cNvSpPr/>
          <p:nvPr userDrawn="1"/>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8" name="Date Placeholder 3"/>
          <p:cNvSpPr>
            <a:spLocks noGrp="1"/>
          </p:cNvSpPr>
          <p:nvPr>
            <p:ph type="dt" sz="half" idx="2"/>
          </p:nvPr>
        </p:nvSpPr>
        <p:spPr>
          <a:xfrm>
            <a:off x="6012160" y="6066000"/>
            <a:ext cx="1246946" cy="432000"/>
          </a:xfrm>
          <a:prstGeom prst="rect">
            <a:avLst/>
          </a:prstGeom>
        </p:spPr>
        <p:txBody>
          <a:bodyPr vert="horz" lIns="0" tIns="0" rIns="0" bIns="0" rtlCol="0" anchor="ctr"/>
          <a:lstStyle>
            <a:lvl1pPr algn="r">
              <a:defRPr sz="2000" b="0">
                <a:solidFill>
                  <a:srgbClr val="271D6C"/>
                </a:solidFill>
                <a:latin typeface="Calibri" panose="020F0502020204030204" pitchFamily="34" charset="0"/>
              </a:defRPr>
            </a:lvl1pPr>
          </a:lstStyle>
          <a:p>
            <a:endParaRPr lang="nl-NL" dirty="0"/>
          </a:p>
        </p:txBody>
      </p:sp>
      <p:sp>
        <p:nvSpPr>
          <p:cNvPr id="29" name="Footer Placeholder 4"/>
          <p:cNvSpPr>
            <a:spLocks noGrp="1"/>
          </p:cNvSpPr>
          <p:nvPr>
            <p:ph type="ftr" sz="quarter" idx="3"/>
          </p:nvPr>
        </p:nvSpPr>
        <p:spPr>
          <a:xfrm>
            <a:off x="918000" y="6066000"/>
            <a:ext cx="6341106" cy="432000"/>
          </a:xfrm>
          <a:prstGeom prst="rect">
            <a:avLst/>
          </a:prstGeom>
        </p:spPr>
        <p:txBody>
          <a:bodyPr vert="horz" lIns="0" tIns="0" rIns="0" bIns="0" rtlCol="0" anchor="ctr"/>
          <a:lstStyle>
            <a:lvl1pPr algn="l">
              <a:defRPr sz="2000" b="0">
                <a:solidFill>
                  <a:srgbClr val="271D6C"/>
                </a:solidFill>
                <a:latin typeface="Calibri" panose="020F0502020204030204" pitchFamily="34" charset="0"/>
              </a:defRPr>
            </a:lvl1pPr>
          </a:lstStyle>
          <a:p>
            <a:endParaRPr lang="nl-NL" dirty="0"/>
          </a:p>
        </p:txBody>
      </p:sp>
      <p:sp>
        <p:nvSpPr>
          <p:cNvPr id="30" name="Slide Number Placeholder 5"/>
          <p:cNvSpPr>
            <a:spLocks noGrp="1"/>
          </p:cNvSpPr>
          <p:nvPr>
            <p:ph type="sldNum" sz="quarter" idx="4"/>
          </p:nvPr>
        </p:nvSpPr>
        <p:spPr>
          <a:xfrm>
            <a:off x="7308304" y="6066000"/>
            <a:ext cx="569558" cy="432000"/>
          </a:xfrm>
          <a:prstGeom prst="rect">
            <a:avLst/>
          </a:prstGeom>
        </p:spPr>
        <p:txBody>
          <a:bodyPr vert="horz" lIns="0" tIns="0" rIns="0" bIns="0" rtlCol="0" anchor="ctr"/>
          <a:lstStyle>
            <a:lvl1pPr algn="l">
              <a:defRPr sz="2000" b="1">
                <a:solidFill>
                  <a:srgbClr val="271D6C"/>
                </a:solidFill>
                <a:latin typeface="Calibri" panose="020F0502020204030204" pitchFamily="34" charset="0"/>
              </a:defRPr>
            </a:lvl1pPr>
          </a:lstStyle>
          <a:p>
            <a:pPr algn="r"/>
            <a:fld id="{845CA951-4815-4987-9CD6-BB5D6648C0B5}" type="slidenum">
              <a:rPr lang="nl-NL" smtClean="0"/>
              <a:pPr algn="r"/>
              <a:t>‹nr.›</a:t>
            </a:fld>
            <a:endParaRPr lang="nl-NL"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0" name="Date Placeholder 3"/>
          <p:cNvSpPr>
            <a:spLocks noGrp="1"/>
          </p:cNvSpPr>
          <p:nvPr>
            <p:ph type="dt" sz="half" idx="2"/>
          </p:nvPr>
        </p:nvSpPr>
        <p:spPr>
          <a:xfrm>
            <a:off x="6012160" y="6066000"/>
            <a:ext cx="1246946" cy="432000"/>
          </a:xfrm>
          <a:prstGeom prst="rect">
            <a:avLst/>
          </a:prstGeom>
        </p:spPr>
        <p:txBody>
          <a:bodyPr vert="horz" lIns="0" tIns="0" rIns="0" bIns="0" rtlCol="0" anchor="ctr"/>
          <a:lstStyle>
            <a:lvl1pPr algn="r">
              <a:defRPr sz="2000" b="0">
                <a:solidFill>
                  <a:srgbClr val="271D6C"/>
                </a:solidFill>
                <a:latin typeface="Calibri" panose="020F0502020204030204" pitchFamily="34" charset="0"/>
              </a:defRPr>
            </a:lvl1pPr>
          </a:lstStyle>
          <a:p>
            <a:endParaRPr lang="nl-NL" dirty="0"/>
          </a:p>
        </p:txBody>
      </p:sp>
      <p:sp>
        <p:nvSpPr>
          <p:cNvPr id="21" name="Footer Placeholder 4"/>
          <p:cNvSpPr>
            <a:spLocks noGrp="1"/>
          </p:cNvSpPr>
          <p:nvPr>
            <p:ph type="ftr" sz="quarter" idx="3"/>
          </p:nvPr>
        </p:nvSpPr>
        <p:spPr>
          <a:xfrm>
            <a:off x="918000" y="6066000"/>
            <a:ext cx="6341106" cy="432000"/>
          </a:xfrm>
          <a:prstGeom prst="rect">
            <a:avLst/>
          </a:prstGeom>
        </p:spPr>
        <p:txBody>
          <a:bodyPr vert="horz" lIns="0" tIns="0" rIns="0" bIns="0" rtlCol="0" anchor="ctr"/>
          <a:lstStyle>
            <a:lvl1pPr algn="l">
              <a:defRPr sz="2000" b="0">
                <a:solidFill>
                  <a:srgbClr val="271D6C"/>
                </a:solidFill>
                <a:latin typeface="Calibri" panose="020F0502020204030204" pitchFamily="34" charset="0"/>
              </a:defRPr>
            </a:lvl1pPr>
          </a:lstStyle>
          <a:p>
            <a:endParaRPr lang="nl-NL" dirty="0"/>
          </a:p>
        </p:txBody>
      </p:sp>
      <p:sp>
        <p:nvSpPr>
          <p:cNvPr id="22" name="Slide Number Placeholder 5"/>
          <p:cNvSpPr>
            <a:spLocks noGrp="1"/>
          </p:cNvSpPr>
          <p:nvPr>
            <p:ph type="sldNum" sz="quarter" idx="4"/>
          </p:nvPr>
        </p:nvSpPr>
        <p:spPr>
          <a:xfrm>
            <a:off x="7308304" y="6066000"/>
            <a:ext cx="569558" cy="432000"/>
          </a:xfrm>
          <a:prstGeom prst="rect">
            <a:avLst/>
          </a:prstGeom>
        </p:spPr>
        <p:txBody>
          <a:bodyPr vert="horz" lIns="0" tIns="0" rIns="0" bIns="0" rtlCol="0" anchor="ctr"/>
          <a:lstStyle>
            <a:lvl1pPr algn="l">
              <a:defRPr sz="2000" b="1">
                <a:solidFill>
                  <a:srgbClr val="271D6C"/>
                </a:solidFill>
                <a:latin typeface="Calibri" panose="020F0502020204030204" pitchFamily="34" charset="0"/>
              </a:defRPr>
            </a:lvl1pPr>
          </a:lstStyle>
          <a:p>
            <a:pPr algn="r"/>
            <a:fld id="{845CA951-4815-4987-9CD6-BB5D6648C0B5}" type="slidenum">
              <a:rPr lang="nl-NL" smtClean="0"/>
              <a:pPr algn="r"/>
              <a:t>‹nr.›</a:t>
            </a:fld>
            <a:endParaRPr lang="nl-NL"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13" name="Rond hoek zelfde zijde rechthoek 12"/>
          <p:cNvSpPr/>
          <p:nvPr/>
        </p:nvSpPr>
        <p:spPr>
          <a:xfrm rot="16200000">
            <a:off x="8100000" y="5904000"/>
            <a:ext cx="684000" cy="684000"/>
          </a:xfrm>
          <a:prstGeom prst="round2SameRect">
            <a:avLst>
              <a:gd name="adj1" fmla="val 1358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Calibri" panose="020F0502020204030204" pitchFamily="34" charset="0"/>
            </a:endParaRPr>
          </a:p>
        </p:txBody>
      </p:sp>
      <p:sp>
        <p:nvSpPr>
          <p:cNvPr id="2" name="Title Placeholder 1"/>
          <p:cNvSpPr>
            <a:spLocks noGrp="1"/>
          </p:cNvSpPr>
          <p:nvPr>
            <p:ph type="title"/>
          </p:nvPr>
        </p:nvSpPr>
        <p:spPr>
          <a:xfrm>
            <a:off x="576000" y="450000"/>
            <a:ext cx="8298480" cy="755999"/>
          </a:xfrm>
          <a:prstGeom prst="rect">
            <a:avLst/>
          </a:prstGeom>
        </p:spPr>
        <p:txBody>
          <a:bodyPr vert="horz" wrap="square" lIns="90000" tIns="72000" rIns="90000" bIns="45720" rtlCol="0" anchor="t" anchorCtr="0">
            <a:noAutofit/>
          </a:bodyPr>
          <a:lstStyle/>
          <a:p>
            <a:r>
              <a:rPr lang="en-US" noProof="0" dirty="0" err="1" smtClean="0"/>
              <a:t>Klik</a:t>
            </a:r>
            <a:r>
              <a:rPr lang="en-US" noProof="0" dirty="0" smtClean="0"/>
              <a:t> </a:t>
            </a:r>
            <a:r>
              <a:rPr lang="en-US" noProof="0" dirty="0" err="1" smtClean="0"/>
              <a:t>om</a:t>
            </a:r>
            <a:r>
              <a:rPr lang="en-US" noProof="0" dirty="0" smtClean="0"/>
              <a:t> de </a:t>
            </a:r>
            <a:r>
              <a:rPr lang="en-US" noProof="0" dirty="0" err="1" smtClean="0"/>
              <a:t>stijl</a:t>
            </a:r>
            <a:r>
              <a:rPr lang="en-US" noProof="0" dirty="0" smtClean="0"/>
              <a:t> </a:t>
            </a:r>
            <a:r>
              <a:rPr lang="en-US" noProof="0" dirty="0" err="1" smtClean="0"/>
              <a:t>te</a:t>
            </a:r>
            <a:r>
              <a:rPr lang="en-US" noProof="0" dirty="0" smtClean="0"/>
              <a:t> </a:t>
            </a:r>
            <a:r>
              <a:rPr lang="en-US" noProof="0" dirty="0" err="1" smtClean="0"/>
              <a:t>bewerken</a:t>
            </a:r>
            <a:endParaRPr lang="en-US" noProof="0" dirty="0"/>
          </a:p>
        </p:txBody>
      </p:sp>
      <p:sp>
        <p:nvSpPr>
          <p:cNvPr id="3" name="Text Placeholder 2"/>
          <p:cNvSpPr>
            <a:spLocks noGrp="1"/>
          </p:cNvSpPr>
          <p:nvPr>
            <p:ph type="body" idx="1"/>
          </p:nvPr>
        </p:nvSpPr>
        <p:spPr>
          <a:xfrm>
            <a:off x="918000" y="1566000"/>
            <a:ext cx="7543800" cy="4464000"/>
          </a:xfrm>
          <a:prstGeom prst="rect">
            <a:avLst/>
          </a:prstGeom>
        </p:spPr>
        <p:txBody>
          <a:bodyPr vert="horz" lIns="91440" tIns="45720" rIns="91440" bIns="45720" rtlCol="0" anchor="t" anchorCtr="0">
            <a:normAutofit/>
          </a:bodyPr>
          <a:lstStyle/>
          <a:p>
            <a:pPr lvl="0"/>
            <a:r>
              <a:rPr lang="en-US" noProof="0" dirty="0" err="1" smtClean="0"/>
              <a:t>Klik</a:t>
            </a:r>
            <a:r>
              <a:rPr lang="en-US" noProof="0" dirty="0" smtClean="0"/>
              <a:t> </a:t>
            </a:r>
            <a:r>
              <a:rPr lang="en-US" noProof="0" dirty="0" err="1" smtClean="0"/>
              <a:t>om</a:t>
            </a:r>
            <a:r>
              <a:rPr lang="en-US" noProof="0" dirty="0" smtClean="0"/>
              <a:t> de </a:t>
            </a:r>
            <a:r>
              <a:rPr lang="en-US" noProof="0" dirty="0" err="1" smtClean="0"/>
              <a:t>modelstijlen</a:t>
            </a:r>
            <a:r>
              <a:rPr lang="en-US" noProof="0" dirty="0" smtClean="0"/>
              <a:t> </a:t>
            </a:r>
            <a:r>
              <a:rPr lang="en-US" noProof="0" dirty="0" err="1" smtClean="0"/>
              <a:t>te</a:t>
            </a:r>
            <a:r>
              <a:rPr lang="en-US" noProof="0" dirty="0" smtClean="0"/>
              <a:t> </a:t>
            </a:r>
            <a:r>
              <a:rPr lang="en-US" noProof="0" dirty="0" err="1" smtClean="0"/>
              <a:t>bewerken</a:t>
            </a:r>
            <a:endParaRPr lang="en-US" noProof="0" dirty="0" smtClean="0"/>
          </a:p>
          <a:p>
            <a:pPr lvl="1"/>
            <a:r>
              <a:rPr lang="en-US" noProof="0" dirty="0" err="1" smtClean="0"/>
              <a:t>Tweede</a:t>
            </a:r>
            <a:r>
              <a:rPr lang="en-US" noProof="0" dirty="0" smtClean="0"/>
              <a:t> </a:t>
            </a:r>
            <a:r>
              <a:rPr lang="en-US" noProof="0" dirty="0" err="1" smtClean="0"/>
              <a:t>niveau</a:t>
            </a:r>
            <a:endParaRPr lang="en-US" noProof="0" dirty="0" smtClean="0"/>
          </a:p>
          <a:p>
            <a:pPr lvl="2"/>
            <a:r>
              <a:rPr lang="en-US" noProof="0" dirty="0" err="1" smtClean="0"/>
              <a:t>Derde</a:t>
            </a:r>
            <a:r>
              <a:rPr lang="en-US" noProof="0" dirty="0" smtClean="0"/>
              <a:t> </a:t>
            </a:r>
            <a:r>
              <a:rPr lang="en-US" noProof="0" dirty="0" err="1" smtClean="0"/>
              <a:t>niveau</a:t>
            </a:r>
            <a:endParaRPr lang="en-US" noProof="0" dirty="0" smtClean="0"/>
          </a:p>
          <a:p>
            <a:pPr lvl="3"/>
            <a:r>
              <a:rPr lang="en-US" noProof="0" dirty="0" err="1" smtClean="0"/>
              <a:t>Vierde</a:t>
            </a:r>
            <a:r>
              <a:rPr lang="en-US" noProof="0" dirty="0" smtClean="0"/>
              <a:t> </a:t>
            </a:r>
            <a:r>
              <a:rPr lang="en-US" noProof="0" dirty="0" err="1" smtClean="0"/>
              <a:t>niveau</a:t>
            </a:r>
            <a:endParaRPr lang="en-US" noProof="0" dirty="0" smtClean="0"/>
          </a:p>
          <a:p>
            <a:pPr marL="13716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noProof="0" dirty="0" err="1" smtClean="0"/>
              <a:t>Vijfde</a:t>
            </a:r>
            <a:r>
              <a:rPr lang="en-US" noProof="0" dirty="0" smtClean="0"/>
              <a:t> </a:t>
            </a:r>
            <a:r>
              <a:rPr lang="en-US" noProof="0" dirty="0" err="1" smtClean="0"/>
              <a:t>niveau</a:t>
            </a:r>
            <a:endParaRPr lang="en-US" sz="2400" b="0" i="0" u="none" strike="noStrike" baseline="30000" noProof="0" dirty="0" smtClean="0">
              <a:solidFill>
                <a:srgbClr val="000000"/>
              </a:solidFill>
              <a:latin typeface="Corbel"/>
            </a:endParaRPr>
          </a:p>
          <a:p>
            <a:pPr lvl="4"/>
            <a:endParaRPr lang="en-US" noProof="0" dirty="0"/>
          </a:p>
        </p:txBody>
      </p:sp>
      <p:sp>
        <p:nvSpPr>
          <p:cNvPr id="4" name="Date Placeholder 3"/>
          <p:cNvSpPr>
            <a:spLocks noGrp="1"/>
          </p:cNvSpPr>
          <p:nvPr>
            <p:ph type="dt" sz="half" idx="2"/>
          </p:nvPr>
        </p:nvSpPr>
        <p:spPr>
          <a:xfrm>
            <a:off x="6012160" y="6066000"/>
            <a:ext cx="1246946" cy="432000"/>
          </a:xfrm>
          <a:prstGeom prst="rect">
            <a:avLst/>
          </a:prstGeom>
        </p:spPr>
        <p:txBody>
          <a:bodyPr vert="horz" lIns="0" tIns="0" rIns="0" bIns="0" rtlCol="0" anchor="ctr"/>
          <a:lstStyle>
            <a:lvl1pPr algn="r">
              <a:defRPr sz="2000" b="0">
                <a:solidFill>
                  <a:srgbClr val="271D6C"/>
                </a:solidFill>
                <a:latin typeface="Calibri" panose="020F0502020204030204" pitchFamily="34" charset="0"/>
              </a:defRPr>
            </a:lvl1pPr>
          </a:lstStyle>
          <a:p>
            <a:endParaRPr lang="en-US" dirty="0"/>
          </a:p>
        </p:txBody>
      </p:sp>
      <p:sp>
        <p:nvSpPr>
          <p:cNvPr id="5" name="Footer Placeholder 4"/>
          <p:cNvSpPr>
            <a:spLocks noGrp="1"/>
          </p:cNvSpPr>
          <p:nvPr>
            <p:ph type="ftr" sz="quarter" idx="3"/>
          </p:nvPr>
        </p:nvSpPr>
        <p:spPr>
          <a:xfrm>
            <a:off x="918000" y="6066000"/>
            <a:ext cx="6341106" cy="432000"/>
          </a:xfrm>
          <a:prstGeom prst="rect">
            <a:avLst/>
          </a:prstGeom>
        </p:spPr>
        <p:txBody>
          <a:bodyPr vert="horz" lIns="0" tIns="0" rIns="0" bIns="0" rtlCol="0" anchor="ctr"/>
          <a:lstStyle>
            <a:lvl1pPr algn="l">
              <a:defRPr sz="2000" b="0">
                <a:solidFill>
                  <a:srgbClr val="271D6C"/>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7308304" y="6066000"/>
            <a:ext cx="569558" cy="432000"/>
          </a:xfrm>
          <a:prstGeom prst="rect">
            <a:avLst/>
          </a:prstGeom>
        </p:spPr>
        <p:txBody>
          <a:bodyPr vert="horz" lIns="0" tIns="0" rIns="0" bIns="0" rtlCol="0" anchor="ctr"/>
          <a:lstStyle>
            <a:lvl1pPr algn="l">
              <a:defRPr sz="2000" b="1">
                <a:solidFill>
                  <a:srgbClr val="271D6C"/>
                </a:solidFill>
                <a:latin typeface="Calibri" panose="020F0502020204030204" pitchFamily="34" charset="0"/>
              </a:defRPr>
            </a:lvl1pPr>
          </a:lstStyle>
          <a:p>
            <a:pPr algn="r"/>
            <a:fld id="{845CA951-4815-4987-9CD6-BB5D6648C0B5}" type="slidenum">
              <a:rPr lang="en-US" smtClean="0"/>
              <a:pPr algn="r"/>
              <a:t>‹nr.›</a:t>
            </a:fld>
            <a:endParaRPr lang="en-US" dirty="0"/>
          </a:p>
        </p:txBody>
      </p:sp>
      <p:sp>
        <p:nvSpPr>
          <p:cNvPr id="11" name="Rechthoek 10"/>
          <p:cNvSpPr/>
          <p:nvPr/>
        </p:nvSpPr>
        <p:spPr>
          <a:xfrm>
            <a:off x="8784000" y="0"/>
            <a:ext cx="36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hthoek 11"/>
          <p:cNvSpPr/>
          <p:nvPr/>
        </p:nvSpPr>
        <p:spPr>
          <a:xfrm>
            <a:off x="8784000" y="0"/>
            <a:ext cx="36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4" name="Afbeelding 13"/>
          <p:cNvPicPr>
            <a:picLocks noChangeAspect="1"/>
          </p:cNvPicPr>
          <p:nvPr/>
        </p:nvPicPr>
        <p:blipFill rotWithShape="1">
          <a:blip r:embed="rId10" cstate="print">
            <a:extLst>
              <a:ext uri="{28A0092B-C50C-407E-A947-70E740481C1C}">
                <a14:useLocalDpi xmlns:a14="http://schemas.microsoft.com/office/drawing/2010/main" val="0"/>
              </a:ext>
            </a:extLst>
          </a:blip>
          <a:srcRect r="79186"/>
          <a:stretch/>
        </p:blipFill>
        <p:spPr>
          <a:xfrm>
            <a:off x="8244000" y="5983200"/>
            <a:ext cx="317862" cy="464400"/>
          </a:xfrm>
          <a:prstGeom prst="rect">
            <a:avLst/>
          </a:prstGeom>
        </p:spPr>
      </p:pic>
      <p:sp>
        <p:nvSpPr>
          <p:cNvPr id="15" name="Rechthoek 14"/>
          <p:cNvSpPr/>
          <p:nvPr/>
        </p:nvSpPr>
        <p:spPr>
          <a:xfrm>
            <a:off x="8784000" y="0"/>
            <a:ext cx="36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hthoek 16"/>
          <p:cNvSpPr/>
          <p:nvPr/>
        </p:nvSpPr>
        <p:spPr>
          <a:xfrm>
            <a:off x="8784000" y="0"/>
            <a:ext cx="36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hthoek 17"/>
          <p:cNvSpPr/>
          <p:nvPr/>
        </p:nvSpPr>
        <p:spPr>
          <a:xfrm>
            <a:off x="8784000" y="0"/>
            <a:ext cx="36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hthoek 18"/>
          <p:cNvSpPr/>
          <p:nvPr/>
        </p:nvSpPr>
        <p:spPr>
          <a:xfrm>
            <a:off x="8784000" y="0"/>
            <a:ext cx="36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hthoek 19"/>
          <p:cNvSpPr/>
          <p:nvPr/>
        </p:nvSpPr>
        <p:spPr>
          <a:xfrm>
            <a:off x="8784000" y="0"/>
            <a:ext cx="36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cSld>
  <p:clrMap bg1="lt1" tx1="dk1" bg2="lt2" tx2="dk2" accent1="accent1" accent2="accent2" accent3="accent3" accent4="accent4" accent5="accent5" accent6="accent6" hlink="hlink" folHlink="folHlink"/>
  <p:sldLayoutIdLst>
    <p:sldLayoutId id="2147484470" r:id="rId1"/>
    <p:sldLayoutId id="2147484471" r:id="rId2"/>
    <p:sldLayoutId id="2147484472" r:id="rId3"/>
    <p:sldLayoutId id="2147484473" r:id="rId4"/>
    <p:sldLayoutId id="2147484474" r:id="rId5"/>
    <p:sldLayoutId id="2147484475" r:id="rId6"/>
    <p:sldLayoutId id="2147484476" r:id="rId7"/>
    <p:sldLayoutId id="2147484477" r:id="rId8"/>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3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115000"/>
        </a:lnSpc>
        <a:spcBef>
          <a:spcPts val="0"/>
        </a:spcBef>
        <a:buClrTx/>
        <a:buFont typeface="Corbel" pitchFamily="34" charset="0"/>
        <a:buChar char="–"/>
        <a:defRPr sz="2400" kern="1200">
          <a:solidFill>
            <a:srgbClr val="000000"/>
          </a:solidFill>
          <a:latin typeface="Calibri" panose="020F0502020204030204" pitchFamily="34" charset="0"/>
          <a:ea typeface="+mn-ea"/>
          <a:cs typeface="+mn-cs"/>
        </a:defRPr>
      </a:lvl1pPr>
      <a:lvl2pPr marL="594360" indent="-274320" algn="l" defTabSz="914400" rtl="0" eaLnBrk="1" latinLnBrk="0" hangingPunct="1">
        <a:lnSpc>
          <a:spcPct val="115000"/>
        </a:lnSpc>
        <a:spcBef>
          <a:spcPts val="0"/>
        </a:spcBef>
        <a:buClrTx/>
        <a:buFont typeface="Corbel" pitchFamily="34" charset="0"/>
        <a:buChar char="‐"/>
        <a:defRPr sz="2400" kern="1200">
          <a:solidFill>
            <a:srgbClr val="000000"/>
          </a:solidFill>
          <a:latin typeface="Calibri" panose="020F0502020204030204" pitchFamily="34" charset="0"/>
          <a:ea typeface="+mn-ea"/>
          <a:cs typeface="+mn-cs"/>
        </a:defRPr>
      </a:lvl2pPr>
      <a:lvl3pPr marL="868680" indent="-228600" algn="l" defTabSz="914400" rtl="0" eaLnBrk="1" latinLnBrk="0" hangingPunct="1">
        <a:lnSpc>
          <a:spcPct val="115000"/>
        </a:lnSpc>
        <a:spcBef>
          <a:spcPts val="0"/>
        </a:spcBef>
        <a:buClrTx/>
        <a:buFont typeface="Arial" pitchFamily="34" charset="0"/>
        <a:buChar char="•"/>
        <a:defRPr sz="2400" kern="1200">
          <a:solidFill>
            <a:srgbClr val="000000"/>
          </a:solidFill>
          <a:latin typeface="Calibri" panose="020F0502020204030204" pitchFamily="34" charset="0"/>
          <a:ea typeface="+mn-ea"/>
          <a:cs typeface="+mn-cs"/>
        </a:defRPr>
      </a:lvl3pPr>
      <a:lvl4pPr marL="1143000" indent="-228600" algn="l" defTabSz="914400" rtl="0" eaLnBrk="1" latinLnBrk="0" hangingPunct="1">
        <a:lnSpc>
          <a:spcPct val="115000"/>
        </a:lnSpc>
        <a:spcBef>
          <a:spcPts val="0"/>
        </a:spcBef>
        <a:buClrTx/>
        <a:buFont typeface="Arial" pitchFamily="34" charset="0"/>
        <a:buChar char="•"/>
        <a:defRPr sz="2400" kern="1200">
          <a:solidFill>
            <a:srgbClr val="000000"/>
          </a:solidFill>
          <a:latin typeface="Calibri" panose="020F0502020204030204" pitchFamily="34" charset="0"/>
          <a:ea typeface="+mn-ea"/>
          <a:cs typeface="+mn-cs"/>
        </a:defRPr>
      </a:lvl4pPr>
      <a:lvl5pPr marL="1371600" marR="0" indent="-228600" algn="l" defTabSz="914400" rtl="0" eaLnBrk="1" fontAlgn="auto" latinLnBrk="0" hangingPunct="1">
        <a:lnSpc>
          <a:spcPct val="115000"/>
        </a:lnSpc>
        <a:spcBef>
          <a:spcPts val="0"/>
        </a:spcBef>
        <a:spcAft>
          <a:spcPts val="0"/>
        </a:spcAft>
        <a:buClrTx/>
        <a:buSzTx/>
        <a:buFont typeface="Arial" pitchFamily="34" charset="0"/>
        <a:buChar char="•"/>
        <a:tabLst/>
        <a:defRPr lang="nl-NL" sz="2400" b="0" i="0" u="none" strike="noStrike" kern="1200" baseline="0" smtClean="0">
          <a:solidFill>
            <a:srgbClr val="000000"/>
          </a:solidFill>
          <a:latin typeface="Calibri" panose="020F0502020204030204" pitchFamily="34" charset="0"/>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p:cNvSpPr/>
          <p:nvPr/>
        </p:nvSpPr>
        <p:spPr>
          <a:xfrm>
            <a:off x="4878288" y="5549846"/>
            <a:ext cx="1944216" cy="8275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ndertitel 3"/>
          <p:cNvSpPr>
            <a:spLocks noGrp="1"/>
          </p:cNvSpPr>
          <p:nvPr>
            <p:ph type="subTitle" idx="1"/>
          </p:nvPr>
        </p:nvSpPr>
        <p:spPr/>
        <p:txBody>
          <a:bodyPr/>
          <a:lstStyle/>
          <a:p>
            <a:r>
              <a:rPr lang="nl-NL" dirty="0" smtClean="0"/>
              <a:t>Max Booleman, </a:t>
            </a:r>
            <a:r>
              <a:rPr lang="nl-NL" dirty="0" err="1" smtClean="0"/>
              <a:t>Statistics</a:t>
            </a:r>
            <a:r>
              <a:rPr lang="nl-NL" dirty="0" smtClean="0"/>
              <a:t> Netherlands</a:t>
            </a:r>
          </a:p>
          <a:p>
            <a:r>
              <a:rPr lang="nl-NL" dirty="0" smtClean="0"/>
              <a:t>Antonio </a:t>
            </a:r>
            <a:r>
              <a:rPr lang="nl-NL" dirty="0" err="1" smtClean="0"/>
              <a:t>Baigorri</a:t>
            </a:r>
            <a:r>
              <a:rPr lang="nl-NL" dirty="0" smtClean="0"/>
              <a:t>, Eurostat</a:t>
            </a:r>
            <a:endParaRPr lang="nl-NL" dirty="0"/>
          </a:p>
        </p:txBody>
      </p:sp>
      <p:sp>
        <p:nvSpPr>
          <p:cNvPr id="5" name="Tijdelijke aanduiding voor tekst 4"/>
          <p:cNvSpPr>
            <a:spLocks noGrp="1"/>
          </p:cNvSpPr>
          <p:nvPr>
            <p:ph type="body" sz="quarter" idx="10"/>
          </p:nvPr>
        </p:nvSpPr>
        <p:spPr>
          <a:xfrm>
            <a:off x="1035050" y="3068959"/>
            <a:ext cx="7743990" cy="1430441"/>
          </a:xfrm>
        </p:spPr>
        <p:txBody>
          <a:bodyPr/>
          <a:lstStyle/>
          <a:p>
            <a:r>
              <a:rPr lang="nl-NL" sz="3200" dirty="0" smtClean="0"/>
              <a:t>The 10 </a:t>
            </a:r>
            <a:r>
              <a:rPr lang="nl-NL" sz="3200" dirty="0" err="1" smtClean="0"/>
              <a:t>commandments</a:t>
            </a:r>
            <a:r>
              <a:rPr lang="nl-NL" sz="3200" dirty="0" smtClean="0"/>
              <a:t> of </a:t>
            </a:r>
            <a:r>
              <a:rPr lang="nl-NL" sz="3200" dirty="0" err="1" smtClean="0"/>
              <a:t>process</a:t>
            </a:r>
            <a:r>
              <a:rPr lang="nl-NL" sz="3200" dirty="0" smtClean="0"/>
              <a:t> </a:t>
            </a:r>
            <a:r>
              <a:rPr lang="nl-NL" sz="3200" dirty="0" err="1" smtClean="0"/>
              <a:t>and</a:t>
            </a:r>
            <a:r>
              <a:rPr lang="nl-NL" sz="3200" dirty="0" smtClean="0"/>
              <a:t> product </a:t>
            </a:r>
            <a:r>
              <a:rPr lang="nl-NL" sz="3200" dirty="0" err="1" smtClean="0"/>
              <a:t>quality</a:t>
            </a:r>
            <a:r>
              <a:rPr lang="nl-NL" sz="3200" dirty="0" smtClean="0"/>
              <a:t> in official </a:t>
            </a:r>
            <a:r>
              <a:rPr lang="nl-NL" sz="3200" dirty="0" err="1" smtClean="0"/>
              <a:t>statistics</a:t>
            </a:r>
            <a:r>
              <a:rPr lang="nl-NL" dirty="0" smtClean="0"/>
              <a:t>.</a:t>
            </a:r>
            <a:endParaRPr lang="nl-NL"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304" y="5589241"/>
            <a:ext cx="1656184" cy="748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7471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3933056"/>
            <a:ext cx="1847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dirty="0" smtClean="0"/>
              <a:t>6: Plan-Do-Check-Act </a:t>
            </a:r>
            <a:r>
              <a:rPr lang="nl-NL" dirty="0" err="1" smtClean="0"/>
              <a:t>everywhere</a:t>
            </a:r>
            <a:endParaRPr lang="nl-NL" dirty="0"/>
          </a:p>
        </p:txBody>
      </p:sp>
      <p:sp>
        <p:nvSpPr>
          <p:cNvPr id="3" name="Tijdelijke aanduiding voor inhoud 2"/>
          <p:cNvSpPr>
            <a:spLocks noGrp="1"/>
          </p:cNvSpPr>
          <p:nvPr>
            <p:ph idx="1"/>
          </p:nvPr>
        </p:nvSpPr>
        <p:spPr/>
        <p:txBody>
          <a:bodyPr>
            <a:normAutofit fontScale="92500"/>
          </a:bodyPr>
          <a:lstStyle/>
          <a:p>
            <a:r>
              <a:rPr lang="en-GB" dirty="0"/>
              <a:t>The quality unit of a statistical organisation should analyse from time to time the suitability of the quality tools available, and whether they are effective </a:t>
            </a:r>
            <a:endParaRPr lang="nl-NL" dirty="0"/>
          </a:p>
          <a:p>
            <a:r>
              <a:rPr lang="en-GB" dirty="0"/>
              <a:t>Process owners should give account of identified inadequacies to higher management in terms of both the action plan and the identified but not handled inadequacies.</a:t>
            </a:r>
            <a:endParaRPr lang="nl-NL" dirty="0"/>
          </a:p>
          <a:p>
            <a:r>
              <a:rPr lang="en-GB" dirty="0"/>
              <a:t>Analyse mistakes to adjust quality tools and to minimise the risk of these kinds of mistakes being </a:t>
            </a:r>
            <a:r>
              <a:rPr lang="en-GB" dirty="0" smtClean="0"/>
              <a:t>reproduced</a:t>
            </a:r>
          </a:p>
          <a:p>
            <a:r>
              <a:rPr lang="en-GB" dirty="0"/>
              <a:t>Risk management is an integrated part of quality management to guide improvement actions.</a:t>
            </a:r>
            <a:endParaRPr lang="nl-NL" dirty="0"/>
          </a:p>
          <a:p>
            <a:endParaRPr lang="nl-NL" dirty="0" smtClean="0"/>
          </a:p>
          <a:p>
            <a:endParaRPr lang="nl-NL" dirty="0"/>
          </a:p>
        </p:txBody>
      </p:sp>
      <p:sp>
        <p:nvSpPr>
          <p:cNvPr id="4" name="Tijdelijke aanduiding voor dianummer 3"/>
          <p:cNvSpPr>
            <a:spLocks noGrp="1"/>
          </p:cNvSpPr>
          <p:nvPr>
            <p:ph type="sldNum" sz="quarter" idx="4"/>
          </p:nvPr>
        </p:nvSpPr>
        <p:spPr/>
        <p:txBody>
          <a:bodyPr/>
          <a:lstStyle/>
          <a:p>
            <a:pPr algn="r"/>
            <a:fld id="{845CA951-4815-4987-9CD6-BB5D6648C0B5}" type="slidenum">
              <a:rPr lang="nl-NL" smtClean="0"/>
              <a:pPr algn="r"/>
              <a:t>10</a:t>
            </a:fld>
            <a:endParaRPr lang="nl-NL"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6021288"/>
            <a:ext cx="1116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334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7: </a:t>
            </a:r>
            <a:r>
              <a:rPr lang="nl-NL" dirty="0" err="1" smtClean="0"/>
              <a:t>Know</a:t>
            </a:r>
            <a:r>
              <a:rPr lang="nl-NL" dirty="0" smtClean="0"/>
              <a:t> the </a:t>
            </a:r>
            <a:r>
              <a:rPr lang="nl-NL" dirty="0" err="1" smtClean="0"/>
              <a:t>rules</a:t>
            </a:r>
            <a:endParaRPr lang="nl-NL" dirty="0"/>
          </a:p>
        </p:txBody>
      </p:sp>
      <p:sp>
        <p:nvSpPr>
          <p:cNvPr id="3" name="Tijdelijke aanduiding voor inhoud 2"/>
          <p:cNvSpPr>
            <a:spLocks noGrp="1"/>
          </p:cNvSpPr>
          <p:nvPr>
            <p:ph idx="1"/>
          </p:nvPr>
        </p:nvSpPr>
        <p:spPr/>
        <p:txBody>
          <a:bodyPr/>
          <a:lstStyle/>
          <a:p>
            <a:r>
              <a:rPr lang="en-GB" dirty="0"/>
              <a:t>Besides ‘</a:t>
            </a:r>
            <a:r>
              <a:rPr lang="en-GB" i="1" dirty="0"/>
              <a:t>say what you do’</a:t>
            </a:r>
            <a:r>
              <a:rPr lang="en-GB" dirty="0"/>
              <a:t> it is also important to record ‘</a:t>
            </a:r>
            <a:r>
              <a:rPr lang="en-GB" i="1" dirty="0"/>
              <a:t>what should you do?’</a:t>
            </a:r>
            <a:r>
              <a:rPr lang="en-GB" dirty="0"/>
              <a:t>. </a:t>
            </a:r>
            <a:endParaRPr lang="nl-NL" dirty="0"/>
          </a:p>
          <a:p>
            <a:endParaRPr lang="nl-NL" dirty="0"/>
          </a:p>
        </p:txBody>
      </p:sp>
      <p:sp>
        <p:nvSpPr>
          <p:cNvPr id="4" name="Tijdelijke aanduiding voor dianummer 3"/>
          <p:cNvSpPr>
            <a:spLocks noGrp="1"/>
          </p:cNvSpPr>
          <p:nvPr>
            <p:ph type="sldNum" sz="quarter" idx="4"/>
          </p:nvPr>
        </p:nvSpPr>
        <p:spPr/>
        <p:txBody>
          <a:bodyPr/>
          <a:lstStyle/>
          <a:p>
            <a:pPr algn="r"/>
            <a:fld id="{845CA951-4815-4987-9CD6-BB5D6648C0B5}" type="slidenum">
              <a:rPr lang="nl-NL" smtClean="0"/>
              <a:pPr algn="r"/>
              <a:t>11</a:t>
            </a:fld>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428206"/>
            <a:ext cx="2279650"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6021288"/>
            <a:ext cx="1116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821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036" y="4941168"/>
            <a:ext cx="259715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dirty="0" smtClean="0"/>
              <a:t>8: Set </a:t>
            </a:r>
            <a:r>
              <a:rPr lang="nl-NL" dirty="0" err="1" smtClean="0"/>
              <a:t>quality</a:t>
            </a:r>
            <a:r>
              <a:rPr lang="nl-NL" dirty="0" smtClean="0"/>
              <a:t> levels</a:t>
            </a:r>
            <a:endParaRPr lang="nl-NL" dirty="0"/>
          </a:p>
        </p:txBody>
      </p:sp>
      <p:sp>
        <p:nvSpPr>
          <p:cNvPr id="3" name="Tijdelijke aanduiding voor inhoud 2"/>
          <p:cNvSpPr>
            <a:spLocks noGrp="1"/>
          </p:cNvSpPr>
          <p:nvPr>
            <p:ph idx="1"/>
          </p:nvPr>
        </p:nvSpPr>
        <p:spPr/>
        <p:txBody>
          <a:bodyPr/>
          <a:lstStyle/>
          <a:p>
            <a:r>
              <a:rPr lang="en-GB" dirty="0"/>
              <a:t>Users and producers should agree on the quality level to be attained. The producer should guarantee that the output of every process run has a product quality sufficient for this intended use. </a:t>
            </a:r>
            <a:endParaRPr lang="en-GB" dirty="0" smtClean="0"/>
          </a:p>
          <a:p>
            <a:pPr marL="0" indent="0">
              <a:buNone/>
            </a:pPr>
            <a:endParaRPr lang="en-GB" dirty="0" smtClean="0"/>
          </a:p>
          <a:p>
            <a:r>
              <a:rPr lang="en-US" dirty="0" smtClean="0"/>
              <a:t>The </a:t>
            </a:r>
            <a:r>
              <a:rPr lang="en-US" dirty="0"/>
              <a:t>quality of statistical information is insufficient if a better figure resulted in another decision. </a:t>
            </a:r>
            <a:endParaRPr lang="nl-NL" dirty="0"/>
          </a:p>
          <a:p>
            <a:endParaRPr lang="nl-NL" dirty="0"/>
          </a:p>
          <a:p>
            <a:endParaRPr lang="nl-NL" dirty="0"/>
          </a:p>
        </p:txBody>
      </p:sp>
      <p:sp>
        <p:nvSpPr>
          <p:cNvPr id="4" name="Tijdelijke aanduiding voor dianummer 3"/>
          <p:cNvSpPr>
            <a:spLocks noGrp="1"/>
          </p:cNvSpPr>
          <p:nvPr>
            <p:ph type="sldNum" sz="quarter" idx="4"/>
          </p:nvPr>
        </p:nvSpPr>
        <p:spPr/>
        <p:txBody>
          <a:bodyPr/>
          <a:lstStyle/>
          <a:p>
            <a:pPr algn="r"/>
            <a:fld id="{845CA951-4815-4987-9CD6-BB5D6648C0B5}" type="slidenum">
              <a:rPr lang="nl-NL" smtClean="0"/>
              <a:pPr algn="r"/>
              <a:t>12</a:t>
            </a:fld>
            <a:endParaRPr lang="nl-NL" dirty="0"/>
          </a:p>
        </p:txBody>
      </p:sp>
    </p:spTree>
    <p:extLst>
      <p:ext uri="{BB962C8B-B14F-4D97-AF65-F5344CB8AC3E}">
        <p14:creationId xmlns:p14="http://schemas.microsoft.com/office/powerpoint/2010/main" val="2637332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9: </a:t>
            </a:r>
            <a:r>
              <a:rPr lang="nl-NL" dirty="0" err="1" smtClean="0"/>
              <a:t>Deliver</a:t>
            </a:r>
            <a:r>
              <a:rPr lang="nl-NL" dirty="0" smtClean="0"/>
              <a:t> </a:t>
            </a:r>
            <a:r>
              <a:rPr lang="nl-NL" dirty="0" err="1" smtClean="0"/>
              <a:t>predictable</a:t>
            </a:r>
            <a:r>
              <a:rPr lang="nl-NL" dirty="0" smtClean="0"/>
              <a:t> </a:t>
            </a:r>
            <a:r>
              <a:rPr lang="nl-NL" dirty="0" err="1" smtClean="0"/>
              <a:t>products</a:t>
            </a:r>
            <a:endParaRPr lang="nl-NL" dirty="0"/>
          </a:p>
        </p:txBody>
      </p:sp>
      <p:sp>
        <p:nvSpPr>
          <p:cNvPr id="3" name="Tijdelijke aanduiding voor inhoud 2"/>
          <p:cNvSpPr>
            <a:spLocks noGrp="1"/>
          </p:cNvSpPr>
          <p:nvPr>
            <p:ph idx="1"/>
          </p:nvPr>
        </p:nvSpPr>
        <p:spPr/>
        <p:txBody>
          <a:bodyPr/>
          <a:lstStyle/>
          <a:p>
            <a:r>
              <a:rPr lang="en-GB" dirty="0" smtClean="0"/>
              <a:t>Introduce tolerances on specifications</a:t>
            </a:r>
          </a:p>
          <a:p>
            <a:pPr marL="0" indent="0">
              <a:buNone/>
            </a:pPr>
            <a:endParaRPr lang="en-GB" dirty="0" smtClean="0"/>
          </a:p>
          <a:p>
            <a:r>
              <a:rPr lang="en-GB" dirty="0" smtClean="0"/>
              <a:t>Product </a:t>
            </a:r>
            <a:r>
              <a:rPr lang="en-GB" dirty="0"/>
              <a:t>quality is tested during the production process and at the end of the production line. </a:t>
            </a:r>
            <a:endParaRPr lang="en-GB" dirty="0" smtClean="0"/>
          </a:p>
          <a:p>
            <a:pPr marL="0" indent="0">
              <a:buNone/>
            </a:pPr>
            <a:endParaRPr lang="en-GB" dirty="0" smtClean="0"/>
          </a:p>
          <a:p>
            <a:r>
              <a:rPr lang="en-GB" dirty="0" smtClean="0"/>
              <a:t>Constant </a:t>
            </a:r>
            <a:r>
              <a:rPr lang="en-GB" dirty="0"/>
              <a:t>product </a:t>
            </a:r>
            <a:r>
              <a:rPr lang="en-GB" dirty="0" smtClean="0"/>
              <a:t>quality: </a:t>
            </a:r>
            <a:r>
              <a:rPr lang="en-GB" dirty="0"/>
              <a:t>a quality report does not need to be presented for every cycle. </a:t>
            </a:r>
            <a:endParaRPr lang="nl-NL" dirty="0"/>
          </a:p>
          <a:p>
            <a:endParaRPr lang="nl-NL" dirty="0"/>
          </a:p>
        </p:txBody>
      </p:sp>
      <p:sp>
        <p:nvSpPr>
          <p:cNvPr id="4" name="Tijdelijke aanduiding voor dianummer 3"/>
          <p:cNvSpPr>
            <a:spLocks noGrp="1"/>
          </p:cNvSpPr>
          <p:nvPr>
            <p:ph type="sldNum" sz="quarter" idx="4"/>
          </p:nvPr>
        </p:nvSpPr>
        <p:spPr/>
        <p:txBody>
          <a:bodyPr/>
          <a:lstStyle/>
          <a:p>
            <a:pPr algn="r"/>
            <a:fld id="{845CA951-4815-4987-9CD6-BB5D6648C0B5}" type="slidenum">
              <a:rPr lang="nl-NL" smtClean="0"/>
              <a:pPr algn="r"/>
              <a:t>13</a:t>
            </a:fld>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6021288"/>
            <a:ext cx="1116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096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10: Business case </a:t>
            </a:r>
            <a:r>
              <a:rPr lang="nl-NL" dirty="0" err="1" smtClean="0"/>
              <a:t>for</a:t>
            </a:r>
            <a:r>
              <a:rPr lang="nl-NL" dirty="0" smtClean="0"/>
              <a:t> </a:t>
            </a:r>
            <a:r>
              <a:rPr lang="nl-NL" dirty="0" err="1" smtClean="0"/>
              <a:t>process</a:t>
            </a:r>
            <a:r>
              <a:rPr lang="nl-NL" dirty="0" smtClean="0"/>
              <a:t> </a:t>
            </a:r>
            <a:r>
              <a:rPr lang="nl-NL" dirty="0" err="1" smtClean="0"/>
              <a:t>redesign</a:t>
            </a:r>
            <a:endParaRPr lang="nl-NL" dirty="0"/>
          </a:p>
        </p:txBody>
      </p:sp>
      <p:sp>
        <p:nvSpPr>
          <p:cNvPr id="3" name="Tijdelijke aanduiding voor inhoud 2"/>
          <p:cNvSpPr>
            <a:spLocks noGrp="1"/>
          </p:cNvSpPr>
          <p:nvPr>
            <p:ph idx="1"/>
          </p:nvPr>
        </p:nvSpPr>
        <p:spPr/>
        <p:txBody>
          <a:bodyPr>
            <a:normAutofit fontScale="92500" lnSpcReduction="20000"/>
          </a:bodyPr>
          <a:lstStyle/>
          <a:p>
            <a:r>
              <a:rPr lang="en-GB" dirty="0"/>
              <a:t>Improving processes means lowering costs or improving the robustness of the production steps, i.e. making products more identical. </a:t>
            </a:r>
            <a:endParaRPr lang="en-GB" dirty="0" smtClean="0"/>
          </a:p>
          <a:p>
            <a:pPr marL="0" indent="0">
              <a:buNone/>
            </a:pPr>
            <a:endParaRPr lang="en-GB" dirty="0" smtClean="0"/>
          </a:p>
          <a:p>
            <a:r>
              <a:rPr lang="en-GB" dirty="0" smtClean="0"/>
              <a:t>It </a:t>
            </a:r>
            <a:r>
              <a:rPr lang="en-GB" i="1" dirty="0"/>
              <a:t>does not</a:t>
            </a:r>
            <a:r>
              <a:rPr lang="en-GB" dirty="0"/>
              <a:t> </a:t>
            </a:r>
            <a:r>
              <a:rPr lang="en-GB" dirty="0" smtClean="0"/>
              <a:t>mean </a:t>
            </a:r>
            <a:r>
              <a:rPr lang="en-GB" dirty="0"/>
              <a:t>changing the specifications of the product</a:t>
            </a:r>
            <a:r>
              <a:rPr lang="en-GB" dirty="0" smtClean="0"/>
              <a:t>.</a:t>
            </a:r>
          </a:p>
          <a:p>
            <a:pPr marL="0" indent="0">
              <a:buNone/>
            </a:pPr>
            <a:endParaRPr lang="nl-NL" dirty="0"/>
          </a:p>
          <a:p>
            <a:r>
              <a:rPr lang="en-GB" dirty="0"/>
              <a:t>Process redesign often affects comparability in time, and users should be involved in advance. An appropriate set of quality indicators in addition to the quality of  point estimates, should also include the quality of the </a:t>
            </a:r>
            <a:r>
              <a:rPr lang="en-GB" u="sng" dirty="0"/>
              <a:t>sequence</a:t>
            </a:r>
            <a:r>
              <a:rPr lang="en-GB" dirty="0"/>
              <a:t> of these estimates in time. </a:t>
            </a:r>
            <a:endParaRPr lang="nl-NL" dirty="0"/>
          </a:p>
          <a:p>
            <a:endParaRPr lang="nl-NL" dirty="0"/>
          </a:p>
        </p:txBody>
      </p:sp>
      <p:sp>
        <p:nvSpPr>
          <p:cNvPr id="4" name="Tijdelijke aanduiding voor dianummer 3"/>
          <p:cNvSpPr>
            <a:spLocks noGrp="1"/>
          </p:cNvSpPr>
          <p:nvPr>
            <p:ph type="sldNum" sz="quarter" idx="4"/>
          </p:nvPr>
        </p:nvSpPr>
        <p:spPr/>
        <p:txBody>
          <a:bodyPr/>
          <a:lstStyle/>
          <a:p>
            <a:pPr algn="r"/>
            <a:fld id="{845CA951-4815-4987-9CD6-BB5D6648C0B5}" type="slidenum">
              <a:rPr lang="nl-NL" smtClean="0"/>
              <a:pPr algn="r"/>
              <a:t>14</a:t>
            </a:fld>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6021288"/>
            <a:ext cx="1116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165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Conclusions</a:t>
            </a:r>
            <a:endParaRPr lang="nl-NL" dirty="0"/>
          </a:p>
        </p:txBody>
      </p:sp>
      <p:sp>
        <p:nvSpPr>
          <p:cNvPr id="3" name="Tijdelijke aanduiding voor inhoud 2"/>
          <p:cNvSpPr>
            <a:spLocks noGrp="1"/>
          </p:cNvSpPr>
          <p:nvPr>
            <p:ph idx="1"/>
          </p:nvPr>
        </p:nvSpPr>
        <p:spPr/>
        <p:txBody>
          <a:bodyPr>
            <a:normAutofit lnSpcReduction="10000"/>
          </a:bodyPr>
          <a:lstStyle/>
          <a:p>
            <a:r>
              <a:rPr lang="nl-NL" dirty="0" err="1" smtClean="0"/>
              <a:t>What</a:t>
            </a:r>
            <a:r>
              <a:rPr lang="nl-NL" dirty="0" smtClean="0"/>
              <a:t> </a:t>
            </a:r>
            <a:r>
              <a:rPr lang="nl-NL" dirty="0" err="1" smtClean="0"/>
              <a:t>should</a:t>
            </a:r>
            <a:r>
              <a:rPr lang="nl-NL" dirty="0" smtClean="0"/>
              <a:t> </a:t>
            </a:r>
            <a:r>
              <a:rPr lang="nl-NL" dirty="0" err="1" smtClean="0"/>
              <a:t>you</a:t>
            </a:r>
            <a:r>
              <a:rPr lang="nl-NL" smtClean="0"/>
              <a:t> do:</a:t>
            </a:r>
            <a:endParaRPr lang="nl-NL" dirty="0" smtClean="0"/>
          </a:p>
          <a:p>
            <a:pPr marL="548640" lvl="2">
              <a:buFont typeface="Corbel" pitchFamily="34" charset="0"/>
              <a:buChar char="–"/>
            </a:pPr>
            <a:r>
              <a:rPr lang="nl-NL" dirty="0"/>
              <a:t>Split design and </a:t>
            </a:r>
            <a:r>
              <a:rPr lang="nl-NL" dirty="0" err="1" smtClean="0"/>
              <a:t>production</a:t>
            </a:r>
            <a:endParaRPr lang="nl-NL" dirty="0" smtClean="0"/>
          </a:p>
          <a:p>
            <a:pPr marL="320040" lvl="2" indent="0">
              <a:buNone/>
            </a:pPr>
            <a:endParaRPr lang="nl-NL" dirty="0"/>
          </a:p>
          <a:p>
            <a:r>
              <a:rPr lang="nl-NL" dirty="0" smtClean="0"/>
              <a:t>Focus on constant </a:t>
            </a:r>
            <a:r>
              <a:rPr lang="nl-NL" dirty="0" err="1" smtClean="0"/>
              <a:t>quality</a:t>
            </a:r>
            <a:endParaRPr lang="nl-NL" dirty="0" smtClean="0"/>
          </a:p>
          <a:p>
            <a:pPr marL="0" indent="0">
              <a:buNone/>
            </a:pPr>
            <a:endParaRPr lang="nl-NL" dirty="0" smtClean="0"/>
          </a:p>
          <a:p>
            <a:r>
              <a:rPr lang="nl-NL" dirty="0" err="1" smtClean="0"/>
              <a:t>With</a:t>
            </a:r>
            <a:r>
              <a:rPr lang="nl-NL" dirty="0" smtClean="0"/>
              <a:t> </a:t>
            </a:r>
            <a:r>
              <a:rPr lang="nl-NL" dirty="0" err="1" smtClean="0"/>
              <a:t>planned</a:t>
            </a:r>
            <a:r>
              <a:rPr lang="nl-NL" dirty="0" smtClean="0"/>
              <a:t> </a:t>
            </a:r>
            <a:r>
              <a:rPr lang="nl-NL" dirty="0" err="1" smtClean="0"/>
              <a:t>improvements</a:t>
            </a:r>
            <a:endParaRPr lang="nl-NL" dirty="0" smtClean="0"/>
          </a:p>
          <a:p>
            <a:pPr marL="0" indent="0">
              <a:buNone/>
            </a:pPr>
            <a:endParaRPr lang="nl-NL" dirty="0" smtClean="0"/>
          </a:p>
          <a:p>
            <a:r>
              <a:rPr lang="nl-NL" dirty="0" err="1" smtClean="0"/>
              <a:t>Learn</a:t>
            </a:r>
            <a:r>
              <a:rPr lang="nl-NL" dirty="0" smtClean="0"/>
              <a:t> </a:t>
            </a:r>
            <a:r>
              <a:rPr lang="nl-NL" dirty="0" err="1" smtClean="0"/>
              <a:t>from</a:t>
            </a:r>
            <a:r>
              <a:rPr lang="nl-NL" dirty="0" smtClean="0"/>
              <a:t> </a:t>
            </a:r>
            <a:r>
              <a:rPr lang="nl-NL" dirty="0" err="1" smtClean="0"/>
              <a:t>car</a:t>
            </a:r>
            <a:r>
              <a:rPr lang="nl-NL" dirty="0" smtClean="0"/>
              <a:t> </a:t>
            </a:r>
            <a:r>
              <a:rPr lang="nl-NL" dirty="0" err="1" smtClean="0"/>
              <a:t>industry</a:t>
            </a:r>
            <a:endParaRPr lang="nl-NL" dirty="0" smtClean="0"/>
          </a:p>
          <a:p>
            <a:pPr marL="0" indent="0">
              <a:buNone/>
            </a:pPr>
            <a:endParaRPr lang="nl-NL" dirty="0" smtClean="0"/>
          </a:p>
          <a:p>
            <a:r>
              <a:rPr lang="nl-NL" dirty="0" err="1" smtClean="0"/>
              <a:t>Specifications</a:t>
            </a:r>
            <a:r>
              <a:rPr lang="nl-NL" dirty="0" smtClean="0"/>
              <a:t> = </a:t>
            </a:r>
            <a:r>
              <a:rPr lang="nl-NL" dirty="0" err="1" smtClean="0"/>
              <a:t>Quality</a:t>
            </a:r>
            <a:r>
              <a:rPr lang="nl-NL" dirty="0" smtClean="0"/>
              <a:t> report</a:t>
            </a:r>
          </a:p>
          <a:p>
            <a:endParaRPr lang="nl-NL" dirty="0"/>
          </a:p>
        </p:txBody>
      </p:sp>
      <p:sp>
        <p:nvSpPr>
          <p:cNvPr id="4" name="Tijdelijke aanduiding voor dianummer 3"/>
          <p:cNvSpPr>
            <a:spLocks noGrp="1"/>
          </p:cNvSpPr>
          <p:nvPr>
            <p:ph type="sldNum" sz="quarter" idx="4"/>
          </p:nvPr>
        </p:nvSpPr>
        <p:spPr/>
        <p:txBody>
          <a:bodyPr/>
          <a:lstStyle/>
          <a:p>
            <a:pPr algn="r"/>
            <a:fld id="{845CA951-4815-4987-9CD6-BB5D6648C0B5}" type="slidenum">
              <a:rPr lang="nl-NL" smtClean="0"/>
              <a:pPr algn="r"/>
              <a:t>15</a:t>
            </a:fld>
            <a:endParaRPr lang="nl-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32856"/>
            <a:ext cx="2036763"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6021288"/>
            <a:ext cx="1113404" cy="503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34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Lets talk </a:t>
            </a:r>
            <a:r>
              <a:rPr lang="nl-NL" dirty="0" err="1" smtClean="0"/>
              <a:t>about</a:t>
            </a:r>
            <a:r>
              <a:rPr lang="nl-NL" dirty="0"/>
              <a:t/>
            </a:r>
            <a:br>
              <a:rPr lang="nl-NL" dirty="0"/>
            </a:br>
            <a:r>
              <a:rPr lang="nl-NL" dirty="0"/>
              <a:t>t</a:t>
            </a:r>
          </a:p>
        </p:txBody>
      </p:sp>
      <p:sp>
        <p:nvSpPr>
          <p:cNvPr id="5" name="Tijdelijke aanduiding voor inhoud 4"/>
          <p:cNvSpPr>
            <a:spLocks noGrp="1"/>
          </p:cNvSpPr>
          <p:nvPr>
            <p:ph idx="1"/>
          </p:nvPr>
        </p:nvSpPr>
        <p:spPr/>
        <p:txBody>
          <a:bodyPr/>
          <a:lstStyle/>
          <a:p>
            <a:r>
              <a:rPr lang="nl-NL" dirty="0" err="1" smtClean="0"/>
              <a:t>Some</a:t>
            </a:r>
            <a:r>
              <a:rPr lang="nl-NL" dirty="0" smtClean="0"/>
              <a:t> </a:t>
            </a:r>
            <a:r>
              <a:rPr lang="nl-NL" dirty="0" err="1" smtClean="0"/>
              <a:t>contempory</a:t>
            </a:r>
            <a:r>
              <a:rPr lang="nl-NL" dirty="0" smtClean="0"/>
              <a:t> </a:t>
            </a:r>
            <a:r>
              <a:rPr lang="nl-NL" dirty="0" err="1" smtClean="0"/>
              <a:t>history</a:t>
            </a:r>
            <a:endParaRPr lang="nl-NL" dirty="0" smtClean="0"/>
          </a:p>
          <a:p>
            <a:r>
              <a:rPr lang="nl-NL" dirty="0" err="1" smtClean="0"/>
              <a:t>Some</a:t>
            </a:r>
            <a:r>
              <a:rPr lang="nl-NL" dirty="0" smtClean="0"/>
              <a:t> basic attitudes</a:t>
            </a:r>
          </a:p>
          <a:p>
            <a:r>
              <a:rPr lang="nl-NL" dirty="0" err="1" smtClean="0"/>
              <a:t>Some</a:t>
            </a:r>
            <a:r>
              <a:rPr lang="nl-NL" dirty="0" smtClean="0"/>
              <a:t> new </a:t>
            </a:r>
            <a:r>
              <a:rPr lang="nl-NL" dirty="0" err="1" smtClean="0"/>
              <a:t>idea’s</a:t>
            </a:r>
            <a:r>
              <a:rPr lang="nl-NL" dirty="0" smtClean="0"/>
              <a:t> </a:t>
            </a:r>
            <a:r>
              <a:rPr lang="nl-NL" dirty="0" err="1" smtClean="0"/>
              <a:t>about</a:t>
            </a:r>
            <a:r>
              <a:rPr lang="nl-NL" dirty="0" smtClean="0"/>
              <a:t> product </a:t>
            </a:r>
            <a:r>
              <a:rPr lang="nl-NL" dirty="0" err="1" smtClean="0"/>
              <a:t>quality</a:t>
            </a:r>
            <a:endParaRPr lang="nl-NL" dirty="0" smtClean="0"/>
          </a:p>
          <a:p>
            <a:pPr lvl="1"/>
            <a:r>
              <a:rPr lang="nl-NL" dirty="0" err="1" smtClean="0"/>
              <a:t>Sufficient</a:t>
            </a:r>
            <a:r>
              <a:rPr lang="nl-NL" dirty="0" smtClean="0"/>
              <a:t> </a:t>
            </a:r>
            <a:r>
              <a:rPr lang="nl-NL" dirty="0" err="1" smtClean="0"/>
              <a:t>quality</a:t>
            </a:r>
            <a:endParaRPr lang="nl-NL" dirty="0" smtClean="0"/>
          </a:p>
          <a:p>
            <a:pPr lvl="1"/>
            <a:r>
              <a:rPr lang="nl-NL" dirty="0" smtClean="0"/>
              <a:t>Constant </a:t>
            </a:r>
            <a:r>
              <a:rPr lang="nl-NL" dirty="0" err="1" smtClean="0"/>
              <a:t>quality</a:t>
            </a:r>
            <a:r>
              <a:rPr lang="nl-NL" dirty="0" smtClean="0"/>
              <a:t> </a:t>
            </a:r>
            <a:r>
              <a:rPr lang="nl-NL" dirty="0" err="1" smtClean="0"/>
              <a:t>and</a:t>
            </a:r>
            <a:r>
              <a:rPr lang="nl-NL" dirty="0" smtClean="0"/>
              <a:t> ex ante, ex post </a:t>
            </a:r>
            <a:r>
              <a:rPr lang="nl-NL" dirty="0" err="1" smtClean="0"/>
              <a:t>quality</a:t>
            </a:r>
            <a:r>
              <a:rPr lang="nl-NL" dirty="0" smtClean="0"/>
              <a:t> </a:t>
            </a:r>
            <a:r>
              <a:rPr lang="nl-NL" dirty="0" err="1" smtClean="0"/>
              <a:t>reporting</a:t>
            </a:r>
            <a:endParaRPr lang="nl-NL" dirty="0"/>
          </a:p>
          <a:p>
            <a:endParaRPr lang="nl-NL" dirty="0"/>
          </a:p>
        </p:txBody>
      </p:sp>
      <p:sp>
        <p:nvSpPr>
          <p:cNvPr id="7" name="Tijdelijke aanduiding voor dianummer 6"/>
          <p:cNvSpPr>
            <a:spLocks noGrp="1"/>
          </p:cNvSpPr>
          <p:nvPr>
            <p:ph type="sldNum" sz="quarter" idx="12"/>
          </p:nvPr>
        </p:nvSpPr>
        <p:spPr/>
        <p:txBody>
          <a:bodyPr/>
          <a:lstStyle/>
          <a:p>
            <a:fld id="{845CA951-4815-4987-9CD6-BB5D6648C0B5}" type="slidenum">
              <a:rPr lang="nl-NL" smtClean="0"/>
              <a:pPr/>
              <a:t>2</a:t>
            </a:fld>
            <a:endParaRPr lang="nl-NL"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262" y="5991631"/>
            <a:ext cx="1116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683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Some</a:t>
            </a:r>
            <a:r>
              <a:rPr lang="nl-NL" dirty="0" smtClean="0"/>
              <a:t> </a:t>
            </a:r>
            <a:r>
              <a:rPr lang="nl-NL" dirty="0" err="1" smtClean="0"/>
              <a:t>history</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LEG on </a:t>
            </a:r>
            <a:r>
              <a:rPr lang="nl-NL" dirty="0" err="1" smtClean="0"/>
              <a:t>Quality</a:t>
            </a:r>
            <a:r>
              <a:rPr lang="nl-NL" dirty="0" smtClean="0"/>
              <a:t>: </a:t>
            </a:r>
            <a:r>
              <a:rPr lang="nl-NL" dirty="0" err="1" smtClean="0"/>
              <a:t>it</a:t>
            </a:r>
            <a:r>
              <a:rPr lang="nl-NL" dirty="0" smtClean="0"/>
              <a:t> was 13 </a:t>
            </a:r>
            <a:r>
              <a:rPr lang="nl-NL" dirty="0" err="1" smtClean="0"/>
              <a:t>years</a:t>
            </a:r>
            <a:r>
              <a:rPr lang="nl-NL" dirty="0" smtClean="0"/>
              <a:t> </a:t>
            </a:r>
            <a:r>
              <a:rPr lang="nl-NL" dirty="0" err="1" smtClean="0"/>
              <a:t>ago</a:t>
            </a:r>
            <a:r>
              <a:rPr lang="nl-NL" dirty="0" smtClean="0"/>
              <a:t> </a:t>
            </a:r>
            <a:r>
              <a:rPr lang="nl-NL" dirty="0" err="1" smtClean="0"/>
              <a:t>today</a:t>
            </a:r>
            <a:endParaRPr lang="nl-NL" dirty="0" smtClean="0"/>
          </a:p>
          <a:p>
            <a:pPr lvl="1"/>
            <a:r>
              <a:rPr lang="nl-NL" dirty="0" err="1" smtClean="0"/>
              <a:t>Recommendations</a:t>
            </a:r>
            <a:r>
              <a:rPr lang="nl-NL" dirty="0" smtClean="0"/>
              <a:t> </a:t>
            </a:r>
            <a:r>
              <a:rPr lang="nl-NL" dirty="0" err="1" smtClean="0"/>
              <a:t>for</a:t>
            </a:r>
            <a:r>
              <a:rPr lang="nl-NL" dirty="0" smtClean="0"/>
              <a:t> </a:t>
            </a:r>
            <a:r>
              <a:rPr lang="nl-NL" dirty="0" err="1" smtClean="0"/>
              <a:t>process</a:t>
            </a:r>
            <a:r>
              <a:rPr lang="nl-NL" dirty="0" smtClean="0"/>
              <a:t> </a:t>
            </a:r>
            <a:r>
              <a:rPr lang="nl-NL" dirty="0" err="1" smtClean="0"/>
              <a:t>and</a:t>
            </a:r>
            <a:r>
              <a:rPr lang="nl-NL" dirty="0" smtClean="0"/>
              <a:t> product </a:t>
            </a:r>
            <a:r>
              <a:rPr lang="nl-NL" dirty="0" err="1" smtClean="0"/>
              <a:t>quality</a:t>
            </a:r>
            <a:endParaRPr lang="nl-NL" dirty="0" smtClean="0"/>
          </a:p>
          <a:p>
            <a:r>
              <a:rPr lang="nl-NL" dirty="0" err="1" smtClean="0"/>
              <a:t>Quality</a:t>
            </a:r>
            <a:r>
              <a:rPr lang="nl-NL" dirty="0" smtClean="0"/>
              <a:t> </a:t>
            </a:r>
            <a:r>
              <a:rPr lang="nl-NL" dirty="0" err="1" smtClean="0"/>
              <a:t>reporting</a:t>
            </a:r>
            <a:endParaRPr lang="nl-NL" dirty="0" smtClean="0"/>
          </a:p>
          <a:p>
            <a:pPr lvl="1"/>
            <a:r>
              <a:rPr lang="nl-NL" dirty="0" smtClean="0"/>
              <a:t>EU-</a:t>
            </a:r>
            <a:r>
              <a:rPr lang="nl-NL" dirty="0" err="1" smtClean="0"/>
              <a:t>standards</a:t>
            </a:r>
            <a:endParaRPr lang="nl-NL" dirty="0" smtClean="0"/>
          </a:p>
          <a:p>
            <a:r>
              <a:rPr lang="nl-NL" dirty="0" smtClean="0"/>
              <a:t>Code of </a:t>
            </a:r>
            <a:r>
              <a:rPr lang="nl-NL" dirty="0" err="1" smtClean="0"/>
              <a:t>Practice</a:t>
            </a:r>
            <a:endParaRPr lang="nl-NL" dirty="0" smtClean="0"/>
          </a:p>
          <a:p>
            <a:pPr lvl="1"/>
            <a:r>
              <a:rPr lang="nl-NL" dirty="0" err="1" smtClean="0"/>
              <a:t>Adding</a:t>
            </a:r>
            <a:r>
              <a:rPr lang="nl-NL" dirty="0" smtClean="0"/>
              <a:t> </a:t>
            </a:r>
            <a:r>
              <a:rPr lang="nl-NL" dirty="0" err="1" smtClean="0"/>
              <a:t>Institutional</a:t>
            </a:r>
            <a:r>
              <a:rPr lang="nl-NL" dirty="0" smtClean="0"/>
              <a:t> </a:t>
            </a:r>
            <a:r>
              <a:rPr lang="nl-NL" dirty="0" err="1" smtClean="0"/>
              <a:t>quality</a:t>
            </a:r>
            <a:endParaRPr lang="nl-NL" dirty="0" smtClean="0"/>
          </a:p>
          <a:p>
            <a:r>
              <a:rPr lang="nl-NL" dirty="0" err="1" smtClean="0"/>
              <a:t>Quality</a:t>
            </a:r>
            <a:r>
              <a:rPr lang="nl-NL" dirty="0" smtClean="0"/>
              <a:t> Assurance Framework</a:t>
            </a:r>
          </a:p>
          <a:p>
            <a:pPr lvl="1"/>
            <a:r>
              <a:rPr lang="nl-NL" dirty="0" smtClean="0"/>
              <a:t>Best </a:t>
            </a:r>
            <a:r>
              <a:rPr lang="nl-NL" dirty="0" err="1" smtClean="0"/>
              <a:t>practices</a:t>
            </a:r>
            <a:endParaRPr lang="nl-NL" dirty="0" smtClean="0"/>
          </a:p>
          <a:p>
            <a:r>
              <a:rPr lang="nl-NL" dirty="0" err="1" smtClean="0"/>
              <a:t>Modernization</a:t>
            </a:r>
            <a:r>
              <a:rPr lang="nl-NL" dirty="0" smtClean="0"/>
              <a:t>, </a:t>
            </a:r>
            <a:r>
              <a:rPr lang="nl-NL" dirty="0" err="1" smtClean="0"/>
              <a:t>standards</a:t>
            </a:r>
            <a:endParaRPr lang="nl-NL" dirty="0" smtClean="0"/>
          </a:p>
          <a:p>
            <a:pPr lvl="1"/>
            <a:r>
              <a:rPr lang="nl-NL" dirty="0" smtClean="0"/>
              <a:t>GSBPM, GSIM, CSPA </a:t>
            </a:r>
            <a:r>
              <a:rPr lang="nl-NL" dirty="0" err="1" smtClean="0"/>
              <a:t>etc</a:t>
            </a:r>
            <a:r>
              <a:rPr lang="nl-NL" dirty="0" smtClean="0"/>
              <a:t> </a:t>
            </a:r>
            <a:endParaRPr lang="nl-NL" dirty="0"/>
          </a:p>
        </p:txBody>
      </p:sp>
      <p:sp>
        <p:nvSpPr>
          <p:cNvPr id="13" name="Tijdelijke aanduiding voor dianummer 12"/>
          <p:cNvSpPr>
            <a:spLocks noGrp="1"/>
          </p:cNvSpPr>
          <p:nvPr>
            <p:ph type="sldNum" sz="quarter" idx="4"/>
          </p:nvPr>
        </p:nvSpPr>
        <p:spPr/>
        <p:txBody>
          <a:bodyPr/>
          <a:lstStyle/>
          <a:p>
            <a:pPr algn="r"/>
            <a:fld id="{845CA951-4815-4987-9CD6-BB5D6648C0B5}" type="slidenum">
              <a:rPr lang="nl-NL" smtClean="0"/>
              <a:pPr algn="r"/>
              <a:t>3</a:t>
            </a:fld>
            <a:endParaRPr lang="nl-NL" dirty="0"/>
          </a:p>
        </p:txBody>
      </p:sp>
      <p:sp>
        <p:nvSpPr>
          <p:cNvPr id="4" name="Rechthoek 3"/>
          <p:cNvSpPr/>
          <p:nvPr/>
        </p:nvSpPr>
        <p:spPr>
          <a:xfrm>
            <a:off x="6084168" y="3645024"/>
            <a:ext cx="237626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Peer reviews: </a:t>
            </a:r>
            <a:br>
              <a:rPr lang="nl-NL" dirty="0" smtClean="0"/>
            </a:br>
            <a:r>
              <a:rPr lang="nl-NL" dirty="0" smtClean="0"/>
              <a:t>Plan-DO-</a:t>
            </a:r>
            <a:r>
              <a:rPr lang="nl-NL" u="sng" dirty="0" smtClean="0"/>
              <a:t>Check</a:t>
            </a:r>
            <a:r>
              <a:rPr lang="nl-NL" dirty="0" smtClean="0"/>
              <a:t>-Act</a:t>
            </a:r>
            <a:endParaRPr lang="nl-NL" dirty="0"/>
          </a:p>
        </p:txBody>
      </p:sp>
      <p:sp>
        <p:nvSpPr>
          <p:cNvPr id="6" name="Rechteraccolade 5"/>
          <p:cNvSpPr/>
          <p:nvPr/>
        </p:nvSpPr>
        <p:spPr>
          <a:xfrm>
            <a:off x="5364088" y="3717032"/>
            <a:ext cx="720080" cy="15121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6021288"/>
            <a:ext cx="1116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865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do </a:t>
            </a:r>
            <a:r>
              <a:rPr lang="nl-NL" dirty="0" err="1" smtClean="0"/>
              <a:t>not</a:t>
            </a:r>
            <a:r>
              <a:rPr lang="nl-NL" dirty="0" smtClean="0"/>
              <a:t> </a:t>
            </a:r>
            <a:r>
              <a:rPr lang="nl-NL" dirty="0" err="1" smtClean="0"/>
              <a:t>be</a:t>
            </a:r>
            <a:r>
              <a:rPr lang="nl-NL" dirty="0" smtClean="0"/>
              <a:t> </a:t>
            </a:r>
            <a:r>
              <a:rPr lang="nl-NL" dirty="0" err="1" smtClean="0"/>
              <a:t>mean</a:t>
            </a:r>
            <a:endParaRPr lang="nl-NL" dirty="0"/>
          </a:p>
        </p:txBody>
      </p:sp>
      <p:sp>
        <p:nvSpPr>
          <p:cNvPr id="3" name="Tijdelijke aanduiding voor inhoud 2"/>
          <p:cNvSpPr>
            <a:spLocks noGrp="1"/>
          </p:cNvSpPr>
          <p:nvPr>
            <p:ph idx="1"/>
          </p:nvPr>
        </p:nvSpPr>
        <p:spPr/>
        <p:txBody>
          <a:bodyPr>
            <a:normAutofit lnSpcReduction="10000"/>
          </a:bodyPr>
          <a:lstStyle/>
          <a:p>
            <a:r>
              <a:rPr lang="en-GB" dirty="0"/>
              <a:t>Equal access to all users at the same time is the cornerstone to ensure that particular users are not privileged. </a:t>
            </a:r>
            <a:endParaRPr lang="en-GB" dirty="0" smtClean="0"/>
          </a:p>
          <a:p>
            <a:endParaRPr lang="nl-NL" dirty="0"/>
          </a:p>
          <a:p>
            <a:r>
              <a:rPr lang="en-GB" dirty="0" smtClean="0"/>
              <a:t>Be </a:t>
            </a:r>
            <a:r>
              <a:rPr lang="en-GB" dirty="0"/>
              <a:t>as open as possible about methods used and the quality of the data disseminated and have a clear policy concerning errors and mistakes</a:t>
            </a:r>
            <a:r>
              <a:rPr lang="en-GB" dirty="0" smtClean="0"/>
              <a:t>.</a:t>
            </a:r>
          </a:p>
          <a:p>
            <a:pPr marL="0" indent="0">
              <a:buNone/>
            </a:pPr>
            <a:r>
              <a:rPr lang="en-GB" dirty="0" smtClean="0"/>
              <a:t> </a:t>
            </a:r>
          </a:p>
          <a:p>
            <a:r>
              <a:rPr lang="en-GB" dirty="0" smtClean="0"/>
              <a:t>Overact </a:t>
            </a:r>
            <a:r>
              <a:rPr lang="en-GB" dirty="0"/>
              <a:t>if asked to prove you are doing well, and do not try to hide things</a:t>
            </a:r>
            <a:r>
              <a:rPr lang="en-GB" dirty="0" smtClean="0"/>
              <a:t>.</a:t>
            </a:r>
            <a:r>
              <a:rPr lang="en-GB" dirty="0"/>
              <a:t> </a:t>
            </a:r>
            <a:endParaRPr lang="en-GB" dirty="0" smtClean="0"/>
          </a:p>
          <a:p>
            <a:endParaRPr lang="nl-NL" dirty="0"/>
          </a:p>
          <a:p>
            <a:endParaRPr lang="nl-NL" dirty="0"/>
          </a:p>
          <a:p>
            <a:endParaRPr lang="nl-NL" dirty="0"/>
          </a:p>
        </p:txBody>
      </p:sp>
      <p:sp>
        <p:nvSpPr>
          <p:cNvPr id="4" name="Tijdelijke aanduiding voor dianummer 3"/>
          <p:cNvSpPr>
            <a:spLocks noGrp="1"/>
          </p:cNvSpPr>
          <p:nvPr>
            <p:ph type="sldNum" sz="quarter" idx="4"/>
          </p:nvPr>
        </p:nvSpPr>
        <p:spPr/>
        <p:txBody>
          <a:bodyPr/>
          <a:lstStyle/>
          <a:p>
            <a:pPr algn="r"/>
            <a:fld id="{845CA951-4815-4987-9CD6-BB5D6648C0B5}" type="slidenum">
              <a:rPr lang="nl-NL" smtClean="0"/>
              <a:pPr algn="r"/>
              <a:t>4</a:t>
            </a:fld>
            <a:endParaRPr lang="nl-NL"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6021288"/>
            <a:ext cx="1116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80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do </a:t>
            </a:r>
            <a:r>
              <a:rPr lang="nl-NL" dirty="0" err="1" smtClean="0"/>
              <a:t>not</a:t>
            </a:r>
            <a:r>
              <a:rPr lang="nl-NL" dirty="0" smtClean="0"/>
              <a:t> </a:t>
            </a:r>
            <a:r>
              <a:rPr lang="nl-NL" dirty="0" err="1" smtClean="0"/>
              <a:t>be</a:t>
            </a:r>
            <a:r>
              <a:rPr lang="nl-NL" dirty="0" smtClean="0"/>
              <a:t> </a:t>
            </a:r>
            <a:r>
              <a:rPr lang="nl-NL" dirty="0" err="1" smtClean="0"/>
              <a:t>mean</a:t>
            </a:r>
            <a:endParaRPr lang="nl-NL" dirty="0"/>
          </a:p>
        </p:txBody>
      </p:sp>
      <p:sp>
        <p:nvSpPr>
          <p:cNvPr id="3" name="Tijdelijke aanduiding voor inhoud 2"/>
          <p:cNvSpPr>
            <a:spLocks noGrp="1"/>
          </p:cNvSpPr>
          <p:nvPr>
            <p:ph idx="1"/>
          </p:nvPr>
        </p:nvSpPr>
        <p:spPr/>
        <p:txBody>
          <a:bodyPr>
            <a:normAutofit/>
          </a:bodyPr>
          <a:lstStyle/>
          <a:p>
            <a:r>
              <a:rPr lang="en-GB" dirty="0" smtClean="0"/>
              <a:t>In </a:t>
            </a:r>
            <a:r>
              <a:rPr lang="en-GB" dirty="0"/>
              <a:t>many fields, certainty, like constant product quality, improves quality</a:t>
            </a:r>
            <a:r>
              <a:rPr lang="en-GB" dirty="0" smtClean="0"/>
              <a:t>.</a:t>
            </a:r>
          </a:p>
          <a:p>
            <a:pPr marL="0" indent="0">
              <a:buNone/>
            </a:pPr>
            <a:endParaRPr lang="en-GB" dirty="0" smtClean="0"/>
          </a:p>
          <a:p>
            <a:r>
              <a:rPr lang="en-GB" dirty="0" smtClean="0"/>
              <a:t>Uncertainty leads to risk avoiding behaviour which is bad for economy</a:t>
            </a:r>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4"/>
          </p:nvPr>
        </p:nvSpPr>
        <p:spPr/>
        <p:txBody>
          <a:bodyPr/>
          <a:lstStyle/>
          <a:p>
            <a:pPr algn="r"/>
            <a:fld id="{845CA951-4815-4987-9CD6-BB5D6648C0B5}" type="slidenum">
              <a:rPr lang="nl-NL" smtClean="0"/>
              <a:pPr algn="r"/>
              <a:t>5</a:t>
            </a:fld>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33056"/>
            <a:ext cx="285908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6021288"/>
            <a:ext cx="1116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959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a:t>
            </a:r>
            <a:r>
              <a:rPr lang="nl-NL" dirty="0" err="1" smtClean="0"/>
              <a:t>Know</a:t>
            </a:r>
            <a:r>
              <a:rPr lang="nl-NL" dirty="0" smtClean="0"/>
              <a:t> the </a:t>
            </a:r>
            <a:r>
              <a:rPr lang="nl-NL" dirty="0" err="1" smtClean="0"/>
              <a:t>use</a:t>
            </a:r>
            <a:r>
              <a:rPr lang="nl-NL" dirty="0" smtClean="0"/>
              <a:t>: </a:t>
            </a:r>
            <a:r>
              <a:rPr lang="nl-NL" dirty="0" err="1" smtClean="0"/>
              <a:t>intended</a:t>
            </a:r>
            <a:r>
              <a:rPr lang="nl-NL" dirty="0" smtClean="0"/>
              <a:t> </a:t>
            </a:r>
            <a:r>
              <a:rPr lang="nl-NL" dirty="0" err="1" smtClean="0"/>
              <a:t>and</a:t>
            </a:r>
            <a:r>
              <a:rPr lang="nl-NL" dirty="0" smtClean="0"/>
              <a:t> </a:t>
            </a:r>
            <a:r>
              <a:rPr lang="nl-NL" dirty="0" err="1" smtClean="0"/>
              <a:t>actual</a:t>
            </a:r>
            <a:endParaRPr lang="nl-NL" dirty="0"/>
          </a:p>
        </p:txBody>
      </p:sp>
      <p:sp>
        <p:nvSpPr>
          <p:cNvPr id="3" name="Tijdelijke aanduiding voor inhoud 2"/>
          <p:cNvSpPr>
            <a:spLocks noGrp="1"/>
          </p:cNvSpPr>
          <p:nvPr>
            <p:ph idx="1"/>
          </p:nvPr>
        </p:nvSpPr>
        <p:spPr/>
        <p:txBody>
          <a:bodyPr/>
          <a:lstStyle/>
          <a:p>
            <a:r>
              <a:rPr lang="en-GB" dirty="0"/>
              <a:t>The only way to set the required quality level is to know the intended use of the foreseen users</a:t>
            </a:r>
            <a:r>
              <a:rPr lang="en-GB" dirty="0" smtClean="0"/>
              <a:t>.</a:t>
            </a:r>
          </a:p>
          <a:p>
            <a:pPr marL="0" indent="0">
              <a:buNone/>
            </a:pPr>
            <a:endParaRPr lang="nl-NL" dirty="0"/>
          </a:p>
          <a:p>
            <a:r>
              <a:rPr lang="en-GB" dirty="0"/>
              <a:t>If figures are disseminated, they are in accord with their specifications and therefore suitable for the indicated use. </a:t>
            </a:r>
            <a:endParaRPr lang="nl-NL" dirty="0"/>
          </a:p>
          <a:p>
            <a:endParaRPr lang="nl-NL" dirty="0" smtClean="0"/>
          </a:p>
          <a:p>
            <a:endParaRPr lang="nl-NL" dirty="0"/>
          </a:p>
        </p:txBody>
      </p:sp>
      <p:sp>
        <p:nvSpPr>
          <p:cNvPr id="4" name="Tijdelijke aanduiding voor dianummer 3"/>
          <p:cNvSpPr>
            <a:spLocks noGrp="1"/>
          </p:cNvSpPr>
          <p:nvPr>
            <p:ph type="sldNum" sz="quarter" idx="4"/>
          </p:nvPr>
        </p:nvSpPr>
        <p:spPr/>
        <p:txBody>
          <a:bodyPr/>
          <a:lstStyle/>
          <a:p>
            <a:pPr algn="r"/>
            <a:fld id="{845CA951-4815-4987-9CD6-BB5D6648C0B5}" type="slidenum">
              <a:rPr lang="nl-NL" smtClean="0"/>
              <a:pPr algn="r"/>
              <a:t>6</a:t>
            </a:fld>
            <a:endParaRPr lang="nl-N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6021288"/>
            <a:ext cx="1116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808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Feel chain </a:t>
            </a:r>
            <a:r>
              <a:rPr lang="nl-NL" dirty="0" err="1" smtClean="0"/>
              <a:t>responsibility</a:t>
            </a:r>
            <a:endParaRPr lang="nl-NL" dirty="0"/>
          </a:p>
        </p:txBody>
      </p:sp>
      <p:sp>
        <p:nvSpPr>
          <p:cNvPr id="3" name="Tijdelijke aanduiding voor inhoud 2"/>
          <p:cNvSpPr>
            <a:spLocks noGrp="1"/>
          </p:cNvSpPr>
          <p:nvPr>
            <p:ph idx="1"/>
          </p:nvPr>
        </p:nvSpPr>
        <p:spPr/>
        <p:txBody>
          <a:bodyPr/>
          <a:lstStyle/>
          <a:p>
            <a:r>
              <a:rPr lang="en-GB" dirty="0"/>
              <a:t>There is regular contact with users as well as other stakeholders at different levels of the organisations. </a:t>
            </a:r>
            <a:endParaRPr lang="en-GB" dirty="0" smtClean="0"/>
          </a:p>
          <a:p>
            <a:pPr marL="0" indent="0">
              <a:buNone/>
            </a:pPr>
            <a:endParaRPr lang="en-GB" dirty="0" smtClean="0"/>
          </a:p>
          <a:p>
            <a:r>
              <a:rPr lang="en-GB" dirty="0"/>
              <a:t>The present statistical work programme is the result of negotiations with users and technical or budget limitations of the past, and is not necessarily optimal for the present situation. </a:t>
            </a:r>
            <a:endParaRPr lang="nl-NL" dirty="0"/>
          </a:p>
          <a:p>
            <a:endParaRPr lang="nl-NL" dirty="0"/>
          </a:p>
        </p:txBody>
      </p:sp>
      <p:sp>
        <p:nvSpPr>
          <p:cNvPr id="4" name="Tijdelijke aanduiding voor dianummer 3"/>
          <p:cNvSpPr>
            <a:spLocks noGrp="1"/>
          </p:cNvSpPr>
          <p:nvPr>
            <p:ph type="sldNum" sz="quarter" idx="4"/>
          </p:nvPr>
        </p:nvSpPr>
        <p:spPr/>
        <p:txBody>
          <a:bodyPr/>
          <a:lstStyle/>
          <a:p>
            <a:pPr algn="r"/>
            <a:fld id="{845CA951-4815-4987-9CD6-BB5D6648C0B5}" type="slidenum">
              <a:rPr lang="nl-NL" smtClean="0"/>
              <a:pPr algn="r"/>
              <a:t>7</a:t>
            </a:fld>
            <a:endParaRPr lang="nl-N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021288"/>
            <a:ext cx="1116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769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 Be </a:t>
            </a:r>
            <a:r>
              <a:rPr lang="nl-NL" dirty="0" err="1" smtClean="0"/>
              <a:t>efficient</a:t>
            </a:r>
            <a:endParaRPr lang="nl-NL" dirty="0"/>
          </a:p>
        </p:txBody>
      </p:sp>
      <p:sp>
        <p:nvSpPr>
          <p:cNvPr id="3" name="Tijdelijke aanduiding voor inhoud 2"/>
          <p:cNvSpPr>
            <a:spLocks noGrp="1"/>
          </p:cNvSpPr>
          <p:nvPr>
            <p:ph idx="1"/>
          </p:nvPr>
        </p:nvSpPr>
        <p:spPr/>
        <p:txBody>
          <a:bodyPr/>
          <a:lstStyle/>
          <a:p>
            <a:r>
              <a:rPr lang="en-GB" dirty="0"/>
              <a:t>It is efficient to reduce product quality if production costs can be reduced without reducing usability</a:t>
            </a:r>
            <a:r>
              <a:rPr lang="en-GB" dirty="0" smtClean="0"/>
              <a:t>.</a:t>
            </a:r>
          </a:p>
          <a:p>
            <a:pPr marL="0" indent="0">
              <a:buNone/>
            </a:pPr>
            <a:endParaRPr lang="nl-NL" dirty="0"/>
          </a:p>
          <a:p>
            <a:r>
              <a:rPr lang="en-GB" dirty="0"/>
              <a:t>Use the user’s perspective when looking for efficiency gains.</a:t>
            </a:r>
            <a:endParaRPr lang="nl-NL" dirty="0"/>
          </a:p>
          <a:p>
            <a:endParaRPr lang="nl-NL" dirty="0"/>
          </a:p>
        </p:txBody>
      </p:sp>
      <p:sp>
        <p:nvSpPr>
          <p:cNvPr id="4" name="Tijdelijke aanduiding voor dianummer 3"/>
          <p:cNvSpPr>
            <a:spLocks noGrp="1"/>
          </p:cNvSpPr>
          <p:nvPr>
            <p:ph type="sldNum" sz="quarter" idx="4"/>
          </p:nvPr>
        </p:nvSpPr>
        <p:spPr/>
        <p:txBody>
          <a:bodyPr/>
          <a:lstStyle/>
          <a:p>
            <a:pPr algn="r"/>
            <a:fld id="{845CA951-4815-4987-9CD6-BB5D6648C0B5}" type="slidenum">
              <a:rPr lang="nl-NL" smtClean="0"/>
              <a:pPr algn="r"/>
              <a:t>8</a:t>
            </a:fld>
            <a:endParaRPr lang="nl-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021288"/>
            <a:ext cx="1116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245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5: Make </a:t>
            </a:r>
            <a:r>
              <a:rPr lang="nl-NL" dirty="0" err="1" smtClean="0"/>
              <a:t>use</a:t>
            </a:r>
            <a:r>
              <a:rPr lang="nl-NL" dirty="0" smtClean="0"/>
              <a:t> of </a:t>
            </a:r>
            <a:r>
              <a:rPr lang="nl-NL" dirty="0" err="1" smtClean="0"/>
              <a:t>standards</a:t>
            </a:r>
            <a:endParaRPr lang="nl-NL" dirty="0"/>
          </a:p>
        </p:txBody>
      </p:sp>
      <p:sp>
        <p:nvSpPr>
          <p:cNvPr id="3" name="Tijdelijke aanduiding voor inhoud 2"/>
          <p:cNvSpPr>
            <a:spLocks noGrp="1"/>
          </p:cNvSpPr>
          <p:nvPr>
            <p:ph idx="1"/>
          </p:nvPr>
        </p:nvSpPr>
        <p:spPr/>
        <p:txBody>
          <a:bodyPr/>
          <a:lstStyle/>
          <a:p>
            <a:r>
              <a:rPr lang="en-GB" dirty="0"/>
              <a:t>Coherence between statistics can be improved by using standard concepts and classifications</a:t>
            </a:r>
            <a:r>
              <a:rPr lang="en-GB" dirty="0" smtClean="0"/>
              <a:t>.</a:t>
            </a:r>
          </a:p>
          <a:p>
            <a:pPr marL="0" indent="0">
              <a:buNone/>
            </a:pPr>
            <a:endParaRPr lang="en-GB" dirty="0" smtClean="0"/>
          </a:p>
          <a:p>
            <a:r>
              <a:rPr lang="en-GB" dirty="0"/>
              <a:t>Make a business case to balance the advantages and drawbacks of using standards. Be aware that there are not only advantages. </a:t>
            </a:r>
            <a:endParaRPr lang="nl-NL" dirty="0"/>
          </a:p>
          <a:p>
            <a:endParaRPr lang="nl-NL" dirty="0"/>
          </a:p>
          <a:p>
            <a:endParaRPr lang="nl-NL" dirty="0"/>
          </a:p>
        </p:txBody>
      </p:sp>
      <p:sp>
        <p:nvSpPr>
          <p:cNvPr id="4" name="Tijdelijke aanduiding voor dianummer 3"/>
          <p:cNvSpPr>
            <a:spLocks noGrp="1"/>
          </p:cNvSpPr>
          <p:nvPr>
            <p:ph type="sldNum" sz="quarter" idx="4"/>
          </p:nvPr>
        </p:nvSpPr>
        <p:spPr/>
        <p:txBody>
          <a:bodyPr/>
          <a:lstStyle/>
          <a:p>
            <a:pPr algn="r"/>
            <a:fld id="{845CA951-4815-4987-9CD6-BB5D6648C0B5}" type="slidenum">
              <a:rPr lang="nl-NL" smtClean="0"/>
              <a:pPr algn="r"/>
              <a:t>9</a:t>
            </a:fld>
            <a:endParaRPr lang="nl-N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021288"/>
            <a:ext cx="1116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5817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BS Powerpoint blauw EN">
  <a:themeElements>
    <a:clrScheme name="CBS_1">
      <a:dk1>
        <a:srgbClr val="271D6C"/>
      </a:dk1>
      <a:lt1>
        <a:srgbClr val="FFFFFF"/>
      </a:lt1>
      <a:dk2>
        <a:srgbClr val="271D6C"/>
      </a:dk2>
      <a:lt2>
        <a:srgbClr val="D8D8D8"/>
      </a:lt2>
      <a:accent1>
        <a:srgbClr val="00A1CD"/>
      </a:accent1>
      <a:accent2>
        <a:srgbClr val="0058B8"/>
      </a:accent2>
      <a:accent3>
        <a:srgbClr val="53A31D"/>
      </a:accent3>
      <a:accent4>
        <a:srgbClr val="AF0E80"/>
      </a:accent4>
      <a:accent5>
        <a:srgbClr val="FFCC00"/>
      </a:accent5>
      <a:accent6>
        <a:srgbClr val="E94C0A"/>
      </a:accent6>
      <a:hlink>
        <a:srgbClr val="271D6C"/>
      </a:hlink>
      <a:folHlink>
        <a:srgbClr val="271D6C"/>
      </a:folHlink>
    </a:clrScheme>
    <a:fontScheme name="CBS_1">
      <a:majorFont>
        <a:latin typeface="Cambria"/>
        <a:ea typeface=""/>
        <a:cs typeface=""/>
      </a:majorFont>
      <a:minorFont>
        <a:latin typeface="Corbe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CBS Powerpoint blauw 140314 - EN.potx" id="{21550CE7-9760-4642-9BFA-E544CB385747}" vid="{2408EBD0-A2C0-4275-82AB-A555CACCC7C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CBS Powerpoint blauw EN</Template>
  <TotalTime>0</TotalTime>
  <Words>704</Words>
  <Application>Microsoft Office PowerPoint</Application>
  <PresentationFormat>Diavoorstelling (4:3)</PresentationFormat>
  <Paragraphs>98</Paragraphs>
  <Slides>15</Slides>
  <Notes>1</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CBS Powerpoint blauw EN</vt:lpstr>
      <vt:lpstr>PowerPoint-presentatie</vt:lpstr>
      <vt:lpstr>Lets talk about t</vt:lpstr>
      <vt:lpstr>Some history</vt:lpstr>
      <vt:lpstr>1: do not be mean</vt:lpstr>
      <vt:lpstr>1: do not be mean</vt:lpstr>
      <vt:lpstr>2: Know the use: intended and actual</vt:lpstr>
      <vt:lpstr>3: Feel chain responsibility</vt:lpstr>
      <vt:lpstr>4: Be efficient</vt:lpstr>
      <vt:lpstr>5: Make use of standards</vt:lpstr>
      <vt:lpstr>6: Plan-Do-Check-Act everywhere</vt:lpstr>
      <vt:lpstr>7: Know the rules</vt:lpstr>
      <vt:lpstr>8: Set quality levels</vt:lpstr>
      <vt:lpstr>9: Deliver predictable products</vt:lpstr>
      <vt:lpstr>10: Business case for process redesign</vt:lpstr>
      <vt:lpstr>Conclusions</vt:lpstr>
    </vt:vector>
  </TitlesOfParts>
  <Company>CBS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CBS PowerPoint sjabloon</dc:subject>
  <dc:creator>Booleman, drs M.</dc:creator>
  <cp:lastModifiedBy>Booleman, drs M.</cp:lastModifiedBy>
  <cp:revision>18</cp:revision>
  <cp:lastPrinted>2014-05-22T11:51:29Z</cp:lastPrinted>
  <dcterms:created xsi:type="dcterms:W3CDTF">2014-05-21T13:34:37Z</dcterms:created>
  <dcterms:modified xsi:type="dcterms:W3CDTF">2014-05-22T12:21:05Z</dcterms:modified>
</cp:coreProperties>
</file>