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92" r:id="rId3"/>
    <p:sldId id="474" r:id="rId4"/>
    <p:sldId id="394" r:id="rId5"/>
    <p:sldId id="391" r:id="rId6"/>
    <p:sldId id="448" r:id="rId7"/>
    <p:sldId id="396" r:id="rId8"/>
    <p:sldId id="449" r:id="rId9"/>
    <p:sldId id="398" r:id="rId10"/>
    <p:sldId id="403" r:id="rId11"/>
    <p:sldId id="413" r:id="rId12"/>
    <p:sldId id="390" r:id="rId13"/>
    <p:sldId id="416" r:id="rId14"/>
    <p:sldId id="419" r:id="rId15"/>
    <p:sldId id="420" r:id="rId16"/>
    <p:sldId id="422" r:id="rId17"/>
    <p:sldId id="429" r:id="rId18"/>
    <p:sldId id="431" r:id="rId19"/>
    <p:sldId id="457" r:id="rId20"/>
    <p:sldId id="386" r:id="rId21"/>
    <p:sldId id="458" r:id="rId22"/>
    <p:sldId id="462" r:id="rId23"/>
    <p:sldId id="461" r:id="rId24"/>
    <p:sldId id="464" r:id="rId25"/>
    <p:sldId id="468" r:id="rId26"/>
    <p:sldId id="466" r:id="rId27"/>
    <p:sldId id="471" r:id="rId28"/>
    <p:sldId id="472" r:id="rId29"/>
  </p:sldIdLst>
  <p:sldSz cx="9144000" cy="6858000" type="screen4x3"/>
  <p:notesSz cx="6662738" cy="9906000"/>
  <p:defaultTextStyle>
    <a:defPPr>
      <a:defRPr lang="pt-PT"/>
    </a:defPPr>
    <a:lvl1pPr algn="l" rtl="0" fontAlgn="base">
      <a:spcBef>
        <a:spcPct val="50000"/>
      </a:spcBef>
      <a:spcAft>
        <a:spcPct val="0"/>
      </a:spcAft>
      <a:defRPr sz="6000" kern="1200">
        <a:solidFill>
          <a:srgbClr val="CC0000"/>
        </a:solidFill>
        <a:latin typeface="Humanst521 BT" pitchFamily="34" charset="0"/>
        <a:ea typeface="ＭＳ Ｐゴシック" pitchFamily="1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6000" kern="1200">
        <a:solidFill>
          <a:srgbClr val="CC0000"/>
        </a:solidFill>
        <a:latin typeface="Humanst521 BT" pitchFamily="34" charset="0"/>
        <a:ea typeface="ＭＳ Ｐゴシック" pitchFamily="1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6000" kern="1200">
        <a:solidFill>
          <a:srgbClr val="CC0000"/>
        </a:solidFill>
        <a:latin typeface="Humanst521 BT" pitchFamily="34" charset="0"/>
        <a:ea typeface="ＭＳ Ｐゴシック" pitchFamily="1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6000" kern="1200">
        <a:solidFill>
          <a:srgbClr val="CC0000"/>
        </a:solidFill>
        <a:latin typeface="Humanst521 BT" pitchFamily="34" charset="0"/>
        <a:ea typeface="ＭＳ Ｐゴシック" pitchFamily="1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6000" kern="1200">
        <a:solidFill>
          <a:srgbClr val="CC0000"/>
        </a:solidFill>
        <a:latin typeface="Humanst521 BT" pitchFamily="34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6000" kern="1200">
        <a:solidFill>
          <a:srgbClr val="CC0000"/>
        </a:solidFill>
        <a:latin typeface="Humanst521 BT" pitchFamily="34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6000" kern="1200">
        <a:solidFill>
          <a:srgbClr val="CC0000"/>
        </a:solidFill>
        <a:latin typeface="Humanst521 BT" pitchFamily="34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6000" kern="1200">
        <a:solidFill>
          <a:srgbClr val="CC0000"/>
        </a:solidFill>
        <a:latin typeface="Humanst521 BT" pitchFamily="34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6000" kern="1200">
        <a:solidFill>
          <a:srgbClr val="CC0000"/>
        </a:solidFill>
        <a:latin typeface="Humanst521 BT" pitchFamily="34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0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CCFF66"/>
    <a:srgbClr val="99CC00"/>
    <a:srgbClr val="FF6600"/>
    <a:srgbClr val="FFFFFF"/>
    <a:srgbClr val="BDBB5F"/>
    <a:srgbClr val="0F0F0F"/>
    <a:srgbClr val="CCCC00"/>
    <a:srgbClr val="1A3A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354" y="-114"/>
      </p:cViewPr>
      <p:guideLst>
        <p:guide orient="horz" pos="3120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B19F2B-7CFF-4B42-92E9-0ED5412B83ED}" type="doc">
      <dgm:prSet loTypeId="urn:microsoft.com/office/officeart/2005/8/layout/radial1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8A510548-5AF2-4994-9E51-C1D8147C4C0A}">
      <dgm:prSet phldrT="[Text]"/>
      <dgm:spPr>
        <a:solidFill>
          <a:srgbClr val="0070C0"/>
        </a:solidFill>
      </dgm:spPr>
      <dgm:t>
        <a:bodyPr/>
        <a:lstStyle/>
        <a:p>
          <a:r>
            <a:rPr lang="pt-PT" dirty="0" smtClean="0"/>
            <a:t> </a:t>
          </a:r>
          <a:endParaRPr lang="pt-PT" dirty="0"/>
        </a:p>
      </dgm:t>
    </dgm:pt>
    <dgm:pt modelId="{7C2962E4-0C4C-4B70-BB86-8E86EA873161}" type="parTrans" cxnId="{60EAB184-B466-41C9-864C-BBCD7AEA7623}">
      <dgm:prSet/>
      <dgm:spPr/>
      <dgm:t>
        <a:bodyPr/>
        <a:lstStyle/>
        <a:p>
          <a:endParaRPr lang="pt-PT"/>
        </a:p>
      </dgm:t>
    </dgm:pt>
    <dgm:pt modelId="{1D221F64-5ABF-4122-8AA4-3B1AA0A98B42}" type="sibTrans" cxnId="{60EAB184-B466-41C9-864C-BBCD7AEA7623}">
      <dgm:prSet/>
      <dgm:spPr/>
      <dgm:t>
        <a:bodyPr/>
        <a:lstStyle/>
        <a:p>
          <a:endParaRPr lang="pt-PT"/>
        </a:p>
      </dgm:t>
    </dgm:pt>
    <dgm:pt modelId="{0C6CB318-0D76-4556-BE47-5F3B49890469}">
      <dgm:prSet phldrT="[Text]"/>
      <dgm:spPr/>
      <dgm:t>
        <a:bodyPr/>
        <a:lstStyle/>
        <a:p>
          <a:r>
            <a:rPr lang="pt-PT" dirty="0" smtClean="0"/>
            <a:t> </a:t>
          </a:r>
          <a:endParaRPr lang="pt-PT" dirty="0"/>
        </a:p>
      </dgm:t>
    </dgm:pt>
    <dgm:pt modelId="{62DE7FFA-39DA-47A3-960A-87831C325B9D}" type="parTrans" cxnId="{397C6781-8558-476C-9B3B-53DD87DBF4A8}">
      <dgm:prSet/>
      <dgm:spPr>
        <a:ln>
          <a:solidFill>
            <a:schemeClr val="tx1"/>
          </a:solidFill>
        </a:ln>
      </dgm:spPr>
      <dgm:t>
        <a:bodyPr/>
        <a:lstStyle/>
        <a:p>
          <a:endParaRPr lang="pt-PT"/>
        </a:p>
      </dgm:t>
    </dgm:pt>
    <dgm:pt modelId="{5C774622-4E1D-4B22-9A5C-A39DAE0249D0}" type="sibTrans" cxnId="{397C6781-8558-476C-9B3B-53DD87DBF4A8}">
      <dgm:prSet/>
      <dgm:spPr/>
      <dgm:t>
        <a:bodyPr/>
        <a:lstStyle/>
        <a:p>
          <a:endParaRPr lang="pt-PT"/>
        </a:p>
      </dgm:t>
    </dgm:pt>
    <dgm:pt modelId="{075D8551-CA74-426E-B645-1B546B6771D1}">
      <dgm:prSet phldrT="[Text]"/>
      <dgm:spPr/>
      <dgm:t>
        <a:bodyPr/>
        <a:lstStyle/>
        <a:p>
          <a:r>
            <a:rPr lang="pt-PT" dirty="0" smtClean="0"/>
            <a:t> </a:t>
          </a:r>
          <a:endParaRPr lang="pt-PT" dirty="0"/>
        </a:p>
      </dgm:t>
    </dgm:pt>
    <dgm:pt modelId="{CD06DF56-9653-4B78-AD49-B4DEF2BBD587}" type="parTrans" cxnId="{72457D12-4FF5-4EA1-B115-C84F0F60E9A7}">
      <dgm:prSet/>
      <dgm:spPr>
        <a:ln>
          <a:solidFill>
            <a:schemeClr val="tx1"/>
          </a:solidFill>
        </a:ln>
      </dgm:spPr>
      <dgm:t>
        <a:bodyPr/>
        <a:lstStyle/>
        <a:p>
          <a:endParaRPr lang="pt-PT"/>
        </a:p>
      </dgm:t>
    </dgm:pt>
    <dgm:pt modelId="{B4304F67-BEB9-4263-A181-350A912AE9CF}" type="sibTrans" cxnId="{72457D12-4FF5-4EA1-B115-C84F0F60E9A7}">
      <dgm:prSet/>
      <dgm:spPr/>
      <dgm:t>
        <a:bodyPr/>
        <a:lstStyle/>
        <a:p>
          <a:endParaRPr lang="pt-PT"/>
        </a:p>
      </dgm:t>
    </dgm:pt>
    <dgm:pt modelId="{625C2F07-E800-419F-8632-1AD897CE8D13}">
      <dgm:prSet phldrT="[Text]"/>
      <dgm:spPr/>
      <dgm:t>
        <a:bodyPr/>
        <a:lstStyle/>
        <a:p>
          <a:r>
            <a:rPr lang="pt-PT" dirty="0" smtClean="0"/>
            <a:t> </a:t>
          </a:r>
          <a:endParaRPr lang="pt-PT" dirty="0"/>
        </a:p>
      </dgm:t>
    </dgm:pt>
    <dgm:pt modelId="{9D796006-42EB-49F3-A384-F7E1923DE9BA}" type="parTrans" cxnId="{C4DA0269-385E-48FF-A51F-3AF1EF4094BF}">
      <dgm:prSet/>
      <dgm:spPr>
        <a:ln>
          <a:solidFill>
            <a:schemeClr val="tx1"/>
          </a:solidFill>
        </a:ln>
      </dgm:spPr>
      <dgm:t>
        <a:bodyPr/>
        <a:lstStyle/>
        <a:p>
          <a:endParaRPr lang="pt-PT"/>
        </a:p>
      </dgm:t>
    </dgm:pt>
    <dgm:pt modelId="{F04E7FE8-7303-4B22-970C-30AA112B290D}" type="sibTrans" cxnId="{C4DA0269-385E-48FF-A51F-3AF1EF4094BF}">
      <dgm:prSet/>
      <dgm:spPr/>
      <dgm:t>
        <a:bodyPr/>
        <a:lstStyle/>
        <a:p>
          <a:endParaRPr lang="pt-PT"/>
        </a:p>
      </dgm:t>
    </dgm:pt>
    <dgm:pt modelId="{706B27A8-C67E-4ED7-B617-095434CB738D}">
      <dgm:prSet phldrT="[Text]"/>
      <dgm:spPr/>
      <dgm:t>
        <a:bodyPr/>
        <a:lstStyle/>
        <a:p>
          <a:r>
            <a:rPr lang="pt-PT" dirty="0" smtClean="0"/>
            <a:t> </a:t>
          </a:r>
          <a:endParaRPr lang="pt-PT" dirty="0"/>
        </a:p>
      </dgm:t>
    </dgm:pt>
    <dgm:pt modelId="{F2A6356A-74CA-416E-95E5-C2915393C2C9}" type="parTrans" cxnId="{A8D1E95C-9DC5-4D3E-8A3E-F44E9026D20A}">
      <dgm:prSet/>
      <dgm:spPr>
        <a:ln>
          <a:solidFill>
            <a:schemeClr val="tx1"/>
          </a:solidFill>
        </a:ln>
      </dgm:spPr>
      <dgm:t>
        <a:bodyPr/>
        <a:lstStyle/>
        <a:p>
          <a:endParaRPr lang="pt-PT"/>
        </a:p>
      </dgm:t>
    </dgm:pt>
    <dgm:pt modelId="{8887C429-6ABA-47B0-8D99-0630A805D0DF}" type="sibTrans" cxnId="{A8D1E95C-9DC5-4D3E-8A3E-F44E9026D20A}">
      <dgm:prSet/>
      <dgm:spPr/>
      <dgm:t>
        <a:bodyPr/>
        <a:lstStyle/>
        <a:p>
          <a:endParaRPr lang="pt-PT"/>
        </a:p>
      </dgm:t>
    </dgm:pt>
    <dgm:pt modelId="{9B90E6BC-943D-40D6-B5A0-8A441F82A5F0}">
      <dgm:prSet phldrT="[Text]"/>
      <dgm:spPr/>
      <dgm:t>
        <a:bodyPr/>
        <a:lstStyle/>
        <a:p>
          <a:endParaRPr lang="pt-PT" dirty="0"/>
        </a:p>
      </dgm:t>
    </dgm:pt>
    <dgm:pt modelId="{9CE8B18B-8674-44A7-91A7-9E13D04B0F12}" type="parTrans" cxnId="{BB3A787F-E888-4C48-8925-8C95AFAB3212}">
      <dgm:prSet/>
      <dgm:spPr>
        <a:ln>
          <a:solidFill>
            <a:schemeClr val="tx1"/>
          </a:solidFill>
        </a:ln>
      </dgm:spPr>
      <dgm:t>
        <a:bodyPr/>
        <a:lstStyle/>
        <a:p>
          <a:endParaRPr lang="pt-PT"/>
        </a:p>
      </dgm:t>
    </dgm:pt>
    <dgm:pt modelId="{7270EED3-2A8C-492E-8BE2-D5747B094D6B}" type="sibTrans" cxnId="{BB3A787F-E888-4C48-8925-8C95AFAB3212}">
      <dgm:prSet/>
      <dgm:spPr/>
      <dgm:t>
        <a:bodyPr/>
        <a:lstStyle/>
        <a:p>
          <a:endParaRPr lang="pt-PT"/>
        </a:p>
      </dgm:t>
    </dgm:pt>
    <dgm:pt modelId="{96E389E6-EAB3-46B1-9006-2208869EFC6A}">
      <dgm:prSet phldrT="[Text]"/>
      <dgm:spPr/>
      <dgm:t>
        <a:bodyPr/>
        <a:lstStyle/>
        <a:p>
          <a:r>
            <a:rPr lang="pt-PT" dirty="0" smtClean="0"/>
            <a:t> </a:t>
          </a:r>
          <a:endParaRPr lang="pt-PT" dirty="0"/>
        </a:p>
      </dgm:t>
    </dgm:pt>
    <dgm:pt modelId="{5C2E242D-FABE-4751-B0AC-803F86E0AD4C}" type="parTrans" cxnId="{F0D86A6A-A174-4340-A171-F309BBCDECDC}">
      <dgm:prSet/>
      <dgm:spPr>
        <a:ln>
          <a:solidFill>
            <a:schemeClr val="tx1"/>
          </a:solidFill>
        </a:ln>
      </dgm:spPr>
      <dgm:t>
        <a:bodyPr/>
        <a:lstStyle/>
        <a:p>
          <a:endParaRPr lang="pt-PT"/>
        </a:p>
      </dgm:t>
    </dgm:pt>
    <dgm:pt modelId="{40762CC2-FED5-4338-975E-46A07F3BE3CC}" type="sibTrans" cxnId="{F0D86A6A-A174-4340-A171-F309BBCDECDC}">
      <dgm:prSet/>
      <dgm:spPr/>
      <dgm:t>
        <a:bodyPr/>
        <a:lstStyle/>
        <a:p>
          <a:endParaRPr lang="pt-PT"/>
        </a:p>
      </dgm:t>
    </dgm:pt>
    <dgm:pt modelId="{2E6A1BA5-2BAF-424A-A576-4146C4B0DC82}">
      <dgm:prSet phldrT="[Text]"/>
      <dgm:spPr/>
      <dgm:t>
        <a:bodyPr/>
        <a:lstStyle/>
        <a:p>
          <a:r>
            <a:rPr lang="pt-PT" dirty="0" smtClean="0"/>
            <a:t> </a:t>
          </a:r>
          <a:endParaRPr lang="pt-PT" dirty="0"/>
        </a:p>
      </dgm:t>
    </dgm:pt>
    <dgm:pt modelId="{0103C18C-B61C-4066-8BC9-50CEB4C07244}" type="parTrans" cxnId="{17CEBF9E-2041-4DD1-B554-FDAC24371E0C}">
      <dgm:prSet/>
      <dgm:spPr>
        <a:ln>
          <a:solidFill>
            <a:schemeClr val="tx1"/>
          </a:solidFill>
        </a:ln>
      </dgm:spPr>
      <dgm:t>
        <a:bodyPr/>
        <a:lstStyle/>
        <a:p>
          <a:endParaRPr lang="pt-PT"/>
        </a:p>
      </dgm:t>
    </dgm:pt>
    <dgm:pt modelId="{266AABE1-8B88-4F87-AE29-E2381C5F46B2}" type="sibTrans" cxnId="{17CEBF9E-2041-4DD1-B554-FDAC24371E0C}">
      <dgm:prSet/>
      <dgm:spPr/>
      <dgm:t>
        <a:bodyPr/>
        <a:lstStyle/>
        <a:p>
          <a:endParaRPr lang="pt-PT"/>
        </a:p>
      </dgm:t>
    </dgm:pt>
    <dgm:pt modelId="{C4B91C01-E67E-4E3C-85F5-B79DD9E58F57}">
      <dgm:prSet phldrT="[Text]"/>
      <dgm:spPr/>
      <dgm:t>
        <a:bodyPr/>
        <a:lstStyle/>
        <a:p>
          <a:r>
            <a:rPr lang="pt-PT" dirty="0" smtClean="0"/>
            <a:t> </a:t>
          </a:r>
          <a:endParaRPr lang="pt-PT" dirty="0"/>
        </a:p>
      </dgm:t>
    </dgm:pt>
    <dgm:pt modelId="{A2DD1F67-45F1-4B54-898E-CCF41E5FC58B}" type="parTrans" cxnId="{944491BF-39B0-45F4-918E-73C8E3FE4E13}">
      <dgm:prSet/>
      <dgm:spPr>
        <a:ln>
          <a:solidFill>
            <a:schemeClr val="tx1"/>
          </a:solidFill>
        </a:ln>
      </dgm:spPr>
      <dgm:t>
        <a:bodyPr/>
        <a:lstStyle/>
        <a:p>
          <a:endParaRPr lang="pt-PT"/>
        </a:p>
      </dgm:t>
    </dgm:pt>
    <dgm:pt modelId="{5B7925B4-58D9-4EC2-A400-B069294E14D6}" type="sibTrans" cxnId="{944491BF-39B0-45F4-918E-73C8E3FE4E13}">
      <dgm:prSet/>
      <dgm:spPr/>
      <dgm:t>
        <a:bodyPr/>
        <a:lstStyle/>
        <a:p>
          <a:endParaRPr lang="pt-PT"/>
        </a:p>
      </dgm:t>
    </dgm:pt>
    <dgm:pt modelId="{C21A6370-F03B-43D5-8A93-87BA7FADD98A}" type="pres">
      <dgm:prSet presAssocID="{66B19F2B-7CFF-4B42-92E9-0ED5412B83E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058538D2-CA01-40B3-A271-AAF184B3E87A}" type="pres">
      <dgm:prSet presAssocID="{8A510548-5AF2-4994-9E51-C1D8147C4C0A}" presName="centerShape" presStyleLbl="node0" presStyleIdx="0" presStyleCnt="1" custScaleX="177560" custScaleY="177559"/>
      <dgm:spPr/>
      <dgm:t>
        <a:bodyPr/>
        <a:lstStyle/>
        <a:p>
          <a:endParaRPr lang="pt-PT"/>
        </a:p>
      </dgm:t>
    </dgm:pt>
    <dgm:pt modelId="{7153C4CD-5383-4FBE-BC07-F1C0B45F455F}" type="pres">
      <dgm:prSet presAssocID="{62DE7FFA-39DA-47A3-960A-87831C325B9D}" presName="Name9" presStyleLbl="parChTrans1D2" presStyleIdx="0" presStyleCnt="8"/>
      <dgm:spPr/>
      <dgm:t>
        <a:bodyPr/>
        <a:lstStyle/>
        <a:p>
          <a:endParaRPr lang="pt-PT"/>
        </a:p>
      </dgm:t>
    </dgm:pt>
    <dgm:pt modelId="{C5C6A8F7-A245-4EED-A3B3-50B2B73694A4}" type="pres">
      <dgm:prSet presAssocID="{62DE7FFA-39DA-47A3-960A-87831C325B9D}" presName="connTx" presStyleLbl="parChTrans1D2" presStyleIdx="0" presStyleCnt="8"/>
      <dgm:spPr/>
      <dgm:t>
        <a:bodyPr/>
        <a:lstStyle/>
        <a:p>
          <a:endParaRPr lang="pt-PT"/>
        </a:p>
      </dgm:t>
    </dgm:pt>
    <dgm:pt modelId="{28FD9D8E-8571-4BF2-86EF-369FBBB20601}" type="pres">
      <dgm:prSet presAssocID="{0C6CB318-0D76-4556-BE47-5F3B49890469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113A830-531A-4C45-BAD3-8071237F72E3}" type="pres">
      <dgm:prSet presAssocID="{CD06DF56-9653-4B78-AD49-B4DEF2BBD587}" presName="Name9" presStyleLbl="parChTrans1D2" presStyleIdx="1" presStyleCnt="8"/>
      <dgm:spPr/>
      <dgm:t>
        <a:bodyPr/>
        <a:lstStyle/>
        <a:p>
          <a:endParaRPr lang="pt-PT"/>
        </a:p>
      </dgm:t>
    </dgm:pt>
    <dgm:pt modelId="{1FD908EA-9FD3-4399-90BB-6936E527C32A}" type="pres">
      <dgm:prSet presAssocID="{CD06DF56-9653-4B78-AD49-B4DEF2BBD587}" presName="connTx" presStyleLbl="parChTrans1D2" presStyleIdx="1" presStyleCnt="8"/>
      <dgm:spPr/>
      <dgm:t>
        <a:bodyPr/>
        <a:lstStyle/>
        <a:p>
          <a:endParaRPr lang="pt-PT"/>
        </a:p>
      </dgm:t>
    </dgm:pt>
    <dgm:pt modelId="{4BE05260-9748-4A51-8A72-E5BEA473B4D8}" type="pres">
      <dgm:prSet presAssocID="{075D8551-CA74-426E-B645-1B546B6771D1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DBAF919-1005-4607-8034-6B8E8BD0BBFC}" type="pres">
      <dgm:prSet presAssocID="{9D796006-42EB-49F3-A384-F7E1923DE9BA}" presName="Name9" presStyleLbl="parChTrans1D2" presStyleIdx="2" presStyleCnt="8"/>
      <dgm:spPr/>
      <dgm:t>
        <a:bodyPr/>
        <a:lstStyle/>
        <a:p>
          <a:endParaRPr lang="pt-PT"/>
        </a:p>
      </dgm:t>
    </dgm:pt>
    <dgm:pt modelId="{99002663-EDAE-4592-95BD-14FBD66BFB4B}" type="pres">
      <dgm:prSet presAssocID="{9D796006-42EB-49F3-A384-F7E1923DE9BA}" presName="connTx" presStyleLbl="parChTrans1D2" presStyleIdx="2" presStyleCnt="8"/>
      <dgm:spPr/>
      <dgm:t>
        <a:bodyPr/>
        <a:lstStyle/>
        <a:p>
          <a:endParaRPr lang="pt-PT"/>
        </a:p>
      </dgm:t>
    </dgm:pt>
    <dgm:pt modelId="{8631ECCA-FC77-42D8-8E01-B8DCF352233A}" type="pres">
      <dgm:prSet presAssocID="{625C2F07-E800-419F-8632-1AD897CE8D13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6823B20-9016-44C3-B0B8-5A074620153D}" type="pres">
      <dgm:prSet presAssocID="{F2A6356A-74CA-416E-95E5-C2915393C2C9}" presName="Name9" presStyleLbl="parChTrans1D2" presStyleIdx="3" presStyleCnt="8"/>
      <dgm:spPr/>
      <dgm:t>
        <a:bodyPr/>
        <a:lstStyle/>
        <a:p>
          <a:endParaRPr lang="pt-PT"/>
        </a:p>
      </dgm:t>
    </dgm:pt>
    <dgm:pt modelId="{0A245601-C8BE-402D-8E15-6C0A1FC403D6}" type="pres">
      <dgm:prSet presAssocID="{F2A6356A-74CA-416E-95E5-C2915393C2C9}" presName="connTx" presStyleLbl="parChTrans1D2" presStyleIdx="3" presStyleCnt="8"/>
      <dgm:spPr/>
      <dgm:t>
        <a:bodyPr/>
        <a:lstStyle/>
        <a:p>
          <a:endParaRPr lang="pt-PT"/>
        </a:p>
      </dgm:t>
    </dgm:pt>
    <dgm:pt modelId="{3D8FAA37-2A78-48DB-A858-ED0B96BA7236}" type="pres">
      <dgm:prSet presAssocID="{706B27A8-C67E-4ED7-B617-095434CB738D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B4EA7F9-D9A7-40CC-8CB3-304F69BCEA9B}" type="pres">
      <dgm:prSet presAssocID="{5C2E242D-FABE-4751-B0AC-803F86E0AD4C}" presName="Name9" presStyleLbl="parChTrans1D2" presStyleIdx="4" presStyleCnt="8"/>
      <dgm:spPr/>
      <dgm:t>
        <a:bodyPr/>
        <a:lstStyle/>
        <a:p>
          <a:endParaRPr lang="pt-PT"/>
        </a:p>
      </dgm:t>
    </dgm:pt>
    <dgm:pt modelId="{2DB9546B-3B83-4CCA-8DD2-AE0781131F33}" type="pres">
      <dgm:prSet presAssocID="{5C2E242D-FABE-4751-B0AC-803F86E0AD4C}" presName="connTx" presStyleLbl="parChTrans1D2" presStyleIdx="4" presStyleCnt="8"/>
      <dgm:spPr/>
      <dgm:t>
        <a:bodyPr/>
        <a:lstStyle/>
        <a:p>
          <a:endParaRPr lang="pt-PT"/>
        </a:p>
      </dgm:t>
    </dgm:pt>
    <dgm:pt modelId="{32F15EE8-DF02-46BB-8503-FD31C523E008}" type="pres">
      <dgm:prSet presAssocID="{96E389E6-EAB3-46B1-9006-2208869EFC6A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9002833-7341-4CAF-BF34-1526BE2B8119}" type="pres">
      <dgm:prSet presAssocID="{0103C18C-B61C-4066-8BC9-50CEB4C07244}" presName="Name9" presStyleLbl="parChTrans1D2" presStyleIdx="5" presStyleCnt="8"/>
      <dgm:spPr/>
      <dgm:t>
        <a:bodyPr/>
        <a:lstStyle/>
        <a:p>
          <a:endParaRPr lang="pt-PT"/>
        </a:p>
      </dgm:t>
    </dgm:pt>
    <dgm:pt modelId="{73880E25-80A3-416A-A616-69FF3DEF18AB}" type="pres">
      <dgm:prSet presAssocID="{0103C18C-B61C-4066-8BC9-50CEB4C07244}" presName="connTx" presStyleLbl="parChTrans1D2" presStyleIdx="5" presStyleCnt="8"/>
      <dgm:spPr/>
      <dgm:t>
        <a:bodyPr/>
        <a:lstStyle/>
        <a:p>
          <a:endParaRPr lang="pt-PT"/>
        </a:p>
      </dgm:t>
    </dgm:pt>
    <dgm:pt modelId="{0A6A604F-6EA7-4685-95FF-397C7C64F30A}" type="pres">
      <dgm:prSet presAssocID="{2E6A1BA5-2BAF-424A-A576-4146C4B0DC82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F282CEA-5F69-4384-9033-4E3BAF4400D2}" type="pres">
      <dgm:prSet presAssocID="{A2DD1F67-45F1-4B54-898E-CCF41E5FC58B}" presName="Name9" presStyleLbl="parChTrans1D2" presStyleIdx="6" presStyleCnt="8"/>
      <dgm:spPr/>
      <dgm:t>
        <a:bodyPr/>
        <a:lstStyle/>
        <a:p>
          <a:endParaRPr lang="pt-PT"/>
        </a:p>
      </dgm:t>
    </dgm:pt>
    <dgm:pt modelId="{588AF116-79E2-4993-9312-1F60CE11FD15}" type="pres">
      <dgm:prSet presAssocID="{A2DD1F67-45F1-4B54-898E-CCF41E5FC58B}" presName="connTx" presStyleLbl="parChTrans1D2" presStyleIdx="6" presStyleCnt="8"/>
      <dgm:spPr/>
      <dgm:t>
        <a:bodyPr/>
        <a:lstStyle/>
        <a:p>
          <a:endParaRPr lang="pt-PT"/>
        </a:p>
      </dgm:t>
    </dgm:pt>
    <dgm:pt modelId="{5C9EE328-AEAE-4380-8F9C-FF1E74E585E6}" type="pres">
      <dgm:prSet presAssocID="{C4B91C01-E67E-4E3C-85F5-B79DD9E58F57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E002A10-BB7A-43B2-B6E8-0EFEB4960B67}" type="pres">
      <dgm:prSet presAssocID="{9CE8B18B-8674-44A7-91A7-9E13D04B0F12}" presName="Name9" presStyleLbl="parChTrans1D2" presStyleIdx="7" presStyleCnt="8"/>
      <dgm:spPr/>
      <dgm:t>
        <a:bodyPr/>
        <a:lstStyle/>
        <a:p>
          <a:endParaRPr lang="pt-PT"/>
        </a:p>
      </dgm:t>
    </dgm:pt>
    <dgm:pt modelId="{84C5942F-BBFF-40A6-860F-3B9E97E07AA2}" type="pres">
      <dgm:prSet presAssocID="{9CE8B18B-8674-44A7-91A7-9E13D04B0F12}" presName="connTx" presStyleLbl="parChTrans1D2" presStyleIdx="7" presStyleCnt="8"/>
      <dgm:spPr/>
      <dgm:t>
        <a:bodyPr/>
        <a:lstStyle/>
        <a:p>
          <a:endParaRPr lang="pt-PT"/>
        </a:p>
      </dgm:t>
    </dgm:pt>
    <dgm:pt modelId="{42B7F2BC-65D5-4D25-9E56-E641F2DAFF93}" type="pres">
      <dgm:prSet presAssocID="{9B90E6BC-943D-40D6-B5A0-8A441F82A5F0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00484CD0-31C7-4751-825C-7C52647FCA90}" type="presOf" srcId="{706B27A8-C67E-4ED7-B617-095434CB738D}" destId="{3D8FAA37-2A78-48DB-A858-ED0B96BA7236}" srcOrd="0" destOrd="0" presId="urn:microsoft.com/office/officeart/2005/8/layout/radial1"/>
    <dgm:cxn modelId="{72457D12-4FF5-4EA1-B115-C84F0F60E9A7}" srcId="{8A510548-5AF2-4994-9E51-C1D8147C4C0A}" destId="{075D8551-CA74-426E-B645-1B546B6771D1}" srcOrd="1" destOrd="0" parTransId="{CD06DF56-9653-4B78-AD49-B4DEF2BBD587}" sibTransId="{B4304F67-BEB9-4263-A181-350A912AE9CF}"/>
    <dgm:cxn modelId="{397C6781-8558-476C-9B3B-53DD87DBF4A8}" srcId="{8A510548-5AF2-4994-9E51-C1D8147C4C0A}" destId="{0C6CB318-0D76-4556-BE47-5F3B49890469}" srcOrd="0" destOrd="0" parTransId="{62DE7FFA-39DA-47A3-960A-87831C325B9D}" sibTransId="{5C774622-4E1D-4B22-9A5C-A39DAE0249D0}"/>
    <dgm:cxn modelId="{C4DA0269-385E-48FF-A51F-3AF1EF4094BF}" srcId="{8A510548-5AF2-4994-9E51-C1D8147C4C0A}" destId="{625C2F07-E800-419F-8632-1AD897CE8D13}" srcOrd="2" destOrd="0" parTransId="{9D796006-42EB-49F3-A384-F7E1923DE9BA}" sibTransId="{F04E7FE8-7303-4B22-970C-30AA112B290D}"/>
    <dgm:cxn modelId="{CFFE3124-B548-4D98-88DC-F78BBBE9AA17}" type="presOf" srcId="{0103C18C-B61C-4066-8BC9-50CEB4C07244}" destId="{09002833-7341-4CAF-BF34-1526BE2B8119}" srcOrd="0" destOrd="0" presId="urn:microsoft.com/office/officeart/2005/8/layout/radial1"/>
    <dgm:cxn modelId="{FB325C99-D0A0-47D1-BA07-CF5EF629D0DA}" type="presOf" srcId="{9CE8B18B-8674-44A7-91A7-9E13D04B0F12}" destId="{4E002A10-BB7A-43B2-B6E8-0EFEB4960B67}" srcOrd="0" destOrd="0" presId="urn:microsoft.com/office/officeart/2005/8/layout/radial1"/>
    <dgm:cxn modelId="{35C2E424-1A41-4B95-9A1C-5A8978069020}" type="presOf" srcId="{C4B91C01-E67E-4E3C-85F5-B79DD9E58F57}" destId="{5C9EE328-AEAE-4380-8F9C-FF1E74E585E6}" srcOrd="0" destOrd="0" presId="urn:microsoft.com/office/officeart/2005/8/layout/radial1"/>
    <dgm:cxn modelId="{3FBBF447-F1B1-4B03-B155-E362F05B86FE}" type="presOf" srcId="{A2DD1F67-45F1-4B54-898E-CCF41E5FC58B}" destId="{588AF116-79E2-4993-9312-1F60CE11FD15}" srcOrd="1" destOrd="0" presId="urn:microsoft.com/office/officeart/2005/8/layout/radial1"/>
    <dgm:cxn modelId="{2461AD41-77BD-4E0D-AA9B-3322D163A2C9}" type="presOf" srcId="{2E6A1BA5-2BAF-424A-A576-4146C4B0DC82}" destId="{0A6A604F-6EA7-4685-95FF-397C7C64F30A}" srcOrd="0" destOrd="0" presId="urn:microsoft.com/office/officeart/2005/8/layout/radial1"/>
    <dgm:cxn modelId="{0E5B0118-9A1C-46C5-A4DC-0809AFD5E8AF}" type="presOf" srcId="{CD06DF56-9653-4B78-AD49-B4DEF2BBD587}" destId="{4113A830-531A-4C45-BAD3-8071237F72E3}" srcOrd="0" destOrd="0" presId="urn:microsoft.com/office/officeart/2005/8/layout/radial1"/>
    <dgm:cxn modelId="{944491BF-39B0-45F4-918E-73C8E3FE4E13}" srcId="{8A510548-5AF2-4994-9E51-C1D8147C4C0A}" destId="{C4B91C01-E67E-4E3C-85F5-B79DD9E58F57}" srcOrd="6" destOrd="0" parTransId="{A2DD1F67-45F1-4B54-898E-CCF41E5FC58B}" sibTransId="{5B7925B4-58D9-4EC2-A400-B069294E14D6}"/>
    <dgm:cxn modelId="{03D8BC3D-7E10-4B1E-9008-04496AA9427F}" type="presOf" srcId="{9D796006-42EB-49F3-A384-F7E1923DE9BA}" destId="{9DBAF919-1005-4607-8034-6B8E8BD0BBFC}" srcOrd="0" destOrd="0" presId="urn:microsoft.com/office/officeart/2005/8/layout/radial1"/>
    <dgm:cxn modelId="{82D85B86-1D6E-4803-BBDF-4260A8C50A60}" type="presOf" srcId="{8A510548-5AF2-4994-9E51-C1D8147C4C0A}" destId="{058538D2-CA01-40B3-A271-AAF184B3E87A}" srcOrd="0" destOrd="0" presId="urn:microsoft.com/office/officeart/2005/8/layout/radial1"/>
    <dgm:cxn modelId="{27A76A57-1C57-4572-BF69-64C9CBA9C626}" type="presOf" srcId="{A2DD1F67-45F1-4B54-898E-CCF41E5FC58B}" destId="{6F282CEA-5F69-4384-9033-4E3BAF4400D2}" srcOrd="0" destOrd="0" presId="urn:microsoft.com/office/officeart/2005/8/layout/radial1"/>
    <dgm:cxn modelId="{60EAB184-B466-41C9-864C-BBCD7AEA7623}" srcId="{66B19F2B-7CFF-4B42-92E9-0ED5412B83ED}" destId="{8A510548-5AF2-4994-9E51-C1D8147C4C0A}" srcOrd="0" destOrd="0" parTransId="{7C2962E4-0C4C-4B70-BB86-8E86EA873161}" sibTransId="{1D221F64-5ABF-4122-8AA4-3B1AA0A98B42}"/>
    <dgm:cxn modelId="{521D8BD4-1C12-4A64-A5B2-ADC3A7BE7757}" type="presOf" srcId="{62DE7FFA-39DA-47A3-960A-87831C325B9D}" destId="{C5C6A8F7-A245-4EED-A3B3-50B2B73694A4}" srcOrd="1" destOrd="0" presId="urn:microsoft.com/office/officeart/2005/8/layout/radial1"/>
    <dgm:cxn modelId="{17CEBF9E-2041-4DD1-B554-FDAC24371E0C}" srcId="{8A510548-5AF2-4994-9E51-C1D8147C4C0A}" destId="{2E6A1BA5-2BAF-424A-A576-4146C4B0DC82}" srcOrd="5" destOrd="0" parTransId="{0103C18C-B61C-4066-8BC9-50CEB4C07244}" sibTransId="{266AABE1-8B88-4F87-AE29-E2381C5F46B2}"/>
    <dgm:cxn modelId="{74D77607-8806-41A8-A6EB-3A03A83B4D31}" type="presOf" srcId="{625C2F07-E800-419F-8632-1AD897CE8D13}" destId="{8631ECCA-FC77-42D8-8E01-B8DCF352233A}" srcOrd="0" destOrd="0" presId="urn:microsoft.com/office/officeart/2005/8/layout/radial1"/>
    <dgm:cxn modelId="{BC114FE8-98D6-45BA-B319-514043D71C95}" type="presOf" srcId="{CD06DF56-9653-4B78-AD49-B4DEF2BBD587}" destId="{1FD908EA-9FD3-4399-90BB-6936E527C32A}" srcOrd="1" destOrd="0" presId="urn:microsoft.com/office/officeart/2005/8/layout/radial1"/>
    <dgm:cxn modelId="{A23F3BC2-11F5-453B-B01C-CF6AC358176C}" type="presOf" srcId="{0103C18C-B61C-4066-8BC9-50CEB4C07244}" destId="{73880E25-80A3-416A-A616-69FF3DEF18AB}" srcOrd="1" destOrd="0" presId="urn:microsoft.com/office/officeart/2005/8/layout/radial1"/>
    <dgm:cxn modelId="{A8D1E95C-9DC5-4D3E-8A3E-F44E9026D20A}" srcId="{8A510548-5AF2-4994-9E51-C1D8147C4C0A}" destId="{706B27A8-C67E-4ED7-B617-095434CB738D}" srcOrd="3" destOrd="0" parTransId="{F2A6356A-74CA-416E-95E5-C2915393C2C9}" sibTransId="{8887C429-6ABA-47B0-8D99-0630A805D0DF}"/>
    <dgm:cxn modelId="{B94D6166-F3C6-4112-AFBF-B1B92F7254F9}" type="presOf" srcId="{9B90E6BC-943D-40D6-B5A0-8A441F82A5F0}" destId="{42B7F2BC-65D5-4D25-9E56-E641F2DAFF93}" srcOrd="0" destOrd="0" presId="urn:microsoft.com/office/officeart/2005/8/layout/radial1"/>
    <dgm:cxn modelId="{CD94999C-427D-476A-B795-C64D114088AE}" type="presOf" srcId="{5C2E242D-FABE-4751-B0AC-803F86E0AD4C}" destId="{2DB9546B-3B83-4CCA-8DD2-AE0781131F33}" srcOrd="1" destOrd="0" presId="urn:microsoft.com/office/officeart/2005/8/layout/radial1"/>
    <dgm:cxn modelId="{9F618B66-491F-4A73-AD7C-F919F87F767A}" type="presOf" srcId="{075D8551-CA74-426E-B645-1B546B6771D1}" destId="{4BE05260-9748-4A51-8A72-E5BEA473B4D8}" srcOrd="0" destOrd="0" presId="urn:microsoft.com/office/officeart/2005/8/layout/radial1"/>
    <dgm:cxn modelId="{02BFA04A-32AB-4EA3-ACE8-5FA9E1660791}" type="presOf" srcId="{66B19F2B-7CFF-4B42-92E9-0ED5412B83ED}" destId="{C21A6370-F03B-43D5-8A93-87BA7FADD98A}" srcOrd="0" destOrd="0" presId="urn:microsoft.com/office/officeart/2005/8/layout/radial1"/>
    <dgm:cxn modelId="{BB3A787F-E888-4C48-8925-8C95AFAB3212}" srcId="{8A510548-5AF2-4994-9E51-C1D8147C4C0A}" destId="{9B90E6BC-943D-40D6-B5A0-8A441F82A5F0}" srcOrd="7" destOrd="0" parTransId="{9CE8B18B-8674-44A7-91A7-9E13D04B0F12}" sibTransId="{7270EED3-2A8C-492E-8BE2-D5747B094D6B}"/>
    <dgm:cxn modelId="{41AC5890-0CD9-4554-84F8-EA65593CC788}" type="presOf" srcId="{9D796006-42EB-49F3-A384-F7E1923DE9BA}" destId="{99002663-EDAE-4592-95BD-14FBD66BFB4B}" srcOrd="1" destOrd="0" presId="urn:microsoft.com/office/officeart/2005/8/layout/radial1"/>
    <dgm:cxn modelId="{131A8E06-2E7E-49BC-B20C-184E8859066A}" type="presOf" srcId="{F2A6356A-74CA-416E-95E5-C2915393C2C9}" destId="{0A245601-C8BE-402D-8E15-6C0A1FC403D6}" srcOrd="1" destOrd="0" presId="urn:microsoft.com/office/officeart/2005/8/layout/radial1"/>
    <dgm:cxn modelId="{8932CC54-D3C2-457D-82C1-BA573E17F3FA}" type="presOf" srcId="{F2A6356A-74CA-416E-95E5-C2915393C2C9}" destId="{E6823B20-9016-44C3-B0B8-5A074620153D}" srcOrd="0" destOrd="0" presId="urn:microsoft.com/office/officeart/2005/8/layout/radial1"/>
    <dgm:cxn modelId="{2B737663-8DD9-4130-A131-D4B66D2AC976}" type="presOf" srcId="{62DE7FFA-39DA-47A3-960A-87831C325B9D}" destId="{7153C4CD-5383-4FBE-BC07-F1C0B45F455F}" srcOrd="0" destOrd="0" presId="urn:microsoft.com/office/officeart/2005/8/layout/radial1"/>
    <dgm:cxn modelId="{F0D86A6A-A174-4340-A171-F309BBCDECDC}" srcId="{8A510548-5AF2-4994-9E51-C1D8147C4C0A}" destId="{96E389E6-EAB3-46B1-9006-2208869EFC6A}" srcOrd="4" destOrd="0" parTransId="{5C2E242D-FABE-4751-B0AC-803F86E0AD4C}" sibTransId="{40762CC2-FED5-4338-975E-46A07F3BE3CC}"/>
    <dgm:cxn modelId="{11038C50-C34D-4EFE-AAA3-9F80F4662AFF}" type="presOf" srcId="{5C2E242D-FABE-4751-B0AC-803F86E0AD4C}" destId="{1B4EA7F9-D9A7-40CC-8CB3-304F69BCEA9B}" srcOrd="0" destOrd="0" presId="urn:microsoft.com/office/officeart/2005/8/layout/radial1"/>
    <dgm:cxn modelId="{43EBB14C-3C89-48F2-BA79-DC14970CB1BA}" type="presOf" srcId="{0C6CB318-0D76-4556-BE47-5F3B49890469}" destId="{28FD9D8E-8571-4BF2-86EF-369FBBB20601}" srcOrd="0" destOrd="0" presId="urn:microsoft.com/office/officeart/2005/8/layout/radial1"/>
    <dgm:cxn modelId="{C516B4DB-951F-44AA-AD6E-EE984717B127}" type="presOf" srcId="{9CE8B18B-8674-44A7-91A7-9E13D04B0F12}" destId="{84C5942F-BBFF-40A6-860F-3B9E97E07AA2}" srcOrd="1" destOrd="0" presId="urn:microsoft.com/office/officeart/2005/8/layout/radial1"/>
    <dgm:cxn modelId="{AA492D37-E26C-49F4-BE89-8D89F6571DC5}" type="presOf" srcId="{96E389E6-EAB3-46B1-9006-2208869EFC6A}" destId="{32F15EE8-DF02-46BB-8503-FD31C523E008}" srcOrd="0" destOrd="0" presId="urn:microsoft.com/office/officeart/2005/8/layout/radial1"/>
    <dgm:cxn modelId="{DF44FD46-802D-4640-AF90-543EF7B1DE7A}" type="presParOf" srcId="{C21A6370-F03B-43D5-8A93-87BA7FADD98A}" destId="{058538D2-CA01-40B3-A271-AAF184B3E87A}" srcOrd="0" destOrd="0" presId="urn:microsoft.com/office/officeart/2005/8/layout/radial1"/>
    <dgm:cxn modelId="{2E7C7B27-F15B-4918-9B5C-38D94F360893}" type="presParOf" srcId="{C21A6370-F03B-43D5-8A93-87BA7FADD98A}" destId="{7153C4CD-5383-4FBE-BC07-F1C0B45F455F}" srcOrd="1" destOrd="0" presId="urn:microsoft.com/office/officeart/2005/8/layout/radial1"/>
    <dgm:cxn modelId="{DD588AD6-E179-4E94-8EA3-91FBD138306E}" type="presParOf" srcId="{7153C4CD-5383-4FBE-BC07-F1C0B45F455F}" destId="{C5C6A8F7-A245-4EED-A3B3-50B2B73694A4}" srcOrd="0" destOrd="0" presId="urn:microsoft.com/office/officeart/2005/8/layout/radial1"/>
    <dgm:cxn modelId="{CFB85B4C-2874-4C27-AD80-AC6E50380D50}" type="presParOf" srcId="{C21A6370-F03B-43D5-8A93-87BA7FADD98A}" destId="{28FD9D8E-8571-4BF2-86EF-369FBBB20601}" srcOrd="2" destOrd="0" presId="urn:microsoft.com/office/officeart/2005/8/layout/radial1"/>
    <dgm:cxn modelId="{32CE7822-C484-43DC-B97E-11CC1C32CE77}" type="presParOf" srcId="{C21A6370-F03B-43D5-8A93-87BA7FADD98A}" destId="{4113A830-531A-4C45-BAD3-8071237F72E3}" srcOrd="3" destOrd="0" presId="urn:microsoft.com/office/officeart/2005/8/layout/radial1"/>
    <dgm:cxn modelId="{34B757E8-88E3-4714-B24F-1B267233E88D}" type="presParOf" srcId="{4113A830-531A-4C45-BAD3-8071237F72E3}" destId="{1FD908EA-9FD3-4399-90BB-6936E527C32A}" srcOrd="0" destOrd="0" presId="urn:microsoft.com/office/officeart/2005/8/layout/radial1"/>
    <dgm:cxn modelId="{CFE102A2-B01E-4A63-A045-5646FD0980BB}" type="presParOf" srcId="{C21A6370-F03B-43D5-8A93-87BA7FADD98A}" destId="{4BE05260-9748-4A51-8A72-E5BEA473B4D8}" srcOrd="4" destOrd="0" presId="urn:microsoft.com/office/officeart/2005/8/layout/radial1"/>
    <dgm:cxn modelId="{5C6B5BF6-6213-450C-B9F7-C0E0CEDFA523}" type="presParOf" srcId="{C21A6370-F03B-43D5-8A93-87BA7FADD98A}" destId="{9DBAF919-1005-4607-8034-6B8E8BD0BBFC}" srcOrd="5" destOrd="0" presId="urn:microsoft.com/office/officeart/2005/8/layout/radial1"/>
    <dgm:cxn modelId="{F2A4C8EE-F2C9-40D0-B7A4-AB5A17425BED}" type="presParOf" srcId="{9DBAF919-1005-4607-8034-6B8E8BD0BBFC}" destId="{99002663-EDAE-4592-95BD-14FBD66BFB4B}" srcOrd="0" destOrd="0" presId="urn:microsoft.com/office/officeart/2005/8/layout/radial1"/>
    <dgm:cxn modelId="{E989F050-892B-4D1D-A815-1E067BC7F095}" type="presParOf" srcId="{C21A6370-F03B-43D5-8A93-87BA7FADD98A}" destId="{8631ECCA-FC77-42D8-8E01-B8DCF352233A}" srcOrd="6" destOrd="0" presId="urn:microsoft.com/office/officeart/2005/8/layout/radial1"/>
    <dgm:cxn modelId="{5BDB607F-CE6E-4EED-8547-135C35B1318D}" type="presParOf" srcId="{C21A6370-F03B-43D5-8A93-87BA7FADD98A}" destId="{E6823B20-9016-44C3-B0B8-5A074620153D}" srcOrd="7" destOrd="0" presId="urn:microsoft.com/office/officeart/2005/8/layout/radial1"/>
    <dgm:cxn modelId="{876AA594-AAE7-4B4F-8AA3-0ECC50813CB7}" type="presParOf" srcId="{E6823B20-9016-44C3-B0B8-5A074620153D}" destId="{0A245601-C8BE-402D-8E15-6C0A1FC403D6}" srcOrd="0" destOrd="0" presId="urn:microsoft.com/office/officeart/2005/8/layout/radial1"/>
    <dgm:cxn modelId="{11897843-6F08-4556-992D-B1C8E1E02A43}" type="presParOf" srcId="{C21A6370-F03B-43D5-8A93-87BA7FADD98A}" destId="{3D8FAA37-2A78-48DB-A858-ED0B96BA7236}" srcOrd="8" destOrd="0" presId="urn:microsoft.com/office/officeart/2005/8/layout/radial1"/>
    <dgm:cxn modelId="{3C6FD47D-F620-49CD-83DD-0009ED60713B}" type="presParOf" srcId="{C21A6370-F03B-43D5-8A93-87BA7FADD98A}" destId="{1B4EA7F9-D9A7-40CC-8CB3-304F69BCEA9B}" srcOrd="9" destOrd="0" presId="urn:microsoft.com/office/officeart/2005/8/layout/radial1"/>
    <dgm:cxn modelId="{20F3762C-E9B2-4192-A945-98073BF32A5E}" type="presParOf" srcId="{1B4EA7F9-D9A7-40CC-8CB3-304F69BCEA9B}" destId="{2DB9546B-3B83-4CCA-8DD2-AE0781131F33}" srcOrd="0" destOrd="0" presId="urn:microsoft.com/office/officeart/2005/8/layout/radial1"/>
    <dgm:cxn modelId="{033BE88F-19BB-419C-AA95-1B34EA263352}" type="presParOf" srcId="{C21A6370-F03B-43D5-8A93-87BA7FADD98A}" destId="{32F15EE8-DF02-46BB-8503-FD31C523E008}" srcOrd="10" destOrd="0" presId="urn:microsoft.com/office/officeart/2005/8/layout/radial1"/>
    <dgm:cxn modelId="{57A0D228-AC53-4683-88D0-594D0CCF5DB9}" type="presParOf" srcId="{C21A6370-F03B-43D5-8A93-87BA7FADD98A}" destId="{09002833-7341-4CAF-BF34-1526BE2B8119}" srcOrd="11" destOrd="0" presId="urn:microsoft.com/office/officeart/2005/8/layout/radial1"/>
    <dgm:cxn modelId="{0066E9CA-31AF-4CA2-B618-EA71DCE20281}" type="presParOf" srcId="{09002833-7341-4CAF-BF34-1526BE2B8119}" destId="{73880E25-80A3-416A-A616-69FF3DEF18AB}" srcOrd="0" destOrd="0" presId="urn:microsoft.com/office/officeart/2005/8/layout/radial1"/>
    <dgm:cxn modelId="{16371800-35CC-4B2E-A8D1-D82A0801E516}" type="presParOf" srcId="{C21A6370-F03B-43D5-8A93-87BA7FADD98A}" destId="{0A6A604F-6EA7-4685-95FF-397C7C64F30A}" srcOrd="12" destOrd="0" presId="urn:microsoft.com/office/officeart/2005/8/layout/radial1"/>
    <dgm:cxn modelId="{D612A8F2-B956-4B99-B835-A5185E287C5E}" type="presParOf" srcId="{C21A6370-F03B-43D5-8A93-87BA7FADD98A}" destId="{6F282CEA-5F69-4384-9033-4E3BAF4400D2}" srcOrd="13" destOrd="0" presId="urn:microsoft.com/office/officeart/2005/8/layout/radial1"/>
    <dgm:cxn modelId="{B7BFD141-2A39-4C73-9961-CE7E18D5A968}" type="presParOf" srcId="{6F282CEA-5F69-4384-9033-4E3BAF4400D2}" destId="{588AF116-79E2-4993-9312-1F60CE11FD15}" srcOrd="0" destOrd="0" presId="urn:microsoft.com/office/officeart/2005/8/layout/radial1"/>
    <dgm:cxn modelId="{D5268D23-8EB5-4022-8FD0-A3F464DAC4CF}" type="presParOf" srcId="{C21A6370-F03B-43D5-8A93-87BA7FADD98A}" destId="{5C9EE328-AEAE-4380-8F9C-FF1E74E585E6}" srcOrd="14" destOrd="0" presId="urn:microsoft.com/office/officeart/2005/8/layout/radial1"/>
    <dgm:cxn modelId="{027A1FEC-C27B-4C61-A334-19A251D84931}" type="presParOf" srcId="{C21A6370-F03B-43D5-8A93-87BA7FADD98A}" destId="{4E002A10-BB7A-43B2-B6E8-0EFEB4960B67}" srcOrd="15" destOrd="0" presId="urn:microsoft.com/office/officeart/2005/8/layout/radial1"/>
    <dgm:cxn modelId="{6E3E2EAB-C485-4542-8441-2FEB908175C8}" type="presParOf" srcId="{4E002A10-BB7A-43B2-B6E8-0EFEB4960B67}" destId="{84C5942F-BBFF-40A6-860F-3B9E97E07AA2}" srcOrd="0" destOrd="0" presId="urn:microsoft.com/office/officeart/2005/8/layout/radial1"/>
    <dgm:cxn modelId="{6B326E24-CF6E-450A-87C0-FC86F5E0393F}" type="presParOf" srcId="{C21A6370-F03B-43D5-8A93-87BA7FADD98A}" destId="{42B7F2BC-65D5-4D25-9E56-E641F2DAFF93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D134F8-8EFB-4C0C-A009-3ECD7661C3AE}" type="doc">
      <dgm:prSet loTypeId="urn:microsoft.com/office/officeart/2005/8/layout/radial6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24916670-EBB5-498A-A9A3-871E10C4B198}">
      <dgm:prSet phldrT="[Text]"/>
      <dgm:spPr>
        <a:solidFill>
          <a:srgbClr val="0070C0"/>
        </a:solidFill>
      </dgm:spPr>
      <dgm:t>
        <a:bodyPr/>
        <a:lstStyle/>
        <a:p>
          <a:r>
            <a:rPr lang="pt-PT" dirty="0" smtClean="0"/>
            <a:t> </a:t>
          </a:r>
          <a:endParaRPr lang="pt-PT" dirty="0"/>
        </a:p>
      </dgm:t>
    </dgm:pt>
    <dgm:pt modelId="{FD2F04AB-703F-4C84-93E0-4C2A873CC3BE}" type="parTrans" cxnId="{68D552DA-77BB-47E1-BC04-53B67CAD88AD}">
      <dgm:prSet/>
      <dgm:spPr/>
      <dgm:t>
        <a:bodyPr/>
        <a:lstStyle/>
        <a:p>
          <a:endParaRPr lang="pt-PT"/>
        </a:p>
      </dgm:t>
    </dgm:pt>
    <dgm:pt modelId="{651324A1-5168-4021-BFB2-518F15C24051}" type="sibTrans" cxnId="{68D552DA-77BB-47E1-BC04-53B67CAD88AD}">
      <dgm:prSet/>
      <dgm:spPr/>
      <dgm:t>
        <a:bodyPr/>
        <a:lstStyle/>
        <a:p>
          <a:endParaRPr lang="pt-PT"/>
        </a:p>
      </dgm:t>
    </dgm:pt>
    <dgm:pt modelId="{5E0DF397-FE4A-4623-B516-361860CC762A}">
      <dgm:prSet phldrT="[Text]"/>
      <dgm:spPr>
        <a:solidFill>
          <a:srgbClr val="0070C0"/>
        </a:solidFill>
      </dgm:spPr>
      <dgm:t>
        <a:bodyPr/>
        <a:lstStyle/>
        <a:p>
          <a:r>
            <a:rPr lang="pt-PT" dirty="0" smtClean="0"/>
            <a:t> </a:t>
          </a:r>
          <a:endParaRPr lang="pt-PT" dirty="0"/>
        </a:p>
      </dgm:t>
    </dgm:pt>
    <dgm:pt modelId="{388C5B4C-8F33-43D3-B8C4-20604484C8B7}" type="parTrans" cxnId="{2AD3A02B-A136-4479-8361-902879C6592A}">
      <dgm:prSet/>
      <dgm:spPr/>
      <dgm:t>
        <a:bodyPr/>
        <a:lstStyle/>
        <a:p>
          <a:endParaRPr lang="pt-PT"/>
        </a:p>
      </dgm:t>
    </dgm:pt>
    <dgm:pt modelId="{ADDBB30F-21CC-420F-82DB-2B59D48118DF}" type="sibTrans" cxnId="{2AD3A02B-A136-4479-8361-902879C6592A}">
      <dgm:prSet/>
      <dgm:spPr/>
      <dgm:t>
        <a:bodyPr/>
        <a:lstStyle/>
        <a:p>
          <a:endParaRPr lang="pt-PT"/>
        </a:p>
      </dgm:t>
    </dgm:pt>
    <dgm:pt modelId="{62F0BBA4-52B3-435B-8E77-41B518CA84B4}">
      <dgm:prSet phldrT="[Text]"/>
      <dgm:spPr>
        <a:solidFill>
          <a:srgbClr val="0070C0"/>
        </a:solidFill>
      </dgm:spPr>
      <dgm:t>
        <a:bodyPr/>
        <a:lstStyle/>
        <a:p>
          <a:r>
            <a:rPr lang="pt-PT" dirty="0" smtClean="0"/>
            <a:t> </a:t>
          </a:r>
          <a:endParaRPr lang="pt-PT" dirty="0"/>
        </a:p>
      </dgm:t>
    </dgm:pt>
    <dgm:pt modelId="{D7347217-E6F3-4D38-8337-8779A7CAD9DF}" type="parTrans" cxnId="{F9079A93-404E-4A78-8755-BE0CC4184418}">
      <dgm:prSet/>
      <dgm:spPr/>
      <dgm:t>
        <a:bodyPr/>
        <a:lstStyle/>
        <a:p>
          <a:endParaRPr lang="pt-PT"/>
        </a:p>
      </dgm:t>
    </dgm:pt>
    <dgm:pt modelId="{B043AC1D-ACB1-48A1-B875-61AAB02D3207}" type="sibTrans" cxnId="{F9079A93-404E-4A78-8755-BE0CC4184418}">
      <dgm:prSet/>
      <dgm:spPr/>
      <dgm:t>
        <a:bodyPr/>
        <a:lstStyle/>
        <a:p>
          <a:endParaRPr lang="pt-PT"/>
        </a:p>
      </dgm:t>
    </dgm:pt>
    <dgm:pt modelId="{7E3AE4A3-1782-4245-BD50-9BFA1C307CA5}">
      <dgm:prSet phldrT="[Text]"/>
      <dgm:spPr>
        <a:solidFill>
          <a:srgbClr val="0070C0"/>
        </a:solidFill>
      </dgm:spPr>
      <dgm:t>
        <a:bodyPr/>
        <a:lstStyle/>
        <a:p>
          <a:r>
            <a:rPr lang="pt-PT" dirty="0" smtClean="0"/>
            <a:t> </a:t>
          </a:r>
          <a:endParaRPr lang="pt-PT" dirty="0"/>
        </a:p>
      </dgm:t>
    </dgm:pt>
    <dgm:pt modelId="{19992305-B6F5-485D-BE2D-4B8FE36AE687}" type="parTrans" cxnId="{A7BCD834-3601-4655-9BDE-586D0F088EA2}">
      <dgm:prSet/>
      <dgm:spPr/>
      <dgm:t>
        <a:bodyPr/>
        <a:lstStyle/>
        <a:p>
          <a:endParaRPr lang="pt-PT"/>
        </a:p>
      </dgm:t>
    </dgm:pt>
    <dgm:pt modelId="{0E403120-235D-46C3-B9A5-8672E1F6F59C}" type="sibTrans" cxnId="{A7BCD834-3601-4655-9BDE-586D0F088EA2}">
      <dgm:prSet/>
      <dgm:spPr/>
      <dgm:t>
        <a:bodyPr/>
        <a:lstStyle/>
        <a:p>
          <a:endParaRPr lang="pt-PT"/>
        </a:p>
      </dgm:t>
    </dgm:pt>
    <dgm:pt modelId="{D851713A-551C-4B8F-BEC7-DA6F41B9BCD6}">
      <dgm:prSet phldrT="[Text]"/>
      <dgm:spPr>
        <a:solidFill>
          <a:srgbClr val="0070C0"/>
        </a:solidFill>
      </dgm:spPr>
      <dgm:t>
        <a:bodyPr/>
        <a:lstStyle/>
        <a:p>
          <a:r>
            <a:rPr lang="pt-PT" dirty="0" smtClean="0"/>
            <a:t> </a:t>
          </a:r>
          <a:endParaRPr lang="pt-PT" dirty="0"/>
        </a:p>
      </dgm:t>
    </dgm:pt>
    <dgm:pt modelId="{3AC346BA-461E-44D9-BCDC-B36CE7EAF3A9}" type="parTrans" cxnId="{B1C5B743-EB2B-45BC-8AF5-C928557B28DD}">
      <dgm:prSet/>
      <dgm:spPr/>
      <dgm:t>
        <a:bodyPr/>
        <a:lstStyle/>
        <a:p>
          <a:endParaRPr lang="pt-PT"/>
        </a:p>
      </dgm:t>
    </dgm:pt>
    <dgm:pt modelId="{BCF6CE4F-2741-40E4-9F91-7E36D2889830}" type="sibTrans" cxnId="{B1C5B743-EB2B-45BC-8AF5-C928557B28DD}">
      <dgm:prSet/>
      <dgm:spPr/>
      <dgm:t>
        <a:bodyPr/>
        <a:lstStyle/>
        <a:p>
          <a:endParaRPr lang="pt-PT"/>
        </a:p>
      </dgm:t>
    </dgm:pt>
    <dgm:pt modelId="{2D289DEA-233E-4A2A-A720-AC0319C57B82}">
      <dgm:prSet phldrT="[Text]"/>
      <dgm:spPr>
        <a:solidFill>
          <a:srgbClr val="0070C0"/>
        </a:solidFill>
      </dgm:spPr>
      <dgm:t>
        <a:bodyPr/>
        <a:lstStyle/>
        <a:p>
          <a:r>
            <a:rPr lang="pt-PT" dirty="0" smtClean="0"/>
            <a:t> </a:t>
          </a:r>
          <a:endParaRPr lang="pt-PT" dirty="0"/>
        </a:p>
      </dgm:t>
    </dgm:pt>
    <dgm:pt modelId="{781E43A2-BB16-4CDB-90D4-49B33661DD9E}" type="parTrans" cxnId="{26AE1A2B-E823-4057-B390-D4D784D7FDB4}">
      <dgm:prSet/>
      <dgm:spPr/>
      <dgm:t>
        <a:bodyPr/>
        <a:lstStyle/>
        <a:p>
          <a:endParaRPr lang="pt-PT"/>
        </a:p>
      </dgm:t>
    </dgm:pt>
    <dgm:pt modelId="{3561D32F-0CE0-467D-8029-88F448A0AF5E}" type="sibTrans" cxnId="{26AE1A2B-E823-4057-B390-D4D784D7FDB4}">
      <dgm:prSet/>
      <dgm:spPr/>
      <dgm:t>
        <a:bodyPr/>
        <a:lstStyle/>
        <a:p>
          <a:endParaRPr lang="pt-PT"/>
        </a:p>
      </dgm:t>
    </dgm:pt>
    <dgm:pt modelId="{82197B76-5D66-474C-87D5-681514DF8B77}">
      <dgm:prSet phldrT="[Text]"/>
      <dgm:spPr>
        <a:solidFill>
          <a:srgbClr val="0070C0"/>
        </a:solidFill>
      </dgm:spPr>
      <dgm:t>
        <a:bodyPr/>
        <a:lstStyle/>
        <a:p>
          <a:r>
            <a:rPr lang="pt-PT" dirty="0" smtClean="0"/>
            <a:t> </a:t>
          </a:r>
          <a:endParaRPr lang="pt-PT" dirty="0"/>
        </a:p>
      </dgm:t>
    </dgm:pt>
    <dgm:pt modelId="{861D0253-0361-4669-B536-FFE7176496B9}" type="sibTrans" cxnId="{51CAE814-2247-41A1-AEC9-ACE56075A0E3}">
      <dgm:prSet/>
      <dgm:spPr/>
      <dgm:t>
        <a:bodyPr/>
        <a:lstStyle/>
        <a:p>
          <a:endParaRPr lang="pt-PT"/>
        </a:p>
      </dgm:t>
    </dgm:pt>
    <dgm:pt modelId="{8153E017-E067-47AD-A041-185F620A148D}" type="parTrans" cxnId="{51CAE814-2247-41A1-AEC9-ACE56075A0E3}">
      <dgm:prSet/>
      <dgm:spPr/>
      <dgm:t>
        <a:bodyPr/>
        <a:lstStyle/>
        <a:p>
          <a:endParaRPr lang="pt-PT"/>
        </a:p>
      </dgm:t>
    </dgm:pt>
    <dgm:pt modelId="{ACBF2B13-A606-4B78-811D-5E6D49D32B23}">
      <dgm:prSet phldrT="[Text]"/>
      <dgm:spPr>
        <a:solidFill>
          <a:schemeClr val="bg1"/>
        </a:solidFill>
        <a:ln w="0">
          <a:solidFill>
            <a:schemeClr val="lt1">
              <a:hueOff val="0"/>
              <a:satOff val="0"/>
              <a:lumOff val="0"/>
            </a:schemeClr>
          </a:solidFill>
        </a:ln>
        <a:effectLst/>
      </dgm:spPr>
      <dgm:t>
        <a:bodyPr/>
        <a:lstStyle/>
        <a:p>
          <a:r>
            <a:rPr lang="pt-PT" dirty="0" smtClean="0"/>
            <a:t> </a:t>
          </a:r>
          <a:endParaRPr lang="pt-PT" dirty="0"/>
        </a:p>
      </dgm:t>
    </dgm:pt>
    <dgm:pt modelId="{001D3FBA-5749-45A1-AC6D-A423CEA6186A}" type="sibTrans" cxnId="{2EF57555-9D8C-4FEE-A513-D27AA1853FA0}">
      <dgm:prSet/>
      <dgm:spPr/>
      <dgm:t>
        <a:bodyPr/>
        <a:lstStyle/>
        <a:p>
          <a:endParaRPr lang="pt-PT"/>
        </a:p>
      </dgm:t>
    </dgm:pt>
    <dgm:pt modelId="{69C91E04-C7B6-41EF-85DB-13D2935FC6AD}" type="parTrans" cxnId="{2EF57555-9D8C-4FEE-A513-D27AA1853FA0}">
      <dgm:prSet/>
      <dgm:spPr/>
      <dgm:t>
        <a:bodyPr/>
        <a:lstStyle/>
        <a:p>
          <a:endParaRPr lang="pt-PT"/>
        </a:p>
      </dgm:t>
    </dgm:pt>
    <dgm:pt modelId="{F1722D12-E535-4CC6-B6AE-B0DDD21A5E9A}">
      <dgm:prSet phldrT="[Text]"/>
      <dgm:spPr>
        <a:solidFill>
          <a:srgbClr val="0070C0"/>
        </a:solidFill>
      </dgm:spPr>
      <dgm:t>
        <a:bodyPr/>
        <a:lstStyle/>
        <a:p>
          <a:endParaRPr lang="pt-PT" dirty="0"/>
        </a:p>
      </dgm:t>
    </dgm:pt>
    <dgm:pt modelId="{FD66DFD4-DBD8-4304-BDCB-F2D373666362}" type="parTrans" cxnId="{23FF8E41-D07D-4570-B216-DEE8AFE92DB7}">
      <dgm:prSet/>
      <dgm:spPr/>
      <dgm:t>
        <a:bodyPr/>
        <a:lstStyle/>
        <a:p>
          <a:endParaRPr lang="pt-PT"/>
        </a:p>
      </dgm:t>
    </dgm:pt>
    <dgm:pt modelId="{CB106853-CFDA-4459-97CE-6BDC77725BAB}" type="sibTrans" cxnId="{23FF8E41-D07D-4570-B216-DEE8AFE92DB7}">
      <dgm:prSet/>
      <dgm:spPr/>
      <dgm:t>
        <a:bodyPr/>
        <a:lstStyle/>
        <a:p>
          <a:endParaRPr lang="pt-PT"/>
        </a:p>
      </dgm:t>
    </dgm:pt>
    <dgm:pt modelId="{BEE4F00B-2C2F-4EA2-AF70-40204F4B5FBC}" type="pres">
      <dgm:prSet presAssocID="{20D134F8-8EFB-4C0C-A009-3ECD7661C3A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0967BF3B-E9DD-405F-95C2-945F5CFF626C}" type="pres">
      <dgm:prSet presAssocID="{ACBF2B13-A606-4B78-811D-5E6D49D32B23}" presName="centerShape" presStyleLbl="node0" presStyleIdx="0" presStyleCnt="1" custLinFactNeighborX="-895" custLinFactNeighborY="-91"/>
      <dgm:spPr/>
      <dgm:t>
        <a:bodyPr/>
        <a:lstStyle/>
        <a:p>
          <a:endParaRPr lang="pt-PT"/>
        </a:p>
      </dgm:t>
    </dgm:pt>
    <dgm:pt modelId="{D502E782-F5E1-402F-A0F4-F0CFEAD28272}" type="pres">
      <dgm:prSet presAssocID="{82197B76-5D66-474C-87D5-681514DF8B77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AB28832-9572-4AA5-8017-F2CE868776A5}" type="pres">
      <dgm:prSet presAssocID="{82197B76-5D66-474C-87D5-681514DF8B77}" presName="dummy" presStyleCnt="0"/>
      <dgm:spPr/>
    </dgm:pt>
    <dgm:pt modelId="{8C2E5179-B2BE-4B13-806B-D9F7C71D61F5}" type="pres">
      <dgm:prSet presAssocID="{861D0253-0361-4669-B536-FFE7176496B9}" presName="sibTrans" presStyleLbl="sibTrans2D1" presStyleIdx="0" presStyleCnt="8"/>
      <dgm:spPr/>
      <dgm:t>
        <a:bodyPr/>
        <a:lstStyle/>
        <a:p>
          <a:endParaRPr lang="pt-PT"/>
        </a:p>
      </dgm:t>
    </dgm:pt>
    <dgm:pt modelId="{871F5813-2EB8-4D42-BE8D-A1B763E093D0}" type="pres">
      <dgm:prSet presAssocID="{24916670-EBB5-498A-A9A3-871E10C4B198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5078071-94CE-415C-86AC-A46D51DE4AB3}" type="pres">
      <dgm:prSet presAssocID="{24916670-EBB5-498A-A9A3-871E10C4B198}" presName="dummy" presStyleCnt="0"/>
      <dgm:spPr/>
    </dgm:pt>
    <dgm:pt modelId="{FEB2B7D4-B4DD-489D-8ABD-6DE1E1823C10}" type="pres">
      <dgm:prSet presAssocID="{651324A1-5168-4021-BFB2-518F15C24051}" presName="sibTrans" presStyleLbl="sibTrans2D1" presStyleIdx="1" presStyleCnt="8"/>
      <dgm:spPr/>
      <dgm:t>
        <a:bodyPr/>
        <a:lstStyle/>
        <a:p>
          <a:endParaRPr lang="pt-PT"/>
        </a:p>
      </dgm:t>
    </dgm:pt>
    <dgm:pt modelId="{706D944D-4407-4801-9FD0-CF19365E2DAE}" type="pres">
      <dgm:prSet presAssocID="{F1722D12-E535-4CC6-B6AE-B0DDD21A5E9A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178F6ED-E988-44DA-9F5D-9BD6ACF50150}" type="pres">
      <dgm:prSet presAssocID="{F1722D12-E535-4CC6-B6AE-B0DDD21A5E9A}" presName="dummy" presStyleCnt="0"/>
      <dgm:spPr/>
    </dgm:pt>
    <dgm:pt modelId="{898BF0DE-FA3F-46AC-9C2E-67BDEACF6091}" type="pres">
      <dgm:prSet presAssocID="{CB106853-CFDA-4459-97CE-6BDC77725BAB}" presName="sibTrans" presStyleLbl="sibTrans2D1" presStyleIdx="2" presStyleCnt="8"/>
      <dgm:spPr/>
      <dgm:t>
        <a:bodyPr/>
        <a:lstStyle/>
        <a:p>
          <a:endParaRPr lang="pt-PT"/>
        </a:p>
      </dgm:t>
    </dgm:pt>
    <dgm:pt modelId="{ADC3C399-B363-42DA-8778-905A05E46147}" type="pres">
      <dgm:prSet presAssocID="{5E0DF397-FE4A-4623-B516-361860CC762A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0517033-EC78-4D4E-9A9D-B3CEA835AACC}" type="pres">
      <dgm:prSet presAssocID="{5E0DF397-FE4A-4623-B516-361860CC762A}" presName="dummy" presStyleCnt="0"/>
      <dgm:spPr/>
    </dgm:pt>
    <dgm:pt modelId="{7EB64EFB-2705-4423-ABA1-75EB2F25A9A1}" type="pres">
      <dgm:prSet presAssocID="{ADDBB30F-21CC-420F-82DB-2B59D48118DF}" presName="sibTrans" presStyleLbl="sibTrans2D1" presStyleIdx="3" presStyleCnt="8"/>
      <dgm:spPr/>
      <dgm:t>
        <a:bodyPr/>
        <a:lstStyle/>
        <a:p>
          <a:endParaRPr lang="pt-PT"/>
        </a:p>
      </dgm:t>
    </dgm:pt>
    <dgm:pt modelId="{99746EB0-56C9-4DCB-8CE4-4772C5232564}" type="pres">
      <dgm:prSet presAssocID="{62F0BBA4-52B3-435B-8E77-41B518CA84B4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31A9F11-DDEA-4F8E-90CA-C7EBD783490E}" type="pres">
      <dgm:prSet presAssocID="{62F0BBA4-52B3-435B-8E77-41B518CA84B4}" presName="dummy" presStyleCnt="0"/>
      <dgm:spPr/>
    </dgm:pt>
    <dgm:pt modelId="{9C61B76F-8212-4587-ADEA-DE35B09D0B47}" type="pres">
      <dgm:prSet presAssocID="{B043AC1D-ACB1-48A1-B875-61AAB02D3207}" presName="sibTrans" presStyleLbl="sibTrans2D1" presStyleIdx="4" presStyleCnt="8"/>
      <dgm:spPr/>
      <dgm:t>
        <a:bodyPr/>
        <a:lstStyle/>
        <a:p>
          <a:endParaRPr lang="pt-PT"/>
        </a:p>
      </dgm:t>
    </dgm:pt>
    <dgm:pt modelId="{249B375C-3C75-49FB-A87F-9FFD88CCD097}" type="pres">
      <dgm:prSet presAssocID="{7E3AE4A3-1782-4245-BD50-9BFA1C307CA5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D240AF1-6C85-49F8-9EF4-37205958B16F}" type="pres">
      <dgm:prSet presAssocID="{7E3AE4A3-1782-4245-BD50-9BFA1C307CA5}" presName="dummy" presStyleCnt="0"/>
      <dgm:spPr/>
    </dgm:pt>
    <dgm:pt modelId="{36A38D3D-4429-40DB-9AF8-F2C46AFAC77C}" type="pres">
      <dgm:prSet presAssocID="{0E403120-235D-46C3-B9A5-8672E1F6F59C}" presName="sibTrans" presStyleLbl="sibTrans2D1" presStyleIdx="5" presStyleCnt="8"/>
      <dgm:spPr/>
      <dgm:t>
        <a:bodyPr/>
        <a:lstStyle/>
        <a:p>
          <a:endParaRPr lang="pt-PT"/>
        </a:p>
      </dgm:t>
    </dgm:pt>
    <dgm:pt modelId="{C4320756-1815-4AA3-8836-51402ECDB2DA}" type="pres">
      <dgm:prSet presAssocID="{D851713A-551C-4B8F-BEC7-DA6F41B9BCD6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8286934-3970-4A78-98C6-E086CDFF907F}" type="pres">
      <dgm:prSet presAssocID="{D851713A-551C-4B8F-BEC7-DA6F41B9BCD6}" presName="dummy" presStyleCnt="0"/>
      <dgm:spPr/>
    </dgm:pt>
    <dgm:pt modelId="{BAF08F63-7430-4A51-A93D-0630EDFA4894}" type="pres">
      <dgm:prSet presAssocID="{BCF6CE4F-2741-40E4-9F91-7E36D2889830}" presName="sibTrans" presStyleLbl="sibTrans2D1" presStyleIdx="6" presStyleCnt="8"/>
      <dgm:spPr/>
      <dgm:t>
        <a:bodyPr/>
        <a:lstStyle/>
        <a:p>
          <a:endParaRPr lang="pt-PT"/>
        </a:p>
      </dgm:t>
    </dgm:pt>
    <dgm:pt modelId="{CDE58BB0-5DCA-4C4D-94BC-8A8C8FF6BD44}" type="pres">
      <dgm:prSet presAssocID="{2D289DEA-233E-4A2A-A720-AC0319C57B82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063283A-12B6-4717-B016-AA7B05148342}" type="pres">
      <dgm:prSet presAssocID="{2D289DEA-233E-4A2A-A720-AC0319C57B82}" presName="dummy" presStyleCnt="0"/>
      <dgm:spPr/>
    </dgm:pt>
    <dgm:pt modelId="{C32FD712-1C23-48B1-9FDC-EFD2716FE4E1}" type="pres">
      <dgm:prSet presAssocID="{3561D32F-0CE0-467D-8029-88F448A0AF5E}" presName="sibTrans" presStyleLbl="sibTrans2D1" presStyleIdx="7" presStyleCnt="8"/>
      <dgm:spPr/>
      <dgm:t>
        <a:bodyPr/>
        <a:lstStyle/>
        <a:p>
          <a:endParaRPr lang="pt-PT"/>
        </a:p>
      </dgm:t>
    </dgm:pt>
  </dgm:ptLst>
  <dgm:cxnLst>
    <dgm:cxn modelId="{ECF7D9F0-1B12-479B-937D-99883247370E}" type="presOf" srcId="{82197B76-5D66-474C-87D5-681514DF8B77}" destId="{D502E782-F5E1-402F-A0F4-F0CFEAD28272}" srcOrd="0" destOrd="0" presId="urn:microsoft.com/office/officeart/2005/8/layout/radial6"/>
    <dgm:cxn modelId="{F9079A93-404E-4A78-8755-BE0CC4184418}" srcId="{ACBF2B13-A606-4B78-811D-5E6D49D32B23}" destId="{62F0BBA4-52B3-435B-8E77-41B518CA84B4}" srcOrd="4" destOrd="0" parTransId="{D7347217-E6F3-4D38-8337-8779A7CAD9DF}" sibTransId="{B043AC1D-ACB1-48A1-B875-61AAB02D3207}"/>
    <dgm:cxn modelId="{75655B0C-B5FA-4193-910D-C2E84F76B30D}" type="presOf" srcId="{D851713A-551C-4B8F-BEC7-DA6F41B9BCD6}" destId="{C4320756-1815-4AA3-8836-51402ECDB2DA}" srcOrd="0" destOrd="0" presId="urn:microsoft.com/office/officeart/2005/8/layout/radial6"/>
    <dgm:cxn modelId="{7DD81483-6726-4660-B299-99ABCC4CA43B}" type="presOf" srcId="{24916670-EBB5-498A-A9A3-871E10C4B198}" destId="{871F5813-2EB8-4D42-BE8D-A1B763E093D0}" srcOrd="0" destOrd="0" presId="urn:microsoft.com/office/officeart/2005/8/layout/radial6"/>
    <dgm:cxn modelId="{23FF8E41-D07D-4570-B216-DEE8AFE92DB7}" srcId="{ACBF2B13-A606-4B78-811D-5E6D49D32B23}" destId="{F1722D12-E535-4CC6-B6AE-B0DDD21A5E9A}" srcOrd="2" destOrd="0" parTransId="{FD66DFD4-DBD8-4304-BDCB-F2D373666362}" sibTransId="{CB106853-CFDA-4459-97CE-6BDC77725BAB}"/>
    <dgm:cxn modelId="{EB360004-EC1F-4DDA-B064-862932F05375}" type="presOf" srcId="{5E0DF397-FE4A-4623-B516-361860CC762A}" destId="{ADC3C399-B363-42DA-8778-905A05E46147}" srcOrd="0" destOrd="0" presId="urn:microsoft.com/office/officeart/2005/8/layout/radial6"/>
    <dgm:cxn modelId="{420CD34E-BF5A-473B-B258-36E733031F0C}" type="presOf" srcId="{B043AC1D-ACB1-48A1-B875-61AAB02D3207}" destId="{9C61B76F-8212-4587-ADEA-DE35B09D0B47}" srcOrd="0" destOrd="0" presId="urn:microsoft.com/office/officeart/2005/8/layout/radial6"/>
    <dgm:cxn modelId="{51CAE814-2247-41A1-AEC9-ACE56075A0E3}" srcId="{ACBF2B13-A606-4B78-811D-5E6D49D32B23}" destId="{82197B76-5D66-474C-87D5-681514DF8B77}" srcOrd="0" destOrd="0" parTransId="{8153E017-E067-47AD-A041-185F620A148D}" sibTransId="{861D0253-0361-4669-B536-FFE7176496B9}"/>
    <dgm:cxn modelId="{0B33CD5A-72AF-4C8C-A0B0-002439A0093C}" type="presOf" srcId="{7E3AE4A3-1782-4245-BD50-9BFA1C307CA5}" destId="{249B375C-3C75-49FB-A87F-9FFD88CCD097}" srcOrd="0" destOrd="0" presId="urn:microsoft.com/office/officeart/2005/8/layout/radial6"/>
    <dgm:cxn modelId="{B67203E8-BC49-4998-A5C1-B8FD8DAE0DC6}" type="presOf" srcId="{861D0253-0361-4669-B536-FFE7176496B9}" destId="{8C2E5179-B2BE-4B13-806B-D9F7C71D61F5}" srcOrd="0" destOrd="0" presId="urn:microsoft.com/office/officeart/2005/8/layout/radial6"/>
    <dgm:cxn modelId="{A019FE91-FBB3-4CD9-AC41-B6C77C91BC84}" type="presOf" srcId="{ADDBB30F-21CC-420F-82DB-2B59D48118DF}" destId="{7EB64EFB-2705-4423-ABA1-75EB2F25A9A1}" srcOrd="0" destOrd="0" presId="urn:microsoft.com/office/officeart/2005/8/layout/radial6"/>
    <dgm:cxn modelId="{B1C5B743-EB2B-45BC-8AF5-C928557B28DD}" srcId="{ACBF2B13-A606-4B78-811D-5E6D49D32B23}" destId="{D851713A-551C-4B8F-BEC7-DA6F41B9BCD6}" srcOrd="6" destOrd="0" parTransId="{3AC346BA-461E-44D9-BCDC-B36CE7EAF3A9}" sibTransId="{BCF6CE4F-2741-40E4-9F91-7E36D2889830}"/>
    <dgm:cxn modelId="{68D552DA-77BB-47E1-BC04-53B67CAD88AD}" srcId="{ACBF2B13-A606-4B78-811D-5E6D49D32B23}" destId="{24916670-EBB5-498A-A9A3-871E10C4B198}" srcOrd="1" destOrd="0" parTransId="{FD2F04AB-703F-4C84-93E0-4C2A873CC3BE}" sibTransId="{651324A1-5168-4021-BFB2-518F15C24051}"/>
    <dgm:cxn modelId="{6DB17DB1-C21D-4E94-9A20-8989B90A2333}" type="presOf" srcId="{CB106853-CFDA-4459-97CE-6BDC77725BAB}" destId="{898BF0DE-FA3F-46AC-9C2E-67BDEACF6091}" srcOrd="0" destOrd="0" presId="urn:microsoft.com/office/officeart/2005/8/layout/radial6"/>
    <dgm:cxn modelId="{2AD3A02B-A136-4479-8361-902879C6592A}" srcId="{ACBF2B13-A606-4B78-811D-5E6D49D32B23}" destId="{5E0DF397-FE4A-4623-B516-361860CC762A}" srcOrd="3" destOrd="0" parTransId="{388C5B4C-8F33-43D3-B8C4-20604484C8B7}" sibTransId="{ADDBB30F-21CC-420F-82DB-2B59D48118DF}"/>
    <dgm:cxn modelId="{BCCFC35D-E27B-4B45-BC0E-083A5370CBA3}" type="presOf" srcId="{20D134F8-8EFB-4C0C-A009-3ECD7661C3AE}" destId="{BEE4F00B-2C2F-4EA2-AF70-40204F4B5FBC}" srcOrd="0" destOrd="0" presId="urn:microsoft.com/office/officeart/2005/8/layout/radial6"/>
    <dgm:cxn modelId="{0362A939-A869-40B4-9A39-2BC38E81EA0B}" type="presOf" srcId="{651324A1-5168-4021-BFB2-518F15C24051}" destId="{FEB2B7D4-B4DD-489D-8ABD-6DE1E1823C10}" srcOrd="0" destOrd="0" presId="urn:microsoft.com/office/officeart/2005/8/layout/radial6"/>
    <dgm:cxn modelId="{26AE1A2B-E823-4057-B390-D4D784D7FDB4}" srcId="{ACBF2B13-A606-4B78-811D-5E6D49D32B23}" destId="{2D289DEA-233E-4A2A-A720-AC0319C57B82}" srcOrd="7" destOrd="0" parTransId="{781E43A2-BB16-4CDB-90D4-49B33661DD9E}" sibTransId="{3561D32F-0CE0-467D-8029-88F448A0AF5E}"/>
    <dgm:cxn modelId="{814F7B6E-D509-4ACA-8D6D-D4DD1BEDDEC2}" type="presOf" srcId="{2D289DEA-233E-4A2A-A720-AC0319C57B82}" destId="{CDE58BB0-5DCA-4C4D-94BC-8A8C8FF6BD44}" srcOrd="0" destOrd="0" presId="urn:microsoft.com/office/officeart/2005/8/layout/radial6"/>
    <dgm:cxn modelId="{F86A2295-1DB0-48D3-A86B-36556461E400}" type="presOf" srcId="{62F0BBA4-52B3-435B-8E77-41B518CA84B4}" destId="{99746EB0-56C9-4DCB-8CE4-4772C5232564}" srcOrd="0" destOrd="0" presId="urn:microsoft.com/office/officeart/2005/8/layout/radial6"/>
    <dgm:cxn modelId="{C9B44E81-AFD2-4169-9D0C-5D9F7B745E3A}" type="presOf" srcId="{3561D32F-0CE0-467D-8029-88F448A0AF5E}" destId="{C32FD712-1C23-48B1-9FDC-EFD2716FE4E1}" srcOrd="0" destOrd="0" presId="urn:microsoft.com/office/officeart/2005/8/layout/radial6"/>
    <dgm:cxn modelId="{5F545866-DBB4-4B4B-8AD9-771E4CAB9907}" type="presOf" srcId="{0E403120-235D-46C3-B9A5-8672E1F6F59C}" destId="{36A38D3D-4429-40DB-9AF8-F2C46AFAC77C}" srcOrd="0" destOrd="0" presId="urn:microsoft.com/office/officeart/2005/8/layout/radial6"/>
    <dgm:cxn modelId="{A7BCD834-3601-4655-9BDE-586D0F088EA2}" srcId="{ACBF2B13-A606-4B78-811D-5E6D49D32B23}" destId="{7E3AE4A3-1782-4245-BD50-9BFA1C307CA5}" srcOrd="5" destOrd="0" parTransId="{19992305-B6F5-485D-BE2D-4B8FE36AE687}" sibTransId="{0E403120-235D-46C3-B9A5-8672E1F6F59C}"/>
    <dgm:cxn modelId="{F1D51AA5-C831-4001-87BB-9BA483CCE929}" type="presOf" srcId="{ACBF2B13-A606-4B78-811D-5E6D49D32B23}" destId="{0967BF3B-E9DD-405F-95C2-945F5CFF626C}" srcOrd="0" destOrd="0" presId="urn:microsoft.com/office/officeart/2005/8/layout/radial6"/>
    <dgm:cxn modelId="{F05413CA-85C8-4321-8C31-12CE980F834F}" type="presOf" srcId="{BCF6CE4F-2741-40E4-9F91-7E36D2889830}" destId="{BAF08F63-7430-4A51-A93D-0630EDFA4894}" srcOrd="0" destOrd="0" presId="urn:microsoft.com/office/officeart/2005/8/layout/radial6"/>
    <dgm:cxn modelId="{2EF57555-9D8C-4FEE-A513-D27AA1853FA0}" srcId="{20D134F8-8EFB-4C0C-A009-3ECD7661C3AE}" destId="{ACBF2B13-A606-4B78-811D-5E6D49D32B23}" srcOrd="0" destOrd="0" parTransId="{69C91E04-C7B6-41EF-85DB-13D2935FC6AD}" sibTransId="{001D3FBA-5749-45A1-AC6D-A423CEA6186A}"/>
    <dgm:cxn modelId="{ED9FE61A-6755-4146-8D3C-453773C12943}" type="presOf" srcId="{F1722D12-E535-4CC6-B6AE-B0DDD21A5E9A}" destId="{706D944D-4407-4801-9FD0-CF19365E2DAE}" srcOrd="0" destOrd="0" presId="urn:microsoft.com/office/officeart/2005/8/layout/radial6"/>
    <dgm:cxn modelId="{9A429259-747A-4176-B848-631F1837E30B}" type="presParOf" srcId="{BEE4F00B-2C2F-4EA2-AF70-40204F4B5FBC}" destId="{0967BF3B-E9DD-405F-95C2-945F5CFF626C}" srcOrd="0" destOrd="0" presId="urn:microsoft.com/office/officeart/2005/8/layout/radial6"/>
    <dgm:cxn modelId="{A38FD8EB-5470-43C8-9DC2-B746CB5B8281}" type="presParOf" srcId="{BEE4F00B-2C2F-4EA2-AF70-40204F4B5FBC}" destId="{D502E782-F5E1-402F-A0F4-F0CFEAD28272}" srcOrd="1" destOrd="0" presId="urn:microsoft.com/office/officeart/2005/8/layout/radial6"/>
    <dgm:cxn modelId="{7A483FCF-9E8B-4506-8BE1-A8C5F5BDAACC}" type="presParOf" srcId="{BEE4F00B-2C2F-4EA2-AF70-40204F4B5FBC}" destId="{AAB28832-9572-4AA5-8017-F2CE868776A5}" srcOrd="2" destOrd="0" presId="urn:microsoft.com/office/officeart/2005/8/layout/radial6"/>
    <dgm:cxn modelId="{31CA2D28-120A-4720-8347-EB3F65119779}" type="presParOf" srcId="{BEE4F00B-2C2F-4EA2-AF70-40204F4B5FBC}" destId="{8C2E5179-B2BE-4B13-806B-D9F7C71D61F5}" srcOrd="3" destOrd="0" presId="urn:microsoft.com/office/officeart/2005/8/layout/radial6"/>
    <dgm:cxn modelId="{D41BDBA6-249F-4060-85E1-B47D012225BC}" type="presParOf" srcId="{BEE4F00B-2C2F-4EA2-AF70-40204F4B5FBC}" destId="{871F5813-2EB8-4D42-BE8D-A1B763E093D0}" srcOrd="4" destOrd="0" presId="urn:microsoft.com/office/officeart/2005/8/layout/radial6"/>
    <dgm:cxn modelId="{BB2ED196-3D04-40C3-84EF-36B6D8C7233C}" type="presParOf" srcId="{BEE4F00B-2C2F-4EA2-AF70-40204F4B5FBC}" destId="{35078071-94CE-415C-86AC-A46D51DE4AB3}" srcOrd="5" destOrd="0" presId="urn:microsoft.com/office/officeart/2005/8/layout/radial6"/>
    <dgm:cxn modelId="{30614E7C-E2EE-4342-BD8F-DCBF745EAA4D}" type="presParOf" srcId="{BEE4F00B-2C2F-4EA2-AF70-40204F4B5FBC}" destId="{FEB2B7D4-B4DD-489D-8ABD-6DE1E1823C10}" srcOrd="6" destOrd="0" presId="urn:microsoft.com/office/officeart/2005/8/layout/radial6"/>
    <dgm:cxn modelId="{6295B192-B1C4-407A-AF87-855126A4E908}" type="presParOf" srcId="{BEE4F00B-2C2F-4EA2-AF70-40204F4B5FBC}" destId="{706D944D-4407-4801-9FD0-CF19365E2DAE}" srcOrd="7" destOrd="0" presId="urn:microsoft.com/office/officeart/2005/8/layout/radial6"/>
    <dgm:cxn modelId="{F4BFECFB-854F-4406-83BC-0626792AA4DA}" type="presParOf" srcId="{BEE4F00B-2C2F-4EA2-AF70-40204F4B5FBC}" destId="{5178F6ED-E988-44DA-9F5D-9BD6ACF50150}" srcOrd="8" destOrd="0" presId="urn:microsoft.com/office/officeart/2005/8/layout/radial6"/>
    <dgm:cxn modelId="{4E4DA76E-3114-4F57-BCA4-79283CEC9567}" type="presParOf" srcId="{BEE4F00B-2C2F-4EA2-AF70-40204F4B5FBC}" destId="{898BF0DE-FA3F-46AC-9C2E-67BDEACF6091}" srcOrd="9" destOrd="0" presId="urn:microsoft.com/office/officeart/2005/8/layout/radial6"/>
    <dgm:cxn modelId="{08B70F4F-68EF-45C9-95EF-0F3DD4C115F9}" type="presParOf" srcId="{BEE4F00B-2C2F-4EA2-AF70-40204F4B5FBC}" destId="{ADC3C399-B363-42DA-8778-905A05E46147}" srcOrd="10" destOrd="0" presId="urn:microsoft.com/office/officeart/2005/8/layout/radial6"/>
    <dgm:cxn modelId="{4790341D-0196-4340-B10E-8727A7C82291}" type="presParOf" srcId="{BEE4F00B-2C2F-4EA2-AF70-40204F4B5FBC}" destId="{C0517033-EC78-4D4E-9A9D-B3CEA835AACC}" srcOrd="11" destOrd="0" presId="urn:microsoft.com/office/officeart/2005/8/layout/radial6"/>
    <dgm:cxn modelId="{142A7642-F204-42F5-BF53-333FFE12673F}" type="presParOf" srcId="{BEE4F00B-2C2F-4EA2-AF70-40204F4B5FBC}" destId="{7EB64EFB-2705-4423-ABA1-75EB2F25A9A1}" srcOrd="12" destOrd="0" presId="urn:microsoft.com/office/officeart/2005/8/layout/radial6"/>
    <dgm:cxn modelId="{26EFF382-B437-4D8A-B4E7-879A1F8081CD}" type="presParOf" srcId="{BEE4F00B-2C2F-4EA2-AF70-40204F4B5FBC}" destId="{99746EB0-56C9-4DCB-8CE4-4772C5232564}" srcOrd="13" destOrd="0" presId="urn:microsoft.com/office/officeart/2005/8/layout/radial6"/>
    <dgm:cxn modelId="{9232C738-8F3E-463E-B76E-C001E5EC1A1E}" type="presParOf" srcId="{BEE4F00B-2C2F-4EA2-AF70-40204F4B5FBC}" destId="{D31A9F11-DDEA-4F8E-90CA-C7EBD783490E}" srcOrd="14" destOrd="0" presId="urn:microsoft.com/office/officeart/2005/8/layout/radial6"/>
    <dgm:cxn modelId="{E349AEEF-AFEA-4D61-A293-430FCD953466}" type="presParOf" srcId="{BEE4F00B-2C2F-4EA2-AF70-40204F4B5FBC}" destId="{9C61B76F-8212-4587-ADEA-DE35B09D0B47}" srcOrd="15" destOrd="0" presId="urn:microsoft.com/office/officeart/2005/8/layout/radial6"/>
    <dgm:cxn modelId="{F8EB498A-A820-4BB6-BB55-8CA2CC9DCDC2}" type="presParOf" srcId="{BEE4F00B-2C2F-4EA2-AF70-40204F4B5FBC}" destId="{249B375C-3C75-49FB-A87F-9FFD88CCD097}" srcOrd="16" destOrd="0" presId="urn:microsoft.com/office/officeart/2005/8/layout/radial6"/>
    <dgm:cxn modelId="{8F1AE166-35D7-4BDE-8D16-3A3130E8303B}" type="presParOf" srcId="{BEE4F00B-2C2F-4EA2-AF70-40204F4B5FBC}" destId="{ED240AF1-6C85-49F8-9EF4-37205958B16F}" srcOrd="17" destOrd="0" presId="urn:microsoft.com/office/officeart/2005/8/layout/radial6"/>
    <dgm:cxn modelId="{B075DFF7-EA8D-470B-AB79-A9AEEA48C44B}" type="presParOf" srcId="{BEE4F00B-2C2F-4EA2-AF70-40204F4B5FBC}" destId="{36A38D3D-4429-40DB-9AF8-F2C46AFAC77C}" srcOrd="18" destOrd="0" presId="urn:microsoft.com/office/officeart/2005/8/layout/radial6"/>
    <dgm:cxn modelId="{8CF6B1B1-CB26-4CE8-86B5-D2E9AB6C2D8C}" type="presParOf" srcId="{BEE4F00B-2C2F-4EA2-AF70-40204F4B5FBC}" destId="{C4320756-1815-4AA3-8836-51402ECDB2DA}" srcOrd="19" destOrd="0" presId="urn:microsoft.com/office/officeart/2005/8/layout/radial6"/>
    <dgm:cxn modelId="{F569E4CA-DC97-452F-ACC0-5EC5FAB312BD}" type="presParOf" srcId="{BEE4F00B-2C2F-4EA2-AF70-40204F4B5FBC}" destId="{B8286934-3970-4A78-98C6-E086CDFF907F}" srcOrd="20" destOrd="0" presId="urn:microsoft.com/office/officeart/2005/8/layout/radial6"/>
    <dgm:cxn modelId="{67FFB07E-3ABF-4F90-87A7-815242AD526D}" type="presParOf" srcId="{BEE4F00B-2C2F-4EA2-AF70-40204F4B5FBC}" destId="{BAF08F63-7430-4A51-A93D-0630EDFA4894}" srcOrd="21" destOrd="0" presId="urn:microsoft.com/office/officeart/2005/8/layout/radial6"/>
    <dgm:cxn modelId="{C01E07E8-CC98-489E-9352-4BBC39975533}" type="presParOf" srcId="{BEE4F00B-2C2F-4EA2-AF70-40204F4B5FBC}" destId="{CDE58BB0-5DCA-4C4D-94BC-8A8C8FF6BD44}" srcOrd="22" destOrd="0" presId="urn:microsoft.com/office/officeart/2005/8/layout/radial6"/>
    <dgm:cxn modelId="{6C31695C-408B-42D9-9177-AD32749E481E}" type="presParOf" srcId="{BEE4F00B-2C2F-4EA2-AF70-40204F4B5FBC}" destId="{E063283A-12B6-4717-B016-AA7B05148342}" srcOrd="23" destOrd="0" presId="urn:microsoft.com/office/officeart/2005/8/layout/radial6"/>
    <dgm:cxn modelId="{1E092AD0-EBE5-44F2-AAA3-E080B121206B}" type="presParOf" srcId="{BEE4F00B-2C2F-4EA2-AF70-40204F4B5FBC}" destId="{C32FD712-1C23-48B1-9FDC-EFD2716FE4E1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B8E5DB-EB2D-4085-9D47-B1DB41EC8C3C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DA5E0B8F-AEFA-4B72-87F2-B42988820AEC}">
      <dgm:prSet phldrT="[Text]" custT="1"/>
      <dgm:spPr>
        <a:solidFill>
          <a:srgbClr val="0070C0"/>
        </a:solidFill>
        <a:ln>
          <a:noFill/>
        </a:ln>
        <a:scene3d>
          <a:camera prst="orthographicFront"/>
          <a:lightRig rig="threePt" dir="t"/>
        </a:scene3d>
        <a:sp3d prstMaterial="matte"/>
      </dgm:spPr>
      <dgm:t>
        <a:bodyPr/>
        <a:lstStyle/>
        <a:p>
          <a:r>
            <a:rPr lang="en-GB" sz="2800" noProof="0" dirty="0" smtClean="0"/>
            <a:t>Collect</a:t>
          </a:r>
          <a:endParaRPr lang="en-GB" sz="3600" noProof="0" dirty="0"/>
        </a:p>
      </dgm:t>
    </dgm:pt>
    <dgm:pt modelId="{68BFA4C6-20E3-43C1-A04C-087CCEEB2338}" type="parTrans" cxnId="{677E55AE-2E07-432F-B9DB-D977B68589D1}">
      <dgm:prSet/>
      <dgm:spPr/>
      <dgm:t>
        <a:bodyPr/>
        <a:lstStyle/>
        <a:p>
          <a:endParaRPr lang="en-GB" noProof="0"/>
        </a:p>
      </dgm:t>
    </dgm:pt>
    <dgm:pt modelId="{D16DE3B6-E237-4B56-A8F3-D1BDDBD4B7B2}" type="sibTrans" cxnId="{677E55AE-2E07-432F-B9DB-D977B68589D1}">
      <dgm:prSet/>
      <dgm:spPr/>
      <dgm:t>
        <a:bodyPr/>
        <a:lstStyle/>
        <a:p>
          <a:endParaRPr lang="en-GB" noProof="0"/>
        </a:p>
      </dgm:t>
    </dgm:pt>
    <dgm:pt modelId="{0002431A-429E-4DD1-8AD8-70BD54F47233}">
      <dgm:prSet phldrT="[Text]"/>
      <dgm:spPr>
        <a:ln>
          <a:noFill/>
        </a:ln>
      </dgm:spPr>
      <dgm:t>
        <a:bodyPr/>
        <a:lstStyle/>
        <a:p>
          <a:r>
            <a:rPr lang="en-GB" noProof="0" dirty="0" smtClean="0">
              <a:solidFill>
                <a:schemeClr val="tx1"/>
              </a:solidFill>
            </a:rPr>
            <a:t>4.1 Create frame &amp; select sample</a:t>
          </a:r>
          <a:endParaRPr lang="en-GB" noProof="0" dirty="0">
            <a:solidFill>
              <a:schemeClr val="tx1"/>
            </a:solidFill>
          </a:endParaRPr>
        </a:p>
      </dgm:t>
    </dgm:pt>
    <dgm:pt modelId="{4A1A4A4F-D0EE-4969-8241-D94CB9AD9848}" type="parTrans" cxnId="{543BA335-5F5C-4C3A-9748-D1E0F8870C4A}">
      <dgm:prSet/>
      <dgm:spPr/>
      <dgm:t>
        <a:bodyPr/>
        <a:lstStyle/>
        <a:p>
          <a:endParaRPr lang="en-GB" noProof="0"/>
        </a:p>
      </dgm:t>
    </dgm:pt>
    <dgm:pt modelId="{F2EEBF2C-6AE8-4597-B32D-4028EBE6A81E}" type="sibTrans" cxnId="{543BA335-5F5C-4C3A-9748-D1E0F8870C4A}">
      <dgm:prSet/>
      <dgm:spPr/>
      <dgm:t>
        <a:bodyPr/>
        <a:lstStyle/>
        <a:p>
          <a:endParaRPr lang="en-GB" noProof="0"/>
        </a:p>
      </dgm:t>
    </dgm:pt>
    <dgm:pt modelId="{FF78A518-7812-4661-8E30-305EF16DF0E9}">
      <dgm:prSet phldrT="[Text]" custT="1"/>
      <dgm:spPr>
        <a:solidFill>
          <a:srgbClr val="FF6600"/>
        </a:solidFill>
        <a:ln>
          <a:noFill/>
        </a:ln>
      </dgm:spPr>
      <dgm:t>
        <a:bodyPr/>
        <a:lstStyle/>
        <a:p>
          <a:r>
            <a:rPr lang="en-GB" sz="1400" b="1" noProof="0" dirty="0" smtClean="0">
              <a:solidFill>
                <a:srgbClr val="002060"/>
              </a:solidFill>
            </a:rPr>
            <a:t>4.2 Set up collection</a:t>
          </a:r>
          <a:endParaRPr lang="en-GB" sz="1400" b="1" noProof="0" dirty="0">
            <a:solidFill>
              <a:srgbClr val="002060"/>
            </a:solidFill>
          </a:endParaRPr>
        </a:p>
      </dgm:t>
    </dgm:pt>
    <dgm:pt modelId="{543E3EB9-580F-4AFB-A487-542E78329A07}" type="parTrans" cxnId="{3E9C4C92-B7F1-4E6D-A059-74C77C450240}">
      <dgm:prSet/>
      <dgm:spPr/>
      <dgm:t>
        <a:bodyPr/>
        <a:lstStyle/>
        <a:p>
          <a:endParaRPr lang="en-GB" noProof="0"/>
        </a:p>
      </dgm:t>
    </dgm:pt>
    <dgm:pt modelId="{D88ACA93-B534-4785-B098-EDD3F1EC969A}" type="sibTrans" cxnId="{3E9C4C92-B7F1-4E6D-A059-74C77C450240}">
      <dgm:prSet/>
      <dgm:spPr/>
      <dgm:t>
        <a:bodyPr/>
        <a:lstStyle/>
        <a:p>
          <a:endParaRPr lang="en-GB" noProof="0"/>
        </a:p>
      </dgm:t>
    </dgm:pt>
    <dgm:pt modelId="{C8B26806-80C3-493B-ADE9-F055E0954DD5}">
      <dgm:prSet phldrT="[Text]" custT="1"/>
      <dgm:spPr>
        <a:solidFill>
          <a:srgbClr val="FF6600"/>
        </a:solidFill>
        <a:ln>
          <a:noFill/>
        </a:ln>
      </dgm:spPr>
      <dgm:t>
        <a:bodyPr/>
        <a:lstStyle/>
        <a:p>
          <a:r>
            <a:rPr lang="en-GB" sz="1400" b="1" noProof="0" dirty="0" smtClean="0">
              <a:solidFill>
                <a:srgbClr val="002060"/>
              </a:solidFill>
            </a:rPr>
            <a:t>4.3 Run collection</a:t>
          </a:r>
          <a:endParaRPr lang="en-GB" sz="1400" b="1" noProof="0" dirty="0">
            <a:solidFill>
              <a:srgbClr val="002060"/>
            </a:solidFill>
          </a:endParaRPr>
        </a:p>
      </dgm:t>
    </dgm:pt>
    <dgm:pt modelId="{14A0CE0D-CD7B-4B8E-A0BD-E2283E1B5F4F}" type="parTrans" cxnId="{271FDBF3-F8BA-4E36-AD67-F3B366045449}">
      <dgm:prSet/>
      <dgm:spPr/>
      <dgm:t>
        <a:bodyPr/>
        <a:lstStyle/>
        <a:p>
          <a:endParaRPr lang="pt-PT"/>
        </a:p>
      </dgm:t>
    </dgm:pt>
    <dgm:pt modelId="{AD7D9827-E738-4CF8-923D-A8A11189FEC5}" type="sibTrans" cxnId="{271FDBF3-F8BA-4E36-AD67-F3B366045449}">
      <dgm:prSet/>
      <dgm:spPr/>
      <dgm:t>
        <a:bodyPr/>
        <a:lstStyle/>
        <a:p>
          <a:endParaRPr lang="pt-PT"/>
        </a:p>
      </dgm:t>
    </dgm:pt>
    <dgm:pt modelId="{DAD70234-1C25-4A5C-A7ED-402DEA6AEEFE}">
      <dgm:prSet phldrT="[Text]" custT="1"/>
      <dgm:spPr>
        <a:solidFill>
          <a:srgbClr val="FF6600"/>
        </a:solidFill>
        <a:ln>
          <a:noFill/>
        </a:ln>
      </dgm:spPr>
      <dgm:t>
        <a:bodyPr/>
        <a:lstStyle/>
        <a:p>
          <a:r>
            <a:rPr lang="en-GB" sz="1400" b="1" noProof="0" dirty="0" smtClean="0">
              <a:solidFill>
                <a:srgbClr val="002060"/>
              </a:solidFill>
            </a:rPr>
            <a:t>4.4 Finalise collection</a:t>
          </a:r>
          <a:endParaRPr lang="en-GB" sz="1400" b="1" noProof="0" dirty="0">
            <a:solidFill>
              <a:srgbClr val="002060"/>
            </a:solidFill>
          </a:endParaRPr>
        </a:p>
      </dgm:t>
    </dgm:pt>
    <dgm:pt modelId="{BD11EBDE-7B87-4A55-B4DE-F59504C82A7C}" type="parTrans" cxnId="{F9BC5145-EF85-4A46-93DE-DAC21435F06B}">
      <dgm:prSet/>
      <dgm:spPr/>
      <dgm:t>
        <a:bodyPr/>
        <a:lstStyle/>
        <a:p>
          <a:endParaRPr lang="pt-PT"/>
        </a:p>
      </dgm:t>
    </dgm:pt>
    <dgm:pt modelId="{626B15B3-B086-43A3-B090-35910163693F}" type="sibTrans" cxnId="{F9BC5145-EF85-4A46-93DE-DAC21435F06B}">
      <dgm:prSet/>
      <dgm:spPr/>
      <dgm:t>
        <a:bodyPr/>
        <a:lstStyle/>
        <a:p>
          <a:endParaRPr lang="pt-PT"/>
        </a:p>
      </dgm:t>
    </dgm:pt>
    <dgm:pt modelId="{EC321473-A331-412A-9030-E55170FB701B}" type="pres">
      <dgm:prSet presAssocID="{AFB8E5DB-EB2D-4085-9D47-B1DB41EC8C3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EE400B85-7EDB-4BF3-B998-BAA89017244C}" type="pres">
      <dgm:prSet presAssocID="{DA5E0B8F-AEFA-4B72-87F2-B42988820AEC}" presName="vertOne" presStyleCnt="0"/>
      <dgm:spPr/>
    </dgm:pt>
    <dgm:pt modelId="{6E8184BC-51AB-44C4-B028-84E35E20213D}" type="pres">
      <dgm:prSet presAssocID="{DA5E0B8F-AEFA-4B72-87F2-B42988820AEC}" presName="txOne" presStyleLbl="node0" presStyleIdx="0" presStyleCnt="1" custScaleY="125280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E8C87F1-471A-43EC-91CE-DA5D2276E6A4}" type="pres">
      <dgm:prSet presAssocID="{DA5E0B8F-AEFA-4B72-87F2-B42988820AEC}" presName="parTransOne" presStyleCnt="0"/>
      <dgm:spPr/>
    </dgm:pt>
    <dgm:pt modelId="{BC6E8854-AB03-46B4-AE2A-683564AA07A1}" type="pres">
      <dgm:prSet presAssocID="{DA5E0B8F-AEFA-4B72-87F2-B42988820AEC}" presName="horzOne" presStyleCnt="0"/>
      <dgm:spPr/>
    </dgm:pt>
    <dgm:pt modelId="{61B04846-71DF-4A4C-9D9E-1C648FA3D99E}" type="pres">
      <dgm:prSet presAssocID="{0002431A-429E-4DD1-8AD8-70BD54F47233}" presName="vertTwo" presStyleCnt="0"/>
      <dgm:spPr/>
    </dgm:pt>
    <dgm:pt modelId="{9C4F9C16-55E0-4913-801D-C030D7B6AD96}" type="pres">
      <dgm:prSet presAssocID="{0002431A-429E-4DD1-8AD8-70BD54F47233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9C9F0903-7896-4D88-9D37-0932C471B244}" type="pres">
      <dgm:prSet presAssocID="{0002431A-429E-4DD1-8AD8-70BD54F47233}" presName="horzTwo" presStyleCnt="0"/>
      <dgm:spPr/>
    </dgm:pt>
    <dgm:pt modelId="{4089042C-9D98-4715-9522-E4CBD5EDCEA4}" type="pres">
      <dgm:prSet presAssocID="{F2EEBF2C-6AE8-4597-B32D-4028EBE6A81E}" presName="sibSpaceTwo" presStyleCnt="0"/>
      <dgm:spPr/>
    </dgm:pt>
    <dgm:pt modelId="{F5D7F9A3-8D51-4A25-9256-0509D0CDAC41}" type="pres">
      <dgm:prSet presAssocID="{FF78A518-7812-4661-8E30-305EF16DF0E9}" presName="vertTwo" presStyleCnt="0"/>
      <dgm:spPr/>
    </dgm:pt>
    <dgm:pt modelId="{12CDFA14-D723-49A2-94E2-BDE372E5D380}" type="pres">
      <dgm:prSet presAssocID="{FF78A518-7812-4661-8E30-305EF16DF0E9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321E1F51-D18B-46E1-97F9-61477B0C7BC2}" type="pres">
      <dgm:prSet presAssocID="{FF78A518-7812-4661-8E30-305EF16DF0E9}" presName="horzTwo" presStyleCnt="0"/>
      <dgm:spPr/>
    </dgm:pt>
    <dgm:pt modelId="{E12FC28E-C475-48AA-9163-D9EB6CCBE7D7}" type="pres">
      <dgm:prSet presAssocID="{D88ACA93-B534-4785-B098-EDD3F1EC969A}" presName="sibSpaceTwo" presStyleCnt="0"/>
      <dgm:spPr/>
    </dgm:pt>
    <dgm:pt modelId="{E68A5973-0FEA-412E-AF03-37BDCBED8E17}" type="pres">
      <dgm:prSet presAssocID="{C8B26806-80C3-493B-ADE9-F055E0954DD5}" presName="vertTwo" presStyleCnt="0"/>
      <dgm:spPr/>
    </dgm:pt>
    <dgm:pt modelId="{E901F9C5-5F41-4D9B-9774-8CB08561FF5B}" type="pres">
      <dgm:prSet presAssocID="{C8B26806-80C3-493B-ADE9-F055E0954DD5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B569270-24F2-403D-BD5F-0E8B3AC37C67}" type="pres">
      <dgm:prSet presAssocID="{C8B26806-80C3-493B-ADE9-F055E0954DD5}" presName="horzTwo" presStyleCnt="0"/>
      <dgm:spPr/>
    </dgm:pt>
    <dgm:pt modelId="{13E707C1-B618-4482-B721-615320C0D367}" type="pres">
      <dgm:prSet presAssocID="{AD7D9827-E738-4CF8-923D-A8A11189FEC5}" presName="sibSpaceTwo" presStyleCnt="0"/>
      <dgm:spPr/>
    </dgm:pt>
    <dgm:pt modelId="{CE4C2992-7ACE-4637-AD92-2E7104A63943}" type="pres">
      <dgm:prSet presAssocID="{DAD70234-1C25-4A5C-A7ED-402DEA6AEEFE}" presName="vertTwo" presStyleCnt="0"/>
      <dgm:spPr/>
    </dgm:pt>
    <dgm:pt modelId="{20F437F5-DF2E-453E-8D68-E88FB9739051}" type="pres">
      <dgm:prSet presAssocID="{DAD70234-1C25-4A5C-A7ED-402DEA6AEEFE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470B98E4-BAFA-4601-AAC6-F02F5554833C}" type="pres">
      <dgm:prSet presAssocID="{DAD70234-1C25-4A5C-A7ED-402DEA6AEEFE}" presName="horzTwo" presStyleCnt="0"/>
      <dgm:spPr/>
    </dgm:pt>
  </dgm:ptLst>
  <dgm:cxnLst>
    <dgm:cxn modelId="{F9BC5145-EF85-4A46-93DE-DAC21435F06B}" srcId="{DA5E0B8F-AEFA-4B72-87F2-B42988820AEC}" destId="{DAD70234-1C25-4A5C-A7ED-402DEA6AEEFE}" srcOrd="3" destOrd="0" parTransId="{BD11EBDE-7B87-4A55-B4DE-F59504C82A7C}" sibTransId="{626B15B3-B086-43A3-B090-35910163693F}"/>
    <dgm:cxn modelId="{3731F6DF-E7B1-4ADF-BC88-D6018FC923A4}" type="presOf" srcId="{DA5E0B8F-AEFA-4B72-87F2-B42988820AEC}" destId="{6E8184BC-51AB-44C4-B028-84E35E20213D}" srcOrd="0" destOrd="0" presId="urn:microsoft.com/office/officeart/2005/8/layout/hierarchy4"/>
    <dgm:cxn modelId="{271FDBF3-F8BA-4E36-AD67-F3B366045449}" srcId="{DA5E0B8F-AEFA-4B72-87F2-B42988820AEC}" destId="{C8B26806-80C3-493B-ADE9-F055E0954DD5}" srcOrd="2" destOrd="0" parTransId="{14A0CE0D-CD7B-4B8E-A0BD-E2283E1B5F4F}" sibTransId="{AD7D9827-E738-4CF8-923D-A8A11189FEC5}"/>
    <dgm:cxn modelId="{EF5736AC-DC38-44DE-80C8-F39BE2D33D67}" type="presOf" srcId="{C8B26806-80C3-493B-ADE9-F055E0954DD5}" destId="{E901F9C5-5F41-4D9B-9774-8CB08561FF5B}" srcOrd="0" destOrd="0" presId="urn:microsoft.com/office/officeart/2005/8/layout/hierarchy4"/>
    <dgm:cxn modelId="{0FBB52BC-B7EF-4392-8819-A47EC3129B8D}" type="presOf" srcId="{FF78A518-7812-4661-8E30-305EF16DF0E9}" destId="{12CDFA14-D723-49A2-94E2-BDE372E5D380}" srcOrd="0" destOrd="0" presId="urn:microsoft.com/office/officeart/2005/8/layout/hierarchy4"/>
    <dgm:cxn modelId="{276285F9-49D9-435C-9CA4-7045563C55C4}" type="presOf" srcId="{0002431A-429E-4DD1-8AD8-70BD54F47233}" destId="{9C4F9C16-55E0-4913-801D-C030D7B6AD96}" srcOrd="0" destOrd="0" presId="urn:microsoft.com/office/officeart/2005/8/layout/hierarchy4"/>
    <dgm:cxn modelId="{543BA335-5F5C-4C3A-9748-D1E0F8870C4A}" srcId="{DA5E0B8F-AEFA-4B72-87F2-B42988820AEC}" destId="{0002431A-429E-4DD1-8AD8-70BD54F47233}" srcOrd="0" destOrd="0" parTransId="{4A1A4A4F-D0EE-4969-8241-D94CB9AD9848}" sibTransId="{F2EEBF2C-6AE8-4597-B32D-4028EBE6A81E}"/>
    <dgm:cxn modelId="{677E55AE-2E07-432F-B9DB-D977B68589D1}" srcId="{AFB8E5DB-EB2D-4085-9D47-B1DB41EC8C3C}" destId="{DA5E0B8F-AEFA-4B72-87F2-B42988820AEC}" srcOrd="0" destOrd="0" parTransId="{68BFA4C6-20E3-43C1-A04C-087CCEEB2338}" sibTransId="{D16DE3B6-E237-4B56-A8F3-D1BDDBD4B7B2}"/>
    <dgm:cxn modelId="{3E9C4C92-B7F1-4E6D-A059-74C77C450240}" srcId="{DA5E0B8F-AEFA-4B72-87F2-B42988820AEC}" destId="{FF78A518-7812-4661-8E30-305EF16DF0E9}" srcOrd="1" destOrd="0" parTransId="{543E3EB9-580F-4AFB-A487-542E78329A07}" sibTransId="{D88ACA93-B534-4785-B098-EDD3F1EC969A}"/>
    <dgm:cxn modelId="{F1D96D18-1999-47F3-820E-3ACEC65930EF}" type="presOf" srcId="{AFB8E5DB-EB2D-4085-9D47-B1DB41EC8C3C}" destId="{EC321473-A331-412A-9030-E55170FB701B}" srcOrd="0" destOrd="0" presId="urn:microsoft.com/office/officeart/2005/8/layout/hierarchy4"/>
    <dgm:cxn modelId="{9EC33A50-4A59-4008-87B7-1F86A4C56189}" type="presOf" srcId="{DAD70234-1C25-4A5C-A7ED-402DEA6AEEFE}" destId="{20F437F5-DF2E-453E-8D68-E88FB9739051}" srcOrd="0" destOrd="0" presId="urn:microsoft.com/office/officeart/2005/8/layout/hierarchy4"/>
    <dgm:cxn modelId="{1BE820DC-59A2-4B81-9813-132885094538}" type="presParOf" srcId="{EC321473-A331-412A-9030-E55170FB701B}" destId="{EE400B85-7EDB-4BF3-B998-BAA89017244C}" srcOrd="0" destOrd="0" presId="urn:microsoft.com/office/officeart/2005/8/layout/hierarchy4"/>
    <dgm:cxn modelId="{5186BDD0-7C6B-43EF-82D3-E3E175AC7269}" type="presParOf" srcId="{EE400B85-7EDB-4BF3-B998-BAA89017244C}" destId="{6E8184BC-51AB-44C4-B028-84E35E20213D}" srcOrd="0" destOrd="0" presId="urn:microsoft.com/office/officeart/2005/8/layout/hierarchy4"/>
    <dgm:cxn modelId="{563D7B60-E72E-47B6-B082-98C71A0664C0}" type="presParOf" srcId="{EE400B85-7EDB-4BF3-B998-BAA89017244C}" destId="{2E8C87F1-471A-43EC-91CE-DA5D2276E6A4}" srcOrd="1" destOrd="0" presId="urn:microsoft.com/office/officeart/2005/8/layout/hierarchy4"/>
    <dgm:cxn modelId="{1B582117-548D-44A7-B67D-7F8002D0F8C8}" type="presParOf" srcId="{EE400B85-7EDB-4BF3-B998-BAA89017244C}" destId="{BC6E8854-AB03-46B4-AE2A-683564AA07A1}" srcOrd="2" destOrd="0" presId="urn:microsoft.com/office/officeart/2005/8/layout/hierarchy4"/>
    <dgm:cxn modelId="{A455D556-E9DF-4EBB-8676-027028D5CCC8}" type="presParOf" srcId="{BC6E8854-AB03-46B4-AE2A-683564AA07A1}" destId="{61B04846-71DF-4A4C-9D9E-1C648FA3D99E}" srcOrd="0" destOrd="0" presId="urn:microsoft.com/office/officeart/2005/8/layout/hierarchy4"/>
    <dgm:cxn modelId="{0646C456-1EBC-4F38-B1F6-DB5502FAD041}" type="presParOf" srcId="{61B04846-71DF-4A4C-9D9E-1C648FA3D99E}" destId="{9C4F9C16-55E0-4913-801D-C030D7B6AD96}" srcOrd="0" destOrd="0" presId="urn:microsoft.com/office/officeart/2005/8/layout/hierarchy4"/>
    <dgm:cxn modelId="{8DABFCBF-4F5E-4D11-984A-F4114F2D75DE}" type="presParOf" srcId="{61B04846-71DF-4A4C-9D9E-1C648FA3D99E}" destId="{9C9F0903-7896-4D88-9D37-0932C471B244}" srcOrd="1" destOrd="0" presId="urn:microsoft.com/office/officeart/2005/8/layout/hierarchy4"/>
    <dgm:cxn modelId="{22F4E9FC-5C23-422D-9BA5-4040A09314CC}" type="presParOf" srcId="{BC6E8854-AB03-46B4-AE2A-683564AA07A1}" destId="{4089042C-9D98-4715-9522-E4CBD5EDCEA4}" srcOrd="1" destOrd="0" presId="urn:microsoft.com/office/officeart/2005/8/layout/hierarchy4"/>
    <dgm:cxn modelId="{A573C336-20E0-47C2-A8C6-03FC33728E48}" type="presParOf" srcId="{BC6E8854-AB03-46B4-AE2A-683564AA07A1}" destId="{F5D7F9A3-8D51-4A25-9256-0509D0CDAC41}" srcOrd="2" destOrd="0" presId="urn:microsoft.com/office/officeart/2005/8/layout/hierarchy4"/>
    <dgm:cxn modelId="{B53DD3AA-C10A-42A2-A4A7-6132EFCCF1F4}" type="presParOf" srcId="{F5D7F9A3-8D51-4A25-9256-0509D0CDAC41}" destId="{12CDFA14-D723-49A2-94E2-BDE372E5D380}" srcOrd="0" destOrd="0" presId="urn:microsoft.com/office/officeart/2005/8/layout/hierarchy4"/>
    <dgm:cxn modelId="{226D1744-8703-471E-B681-5B854E8E924C}" type="presParOf" srcId="{F5D7F9A3-8D51-4A25-9256-0509D0CDAC41}" destId="{321E1F51-D18B-46E1-97F9-61477B0C7BC2}" srcOrd="1" destOrd="0" presId="urn:microsoft.com/office/officeart/2005/8/layout/hierarchy4"/>
    <dgm:cxn modelId="{2DFEAF19-78F0-4252-B6AA-C016B893D149}" type="presParOf" srcId="{BC6E8854-AB03-46B4-AE2A-683564AA07A1}" destId="{E12FC28E-C475-48AA-9163-D9EB6CCBE7D7}" srcOrd="3" destOrd="0" presId="urn:microsoft.com/office/officeart/2005/8/layout/hierarchy4"/>
    <dgm:cxn modelId="{F8C6782B-0D2D-4469-9A32-97589E3163A5}" type="presParOf" srcId="{BC6E8854-AB03-46B4-AE2A-683564AA07A1}" destId="{E68A5973-0FEA-412E-AF03-37BDCBED8E17}" srcOrd="4" destOrd="0" presId="urn:microsoft.com/office/officeart/2005/8/layout/hierarchy4"/>
    <dgm:cxn modelId="{655AD7E0-A9E6-4C76-B2C2-3FF8B1EAF03A}" type="presParOf" srcId="{E68A5973-0FEA-412E-AF03-37BDCBED8E17}" destId="{E901F9C5-5F41-4D9B-9774-8CB08561FF5B}" srcOrd="0" destOrd="0" presId="urn:microsoft.com/office/officeart/2005/8/layout/hierarchy4"/>
    <dgm:cxn modelId="{E4D2FE12-51B8-4C6E-B663-0803934245D7}" type="presParOf" srcId="{E68A5973-0FEA-412E-AF03-37BDCBED8E17}" destId="{2B569270-24F2-403D-BD5F-0E8B3AC37C67}" srcOrd="1" destOrd="0" presId="urn:microsoft.com/office/officeart/2005/8/layout/hierarchy4"/>
    <dgm:cxn modelId="{F186D7B6-54E1-4505-A36F-AEE5083E7EEC}" type="presParOf" srcId="{BC6E8854-AB03-46B4-AE2A-683564AA07A1}" destId="{13E707C1-B618-4482-B721-615320C0D367}" srcOrd="5" destOrd="0" presId="urn:microsoft.com/office/officeart/2005/8/layout/hierarchy4"/>
    <dgm:cxn modelId="{A8D1253D-6215-4CCD-8426-BBA6DCA29DCB}" type="presParOf" srcId="{BC6E8854-AB03-46B4-AE2A-683564AA07A1}" destId="{CE4C2992-7ACE-4637-AD92-2E7104A63943}" srcOrd="6" destOrd="0" presId="urn:microsoft.com/office/officeart/2005/8/layout/hierarchy4"/>
    <dgm:cxn modelId="{341C083B-6EE6-4A78-86A1-C8838AF76B38}" type="presParOf" srcId="{CE4C2992-7ACE-4637-AD92-2E7104A63943}" destId="{20F437F5-DF2E-453E-8D68-E88FB9739051}" srcOrd="0" destOrd="0" presId="urn:microsoft.com/office/officeart/2005/8/layout/hierarchy4"/>
    <dgm:cxn modelId="{D42BF45A-247B-4C83-973E-422682BC8A7E}" type="presParOf" srcId="{CE4C2992-7ACE-4637-AD92-2E7104A63943}" destId="{470B98E4-BAFA-4601-AAC6-F02F5554833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B8E5DB-EB2D-4085-9D47-B1DB41EC8C3C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DA5E0B8F-AEFA-4B72-87F2-B42988820AEC}">
      <dgm:prSet phldrT="[Text]" custT="1"/>
      <dgm:spPr>
        <a:solidFill>
          <a:srgbClr val="0070C0"/>
        </a:solidFill>
        <a:ln>
          <a:noFill/>
        </a:ln>
        <a:scene3d>
          <a:camera prst="orthographicFront"/>
          <a:lightRig rig="threePt" dir="t"/>
        </a:scene3d>
        <a:sp3d prstMaterial="matte"/>
      </dgm:spPr>
      <dgm:t>
        <a:bodyPr/>
        <a:lstStyle/>
        <a:p>
          <a:r>
            <a:rPr lang="en-GB" sz="2800" noProof="0" dirty="0" smtClean="0"/>
            <a:t>Process</a:t>
          </a:r>
          <a:endParaRPr lang="en-GB" sz="2800" noProof="0" dirty="0"/>
        </a:p>
      </dgm:t>
    </dgm:pt>
    <dgm:pt modelId="{68BFA4C6-20E3-43C1-A04C-087CCEEB2338}" type="parTrans" cxnId="{677E55AE-2E07-432F-B9DB-D977B68589D1}">
      <dgm:prSet/>
      <dgm:spPr/>
      <dgm:t>
        <a:bodyPr/>
        <a:lstStyle/>
        <a:p>
          <a:endParaRPr lang="en-GB" noProof="0"/>
        </a:p>
      </dgm:t>
    </dgm:pt>
    <dgm:pt modelId="{D16DE3B6-E237-4B56-A8F3-D1BDDBD4B7B2}" type="sibTrans" cxnId="{677E55AE-2E07-432F-B9DB-D977B68589D1}">
      <dgm:prSet/>
      <dgm:spPr/>
      <dgm:t>
        <a:bodyPr/>
        <a:lstStyle/>
        <a:p>
          <a:endParaRPr lang="en-GB" noProof="0"/>
        </a:p>
      </dgm:t>
    </dgm:pt>
    <dgm:pt modelId="{0002431A-429E-4DD1-8AD8-70BD54F47233}">
      <dgm:prSet phldrT="[Text]" custT="1"/>
      <dgm:spPr>
        <a:solidFill>
          <a:srgbClr val="FF6600"/>
        </a:solidFill>
        <a:ln>
          <a:noFill/>
        </a:ln>
      </dgm:spPr>
      <dgm:t>
        <a:bodyPr/>
        <a:lstStyle/>
        <a:p>
          <a:r>
            <a:rPr lang="en-GB" sz="1200" b="1" noProof="0" dirty="0" smtClean="0">
              <a:solidFill>
                <a:srgbClr val="002060"/>
              </a:solidFill>
            </a:rPr>
            <a:t>5.1  Integrate data</a:t>
          </a:r>
          <a:endParaRPr lang="en-GB" sz="1200" b="1" noProof="0" dirty="0">
            <a:solidFill>
              <a:srgbClr val="002060"/>
            </a:solidFill>
          </a:endParaRPr>
        </a:p>
      </dgm:t>
    </dgm:pt>
    <dgm:pt modelId="{4A1A4A4F-D0EE-4969-8241-D94CB9AD9848}" type="parTrans" cxnId="{543BA335-5F5C-4C3A-9748-D1E0F8870C4A}">
      <dgm:prSet/>
      <dgm:spPr/>
      <dgm:t>
        <a:bodyPr/>
        <a:lstStyle/>
        <a:p>
          <a:endParaRPr lang="en-GB" noProof="0"/>
        </a:p>
      </dgm:t>
    </dgm:pt>
    <dgm:pt modelId="{F2EEBF2C-6AE8-4597-B32D-4028EBE6A81E}" type="sibTrans" cxnId="{543BA335-5F5C-4C3A-9748-D1E0F8870C4A}">
      <dgm:prSet/>
      <dgm:spPr/>
      <dgm:t>
        <a:bodyPr/>
        <a:lstStyle/>
        <a:p>
          <a:endParaRPr lang="en-GB" noProof="0"/>
        </a:p>
      </dgm:t>
    </dgm:pt>
    <dgm:pt modelId="{D15596E9-542E-4DAD-B65D-1D9D461C67CE}">
      <dgm:prSet phldrT="[Text]" custT="1"/>
      <dgm:spPr>
        <a:solidFill>
          <a:srgbClr val="FF6600"/>
        </a:solidFill>
        <a:ln>
          <a:noFill/>
        </a:ln>
      </dgm:spPr>
      <dgm:t>
        <a:bodyPr/>
        <a:lstStyle/>
        <a:p>
          <a:r>
            <a:rPr lang="en-GB" sz="1200" b="1" noProof="0" dirty="0" smtClean="0">
              <a:solidFill>
                <a:srgbClr val="002060"/>
              </a:solidFill>
            </a:rPr>
            <a:t>5.2 Classify &amp; code</a:t>
          </a:r>
          <a:endParaRPr lang="en-GB" sz="1200" b="1" noProof="0" dirty="0">
            <a:solidFill>
              <a:srgbClr val="002060"/>
            </a:solidFill>
          </a:endParaRPr>
        </a:p>
      </dgm:t>
    </dgm:pt>
    <dgm:pt modelId="{A353FC29-6F82-4982-B2BA-9577B066CDFC}" type="parTrans" cxnId="{F5B124DE-126B-4AF3-8F64-5EF8299AA850}">
      <dgm:prSet/>
      <dgm:spPr/>
      <dgm:t>
        <a:bodyPr/>
        <a:lstStyle/>
        <a:p>
          <a:endParaRPr lang="pt-PT"/>
        </a:p>
      </dgm:t>
    </dgm:pt>
    <dgm:pt modelId="{AB3748B0-E1B9-465D-96AF-12B10ED29992}" type="sibTrans" cxnId="{F5B124DE-126B-4AF3-8F64-5EF8299AA850}">
      <dgm:prSet/>
      <dgm:spPr/>
      <dgm:t>
        <a:bodyPr/>
        <a:lstStyle/>
        <a:p>
          <a:endParaRPr lang="pt-PT"/>
        </a:p>
      </dgm:t>
    </dgm:pt>
    <dgm:pt modelId="{A0264AF0-E94D-45E4-B891-9ED3882DAFC7}">
      <dgm:prSet phldrT="[Text]" custT="1"/>
      <dgm:spPr>
        <a:solidFill>
          <a:srgbClr val="FF6600"/>
        </a:solidFill>
        <a:ln>
          <a:noFill/>
        </a:ln>
      </dgm:spPr>
      <dgm:t>
        <a:bodyPr/>
        <a:lstStyle/>
        <a:p>
          <a:r>
            <a:rPr lang="en-GB" sz="1200" b="1" noProof="0" dirty="0" smtClean="0">
              <a:solidFill>
                <a:srgbClr val="002060"/>
              </a:solidFill>
            </a:rPr>
            <a:t>5.3 Review &amp; validate</a:t>
          </a:r>
          <a:endParaRPr lang="en-GB" sz="1200" b="1" noProof="0" dirty="0">
            <a:solidFill>
              <a:srgbClr val="002060"/>
            </a:solidFill>
          </a:endParaRPr>
        </a:p>
      </dgm:t>
    </dgm:pt>
    <dgm:pt modelId="{D49D5F89-87B3-40A3-A46F-8B3FFF528E91}" type="parTrans" cxnId="{3ACC6FFD-EEC5-475D-86F2-CD0E7647BA41}">
      <dgm:prSet/>
      <dgm:spPr/>
      <dgm:t>
        <a:bodyPr/>
        <a:lstStyle/>
        <a:p>
          <a:endParaRPr lang="pt-PT"/>
        </a:p>
      </dgm:t>
    </dgm:pt>
    <dgm:pt modelId="{FD2256FE-C45E-4B00-A10B-15F9AACA0067}" type="sibTrans" cxnId="{3ACC6FFD-EEC5-475D-86F2-CD0E7647BA41}">
      <dgm:prSet/>
      <dgm:spPr/>
      <dgm:t>
        <a:bodyPr/>
        <a:lstStyle/>
        <a:p>
          <a:endParaRPr lang="pt-PT"/>
        </a:p>
      </dgm:t>
    </dgm:pt>
    <dgm:pt modelId="{A8790AC6-D2F5-49BF-8CF5-0E2B84F6FDB8}">
      <dgm:prSet phldrT="[Text]"/>
      <dgm:spPr>
        <a:ln>
          <a:noFill/>
        </a:ln>
      </dgm:spPr>
      <dgm:t>
        <a:bodyPr/>
        <a:lstStyle/>
        <a:p>
          <a:r>
            <a:rPr lang="en-GB" noProof="0" dirty="0" smtClean="0">
              <a:solidFill>
                <a:schemeClr val="tx1"/>
              </a:solidFill>
            </a:rPr>
            <a:t>5.4 Edit &amp; impute</a:t>
          </a:r>
          <a:endParaRPr lang="en-GB" noProof="0" dirty="0">
            <a:solidFill>
              <a:schemeClr val="tx1"/>
            </a:solidFill>
          </a:endParaRPr>
        </a:p>
      </dgm:t>
    </dgm:pt>
    <dgm:pt modelId="{7C0FFB2F-96BF-4F89-892B-65237074C2EC}" type="parTrans" cxnId="{6C7055C1-B672-41D7-B11D-06240FDFB33E}">
      <dgm:prSet/>
      <dgm:spPr/>
      <dgm:t>
        <a:bodyPr/>
        <a:lstStyle/>
        <a:p>
          <a:endParaRPr lang="pt-PT"/>
        </a:p>
      </dgm:t>
    </dgm:pt>
    <dgm:pt modelId="{A779337B-3B9C-4467-BD1C-E6B47CA4DBCD}" type="sibTrans" cxnId="{6C7055C1-B672-41D7-B11D-06240FDFB33E}">
      <dgm:prSet/>
      <dgm:spPr/>
      <dgm:t>
        <a:bodyPr/>
        <a:lstStyle/>
        <a:p>
          <a:endParaRPr lang="pt-PT"/>
        </a:p>
      </dgm:t>
    </dgm:pt>
    <dgm:pt modelId="{5B465D35-FAE5-49F7-A11A-34783A98E033}">
      <dgm:prSet phldrT="[Text]"/>
      <dgm:spPr>
        <a:ln>
          <a:noFill/>
        </a:ln>
      </dgm:spPr>
      <dgm:t>
        <a:bodyPr/>
        <a:lstStyle/>
        <a:p>
          <a:r>
            <a:rPr lang="en-GB" noProof="0" dirty="0" smtClean="0">
              <a:solidFill>
                <a:schemeClr val="tx1"/>
              </a:solidFill>
            </a:rPr>
            <a:t>5.5 Derive new variables &amp; units</a:t>
          </a:r>
          <a:endParaRPr lang="en-GB" noProof="0" dirty="0">
            <a:solidFill>
              <a:schemeClr val="tx1"/>
            </a:solidFill>
          </a:endParaRPr>
        </a:p>
      </dgm:t>
    </dgm:pt>
    <dgm:pt modelId="{57611BB5-F15F-4DC3-BF9D-BBF56222BC6F}" type="parTrans" cxnId="{0500314A-C3FF-40A1-BE23-651E413975F2}">
      <dgm:prSet/>
      <dgm:spPr/>
      <dgm:t>
        <a:bodyPr/>
        <a:lstStyle/>
        <a:p>
          <a:endParaRPr lang="pt-PT"/>
        </a:p>
      </dgm:t>
    </dgm:pt>
    <dgm:pt modelId="{1DEBF954-F670-4C92-8B89-5FB0EEBBE094}" type="sibTrans" cxnId="{0500314A-C3FF-40A1-BE23-651E413975F2}">
      <dgm:prSet/>
      <dgm:spPr/>
      <dgm:t>
        <a:bodyPr/>
        <a:lstStyle/>
        <a:p>
          <a:endParaRPr lang="pt-PT"/>
        </a:p>
      </dgm:t>
    </dgm:pt>
    <dgm:pt modelId="{F8AC767C-838A-4081-B5B4-A4DB2DC4E161}">
      <dgm:prSet phldrT="[Text]"/>
      <dgm:spPr>
        <a:ln>
          <a:noFill/>
        </a:ln>
      </dgm:spPr>
      <dgm:t>
        <a:bodyPr/>
        <a:lstStyle/>
        <a:p>
          <a:r>
            <a:rPr lang="en-GB" noProof="0" dirty="0" smtClean="0">
              <a:solidFill>
                <a:schemeClr val="tx1"/>
              </a:solidFill>
            </a:rPr>
            <a:t>5.6 Calculate weights</a:t>
          </a:r>
          <a:endParaRPr lang="en-GB" noProof="0" dirty="0">
            <a:solidFill>
              <a:schemeClr val="tx1"/>
            </a:solidFill>
          </a:endParaRPr>
        </a:p>
      </dgm:t>
    </dgm:pt>
    <dgm:pt modelId="{B633F312-6E69-463B-B7AF-07B2840BC997}" type="parTrans" cxnId="{96ADBA94-7EE6-4DEC-8161-752D6F98FB09}">
      <dgm:prSet/>
      <dgm:spPr/>
      <dgm:t>
        <a:bodyPr/>
        <a:lstStyle/>
        <a:p>
          <a:endParaRPr lang="pt-PT"/>
        </a:p>
      </dgm:t>
    </dgm:pt>
    <dgm:pt modelId="{D74DE5E4-CF00-4057-9B39-B23011B46DEB}" type="sibTrans" cxnId="{96ADBA94-7EE6-4DEC-8161-752D6F98FB09}">
      <dgm:prSet/>
      <dgm:spPr/>
      <dgm:t>
        <a:bodyPr/>
        <a:lstStyle/>
        <a:p>
          <a:endParaRPr lang="pt-PT"/>
        </a:p>
      </dgm:t>
    </dgm:pt>
    <dgm:pt modelId="{EE860B28-0267-427D-9B8E-AE42B5F82C8E}">
      <dgm:prSet phldrT="[Text]"/>
      <dgm:spPr>
        <a:ln>
          <a:noFill/>
        </a:ln>
      </dgm:spPr>
      <dgm:t>
        <a:bodyPr/>
        <a:lstStyle/>
        <a:p>
          <a:r>
            <a:rPr lang="en-GB" noProof="0" dirty="0" smtClean="0">
              <a:solidFill>
                <a:schemeClr val="tx1"/>
              </a:solidFill>
            </a:rPr>
            <a:t>5.7 Calculate aggregates</a:t>
          </a:r>
          <a:endParaRPr lang="en-GB" noProof="0" dirty="0">
            <a:solidFill>
              <a:schemeClr val="tx1"/>
            </a:solidFill>
          </a:endParaRPr>
        </a:p>
      </dgm:t>
    </dgm:pt>
    <dgm:pt modelId="{15464C48-2304-451C-9584-108B58494BFB}" type="parTrans" cxnId="{9F452D02-C85F-48E0-9769-5A2020AE35CC}">
      <dgm:prSet/>
      <dgm:spPr/>
      <dgm:t>
        <a:bodyPr/>
        <a:lstStyle/>
        <a:p>
          <a:endParaRPr lang="pt-PT"/>
        </a:p>
      </dgm:t>
    </dgm:pt>
    <dgm:pt modelId="{72B2644C-57F8-4D3A-AC8B-B7DA039DC1DC}" type="sibTrans" cxnId="{9F452D02-C85F-48E0-9769-5A2020AE35CC}">
      <dgm:prSet/>
      <dgm:spPr/>
      <dgm:t>
        <a:bodyPr/>
        <a:lstStyle/>
        <a:p>
          <a:endParaRPr lang="pt-PT"/>
        </a:p>
      </dgm:t>
    </dgm:pt>
    <dgm:pt modelId="{7FEFB4C3-8479-4C73-809E-0D4EC0BA293A}">
      <dgm:prSet phldrT="[Text]"/>
      <dgm:spPr>
        <a:ln>
          <a:noFill/>
        </a:ln>
      </dgm:spPr>
      <dgm:t>
        <a:bodyPr/>
        <a:lstStyle/>
        <a:p>
          <a:r>
            <a:rPr lang="en-GB" noProof="0" dirty="0" smtClean="0">
              <a:solidFill>
                <a:schemeClr val="tx1"/>
              </a:solidFill>
            </a:rPr>
            <a:t>5.8 Finalise data files</a:t>
          </a:r>
          <a:endParaRPr lang="en-GB" noProof="0" dirty="0">
            <a:solidFill>
              <a:schemeClr val="tx1"/>
            </a:solidFill>
          </a:endParaRPr>
        </a:p>
      </dgm:t>
    </dgm:pt>
    <dgm:pt modelId="{8A7EFB35-B0DD-4B38-83C7-0E8ACBC5E9FC}" type="parTrans" cxnId="{6183C745-69AB-4F5B-AB07-310551FFD807}">
      <dgm:prSet/>
      <dgm:spPr/>
      <dgm:t>
        <a:bodyPr/>
        <a:lstStyle/>
        <a:p>
          <a:endParaRPr lang="pt-PT"/>
        </a:p>
      </dgm:t>
    </dgm:pt>
    <dgm:pt modelId="{5E47296C-C0D4-46D9-BC08-8B0B8C5389A4}" type="sibTrans" cxnId="{6183C745-69AB-4F5B-AB07-310551FFD807}">
      <dgm:prSet/>
      <dgm:spPr/>
      <dgm:t>
        <a:bodyPr/>
        <a:lstStyle/>
        <a:p>
          <a:endParaRPr lang="pt-PT"/>
        </a:p>
      </dgm:t>
    </dgm:pt>
    <dgm:pt modelId="{EC321473-A331-412A-9030-E55170FB701B}" type="pres">
      <dgm:prSet presAssocID="{AFB8E5DB-EB2D-4085-9D47-B1DB41EC8C3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EE400B85-7EDB-4BF3-B998-BAA89017244C}" type="pres">
      <dgm:prSet presAssocID="{DA5E0B8F-AEFA-4B72-87F2-B42988820AEC}" presName="vertOne" presStyleCnt="0"/>
      <dgm:spPr/>
    </dgm:pt>
    <dgm:pt modelId="{6E8184BC-51AB-44C4-B028-84E35E20213D}" type="pres">
      <dgm:prSet presAssocID="{DA5E0B8F-AEFA-4B72-87F2-B42988820AEC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E8C87F1-471A-43EC-91CE-DA5D2276E6A4}" type="pres">
      <dgm:prSet presAssocID="{DA5E0B8F-AEFA-4B72-87F2-B42988820AEC}" presName="parTransOne" presStyleCnt="0"/>
      <dgm:spPr/>
    </dgm:pt>
    <dgm:pt modelId="{BC6E8854-AB03-46B4-AE2A-683564AA07A1}" type="pres">
      <dgm:prSet presAssocID="{DA5E0B8F-AEFA-4B72-87F2-B42988820AEC}" presName="horzOne" presStyleCnt="0"/>
      <dgm:spPr/>
    </dgm:pt>
    <dgm:pt modelId="{61B04846-71DF-4A4C-9D9E-1C648FA3D99E}" type="pres">
      <dgm:prSet presAssocID="{0002431A-429E-4DD1-8AD8-70BD54F47233}" presName="vertTwo" presStyleCnt="0"/>
      <dgm:spPr/>
    </dgm:pt>
    <dgm:pt modelId="{9C4F9C16-55E0-4913-801D-C030D7B6AD96}" type="pres">
      <dgm:prSet presAssocID="{0002431A-429E-4DD1-8AD8-70BD54F47233}" presName="txTwo" presStyleLbl="node2" presStyleIdx="0" presStyleCnt="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9C9F0903-7896-4D88-9D37-0932C471B244}" type="pres">
      <dgm:prSet presAssocID="{0002431A-429E-4DD1-8AD8-70BD54F47233}" presName="horzTwo" presStyleCnt="0"/>
      <dgm:spPr/>
    </dgm:pt>
    <dgm:pt modelId="{4089042C-9D98-4715-9522-E4CBD5EDCEA4}" type="pres">
      <dgm:prSet presAssocID="{F2EEBF2C-6AE8-4597-B32D-4028EBE6A81E}" presName="sibSpaceTwo" presStyleCnt="0"/>
      <dgm:spPr/>
    </dgm:pt>
    <dgm:pt modelId="{0A6FD72E-0010-491B-A69C-6BB6BA5BBF5D}" type="pres">
      <dgm:prSet presAssocID="{D15596E9-542E-4DAD-B65D-1D9D461C67CE}" presName="vertTwo" presStyleCnt="0"/>
      <dgm:spPr/>
    </dgm:pt>
    <dgm:pt modelId="{F8682543-B93B-47D0-99FC-6DCE99D14A1A}" type="pres">
      <dgm:prSet presAssocID="{D15596E9-542E-4DAD-B65D-1D9D461C67CE}" presName="txTwo" presStyleLbl="node2" presStyleIdx="1" presStyleCnt="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40BC5448-1BE2-4B2B-85B0-B47E1195AFA9}" type="pres">
      <dgm:prSet presAssocID="{D15596E9-542E-4DAD-B65D-1D9D461C67CE}" presName="horzTwo" presStyleCnt="0"/>
      <dgm:spPr/>
    </dgm:pt>
    <dgm:pt modelId="{2C48E1A1-2F5F-474F-A2DE-90233D877F8B}" type="pres">
      <dgm:prSet presAssocID="{AB3748B0-E1B9-465D-96AF-12B10ED29992}" presName="sibSpaceTwo" presStyleCnt="0"/>
      <dgm:spPr/>
    </dgm:pt>
    <dgm:pt modelId="{F79E794C-507E-4B14-941F-F61516443AA9}" type="pres">
      <dgm:prSet presAssocID="{A0264AF0-E94D-45E4-B891-9ED3882DAFC7}" presName="vertTwo" presStyleCnt="0"/>
      <dgm:spPr/>
    </dgm:pt>
    <dgm:pt modelId="{9343930F-D47C-4CB4-B001-2AD4EA481FBC}" type="pres">
      <dgm:prSet presAssocID="{A0264AF0-E94D-45E4-B891-9ED3882DAFC7}" presName="txTwo" presStyleLbl="node2" presStyleIdx="2" presStyleCnt="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792BDAB3-E684-4F86-82C7-B9CA37A76A88}" type="pres">
      <dgm:prSet presAssocID="{A0264AF0-E94D-45E4-B891-9ED3882DAFC7}" presName="horzTwo" presStyleCnt="0"/>
      <dgm:spPr/>
    </dgm:pt>
    <dgm:pt modelId="{C9E25BF4-36D6-498B-97CE-B0985A1AE719}" type="pres">
      <dgm:prSet presAssocID="{FD2256FE-C45E-4B00-A10B-15F9AACA0067}" presName="sibSpaceTwo" presStyleCnt="0"/>
      <dgm:spPr/>
    </dgm:pt>
    <dgm:pt modelId="{6F577DAF-1C17-42DC-A7F1-369986EBFDD9}" type="pres">
      <dgm:prSet presAssocID="{A8790AC6-D2F5-49BF-8CF5-0E2B84F6FDB8}" presName="vertTwo" presStyleCnt="0"/>
      <dgm:spPr/>
    </dgm:pt>
    <dgm:pt modelId="{7214AE52-2EB8-4FF2-98E7-65638E2A4503}" type="pres">
      <dgm:prSet presAssocID="{A8790AC6-D2F5-49BF-8CF5-0E2B84F6FDB8}" presName="txTwo" presStyleLbl="node2" presStyleIdx="3" presStyleCnt="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DF4F9F5E-E321-44C1-8855-755172768612}" type="pres">
      <dgm:prSet presAssocID="{A8790AC6-D2F5-49BF-8CF5-0E2B84F6FDB8}" presName="horzTwo" presStyleCnt="0"/>
      <dgm:spPr/>
    </dgm:pt>
    <dgm:pt modelId="{38681BAA-97C7-4AF2-81E1-403C027740C8}" type="pres">
      <dgm:prSet presAssocID="{A779337B-3B9C-4467-BD1C-E6B47CA4DBCD}" presName="sibSpaceTwo" presStyleCnt="0"/>
      <dgm:spPr/>
    </dgm:pt>
    <dgm:pt modelId="{5B0DF2F7-98CA-41FA-80FE-4801D0EF6433}" type="pres">
      <dgm:prSet presAssocID="{5B465D35-FAE5-49F7-A11A-34783A98E033}" presName="vertTwo" presStyleCnt="0"/>
      <dgm:spPr/>
    </dgm:pt>
    <dgm:pt modelId="{70F4A80A-E6FD-4A4C-94D2-C1A5405884FD}" type="pres">
      <dgm:prSet presAssocID="{5B465D35-FAE5-49F7-A11A-34783A98E033}" presName="txTwo" presStyleLbl="node2" presStyleIdx="4" presStyleCnt="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C25A1D96-FC1A-4BC7-BD71-A41AEE130B0E}" type="pres">
      <dgm:prSet presAssocID="{5B465D35-FAE5-49F7-A11A-34783A98E033}" presName="horzTwo" presStyleCnt="0"/>
      <dgm:spPr/>
    </dgm:pt>
    <dgm:pt modelId="{0F2F2A8C-F7EF-419F-BE9E-FAF95B2822B9}" type="pres">
      <dgm:prSet presAssocID="{1DEBF954-F670-4C92-8B89-5FB0EEBBE094}" presName="sibSpaceTwo" presStyleCnt="0"/>
      <dgm:spPr/>
    </dgm:pt>
    <dgm:pt modelId="{8890B4A2-3383-42C1-97E5-756BD9AD187E}" type="pres">
      <dgm:prSet presAssocID="{F8AC767C-838A-4081-B5B4-A4DB2DC4E161}" presName="vertTwo" presStyleCnt="0"/>
      <dgm:spPr/>
    </dgm:pt>
    <dgm:pt modelId="{0B373D69-67DC-4179-B3D8-CD324A520976}" type="pres">
      <dgm:prSet presAssocID="{F8AC767C-838A-4081-B5B4-A4DB2DC4E161}" presName="txTwo" presStyleLbl="node2" presStyleIdx="5" presStyleCnt="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A76A3189-5AE2-454D-A2D6-C7DAF50EBDB3}" type="pres">
      <dgm:prSet presAssocID="{F8AC767C-838A-4081-B5B4-A4DB2DC4E161}" presName="horzTwo" presStyleCnt="0"/>
      <dgm:spPr/>
    </dgm:pt>
    <dgm:pt modelId="{612B0DD1-0225-4B14-8FD3-CF7FF14A20A8}" type="pres">
      <dgm:prSet presAssocID="{D74DE5E4-CF00-4057-9B39-B23011B46DEB}" presName="sibSpaceTwo" presStyleCnt="0"/>
      <dgm:spPr/>
    </dgm:pt>
    <dgm:pt modelId="{C819E047-FA2F-4199-BD26-A848E0428304}" type="pres">
      <dgm:prSet presAssocID="{EE860B28-0267-427D-9B8E-AE42B5F82C8E}" presName="vertTwo" presStyleCnt="0"/>
      <dgm:spPr/>
    </dgm:pt>
    <dgm:pt modelId="{2EA2C44D-8CD6-4425-B93C-0E715239904C}" type="pres">
      <dgm:prSet presAssocID="{EE860B28-0267-427D-9B8E-AE42B5F82C8E}" presName="txTwo" presStyleLbl="node2" presStyleIdx="6" presStyleCnt="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7AC832A4-5D14-41AC-8724-885ECA14EBB7}" type="pres">
      <dgm:prSet presAssocID="{EE860B28-0267-427D-9B8E-AE42B5F82C8E}" presName="horzTwo" presStyleCnt="0"/>
      <dgm:spPr/>
    </dgm:pt>
    <dgm:pt modelId="{29D4F638-F8D3-4C5E-8327-5F21CB97FDF8}" type="pres">
      <dgm:prSet presAssocID="{72B2644C-57F8-4D3A-AC8B-B7DA039DC1DC}" presName="sibSpaceTwo" presStyleCnt="0"/>
      <dgm:spPr/>
    </dgm:pt>
    <dgm:pt modelId="{243A98D3-F330-4A82-B9CC-D33C287146C4}" type="pres">
      <dgm:prSet presAssocID="{7FEFB4C3-8479-4C73-809E-0D4EC0BA293A}" presName="vertTwo" presStyleCnt="0"/>
      <dgm:spPr/>
    </dgm:pt>
    <dgm:pt modelId="{47A35E0C-611D-4969-885A-95250DEA15D8}" type="pres">
      <dgm:prSet presAssocID="{7FEFB4C3-8479-4C73-809E-0D4EC0BA293A}" presName="txTwo" presStyleLbl="node2" presStyleIdx="7" presStyleCnt="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CF99645D-7922-4661-90D7-407EAEF7E9E4}" type="pres">
      <dgm:prSet presAssocID="{7FEFB4C3-8479-4C73-809E-0D4EC0BA293A}" presName="horzTwo" presStyleCnt="0"/>
      <dgm:spPr/>
    </dgm:pt>
  </dgm:ptLst>
  <dgm:cxnLst>
    <dgm:cxn modelId="{55BDFB71-347D-43D7-A27B-3C79D236A7F3}" type="presOf" srcId="{DA5E0B8F-AEFA-4B72-87F2-B42988820AEC}" destId="{6E8184BC-51AB-44C4-B028-84E35E20213D}" srcOrd="0" destOrd="0" presId="urn:microsoft.com/office/officeart/2005/8/layout/hierarchy4"/>
    <dgm:cxn modelId="{6AF810A3-49BB-4EE9-8BA8-ADEFF7DA335A}" type="presOf" srcId="{AFB8E5DB-EB2D-4085-9D47-B1DB41EC8C3C}" destId="{EC321473-A331-412A-9030-E55170FB701B}" srcOrd="0" destOrd="0" presId="urn:microsoft.com/office/officeart/2005/8/layout/hierarchy4"/>
    <dgm:cxn modelId="{1FF2993D-B734-4EBB-9F98-ED45E54379AF}" type="presOf" srcId="{0002431A-429E-4DD1-8AD8-70BD54F47233}" destId="{9C4F9C16-55E0-4913-801D-C030D7B6AD96}" srcOrd="0" destOrd="0" presId="urn:microsoft.com/office/officeart/2005/8/layout/hierarchy4"/>
    <dgm:cxn modelId="{9F452D02-C85F-48E0-9769-5A2020AE35CC}" srcId="{DA5E0B8F-AEFA-4B72-87F2-B42988820AEC}" destId="{EE860B28-0267-427D-9B8E-AE42B5F82C8E}" srcOrd="6" destOrd="0" parTransId="{15464C48-2304-451C-9584-108B58494BFB}" sibTransId="{72B2644C-57F8-4D3A-AC8B-B7DA039DC1DC}"/>
    <dgm:cxn modelId="{6C7055C1-B672-41D7-B11D-06240FDFB33E}" srcId="{DA5E0B8F-AEFA-4B72-87F2-B42988820AEC}" destId="{A8790AC6-D2F5-49BF-8CF5-0E2B84F6FDB8}" srcOrd="3" destOrd="0" parTransId="{7C0FFB2F-96BF-4F89-892B-65237074C2EC}" sibTransId="{A779337B-3B9C-4467-BD1C-E6B47CA4DBCD}"/>
    <dgm:cxn modelId="{B67D8ABB-DF9D-40DD-8A02-EE4CB882825A}" type="presOf" srcId="{7FEFB4C3-8479-4C73-809E-0D4EC0BA293A}" destId="{47A35E0C-611D-4969-885A-95250DEA15D8}" srcOrd="0" destOrd="0" presId="urn:microsoft.com/office/officeart/2005/8/layout/hierarchy4"/>
    <dgm:cxn modelId="{6183C745-69AB-4F5B-AB07-310551FFD807}" srcId="{DA5E0B8F-AEFA-4B72-87F2-B42988820AEC}" destId="{7FEFB4C3-8479-4C73-809E-0D4EC0BA293A}" srcOrd="7" destOrd="0" parTransId="{8A7EFB35-B0DD-4B38-83C7-0E8ACBC5E9FC}" sibTransId="{5E47296C-C0D4-46D9-BC08-8B0B8C5389A4}"/>
    <dgm:cxn modelId="{677E55AE-2E07-432F-B9DB-D977B68589D1}" srcId="{AFB8E5DB-EB2D-4085-9D47-B1DB41EC8C3C}" destId="{DA5E0B8F-AEFA-4B72-87F2-B42988820AEC}" srcOrd="0" destOrd="0" parTransId="{68BFA4C6-20E3-43C1-A04C-087CCEEB2338}" sibTransId="{D16DE3B6-E237-4B56-A8F3-D1BDDBD4B7B2}"/>
    <dgm:cxn modelId="{44012C0E-C93F-43E1-A0DC-AA90F2A9AED3}" type="presOf" srcId="{EE860B28-0267-427D-9B8E-AE42B5F82C8E}" destId="{2EA2C44D-8CD6-4425-B93C-0E715239904C}" srcOrd="0" destOrd="0" presId="urn:microsoft.com/office/officeart/2005/8/layout/hierarchy4"/>
    <dgm:cxn modelId="{F5B124DE-126B-4AF3-8F64-5EF8299AA850}" srcId="{DA5E0B8F-AEFA-4B72-87F2-B42988820AEC}" destId="{D15596E9-542E-4DAD-B65D-1D9D461C67CE}" srcOrd="1" destOrd="0" parTransId="{A353FC29-6F82-4982-B2BA-9577B066CDFC}" sibTransId="{AB3748B0-E1B9-465D-96AF-12B10ED29992}"/>
    <dgm:cxn modelId="{76515A10-51D0-40E9-BC53-847E4884AB62}" type="presOf" srcId="{F8AC767C-838A-4081-B5B4-A4DB2DC4E161}" destId="{0B373D69-67DC-4179-B3D8-CD324A520976}" srcOrd="0" destOrd="0" presId="urn:microsoft.com/office/officeart/2005/8/layout/hierarchy4"/>
    <dgm:cxn modelId="{543BA335-5F5C-4C3A-9748-D1E0F8870C4A}" srcId="{DA5E0B8F-AEFA-4B72-87F2-B42988820AEC}" destId="{0002431A-429E-4DD1-8AD8-70BD54F47233}" srcOrd="0" destOrd="0" parTransId="{4A1A4A4F-D0EE-4969-8241-D94CB9AD9848}" sibTransId="{F2EEBF2C-6AE8-4597-B32D-4028EBE6A81E}"/>
    <dgm:cxn modelId="{96ADBA94-7EE6-4DEC-8161-752D6F98FB09}" srcId="{DA5E0B8F-AEFA-4B72-87F2-B42988820AEC}" destId="{F8AC767C-838A-4081-B5B4-A4DB2DC4E161}" srcOrd="5" destOrd="0" parTransId="{B633F312-6E69-463B-B7AF-07B2840BC997}" sibTransId="{D74DE5E4-CF00-4057-9B39-B23011B46DEB}"/>
    <dgm:cxn modelId="{53EB6FBD-F22F-403C-81A5-5EFE94F2DB7D}" type="presOf" srcId="{D15596E9-542E-4DAD-B65D-1D9D461C67CE}" destId="{F8682543-B93B-47D0-99FC-6DCE99D14A1A}" srcOrd="0" destOrd="0" presId="urn:microsoft.com/office/officeart/2005/8/layout/hierarchy4"/>
    <dgm:cxn modelId="{78DE4069-8117-4E05-AB54-5B73803615A0}" type="presOf" srcId="{A8790AC6-D2F5-49BF-8CF5-0E2B84F6FDB8}" destId="{7214AE52-2EB8-4FF2-98E7-65638E2A4503}" srcOrd="0" destOrd="0" presId="urn:microsoft.com/office/officeart/2005/8/layout/hierarchy4"/>
    <dgm:cxn modelId="{3ACC6FFD-EEC5-475D-86F2-CD0E7647BA41}" srcId="{DA5E0B8F-AEFA-4B72-87F2-B42988820AEC}" destId="{A0264AF0-E94D-45E4-B891-9ED3882DAFC7}" srcOrd="2" destOrd="0" parTransId="{D49D5F89-87B3-40A3-A46F-8B3FFF528E91}" sibTransId="{FD2256FE-C45E-4B00-A10B-15F9AACA0067}"/>
    <dgm:cxn modelId="{0500314A-C3FF-40A1-BE23-651E413975F2}" srcId="{DA5E0B8F-AEFA-4B72-87F2-B42988820AEC}" destId="{5B465D35-FAE5-49F7-A11A-34783A98E033}" srcOrd="4" destOrd="0" parTransId="{57611BB5-F15F-4DC3-BF9D-BBF56222BC6F}" sibTransId="{1DEBF954-F670-4C92-8B89-5FB0EEBBE094}"/>
    <dgm:cxn modelId="{2BB7046E-9082-4ECA-A360-5B5FA0AFE36C}" type="presOf" srcId="{5B465D35-FAE5-49F7-A11A-34783A98E033}" destId="{70F4A80A-E6FD-4A4C-94D2-C1A5405884FD}" srcOrd="0" destOrd="0" presId="urn:microsoft.com/office/officeart/2005/8/layout/hierarchy4"/>
    <dgm:cxn modelId="{5E3817C4-7BD6-4935-A50B-D492AF0CB77A}" type="presOf" srcId="{A0264AF0-E94D-45E4-B891-9ED3882DAFC7}" destId="{9343930F-D47C-4CB4-B001-2AD4EA481FBC}" srcOrd="0" destOrd="0" presId="urn:microsoft.com/office/officeart/2005/8/layout/hierarchy4"/>
    <dgm:cxn modelId="{5FEE7638-AF7C-4DAF-9DB1-100E415FEE72}" type="presParOf" srcId="{EC321473-A331-412A-9030-E55170FB701B}" destId="{EE400B85-7EDB-4BF3-B998-BAA89017244C}" srcOrd="0" destOrd="0" presId="urn:microsoft.com/office/officeart/2005/8/layout/hierarchy4"/>
    <dgm:cxn modelId="{4AFE0479-0C5B-4638-9C82-58B879F4502D}" type="presParOf" srcId="{EE400B85-7EDB-4BF3-B998-BAA89017244C}" destId="{6E8184BC-51AB-44C4-B028-84E35E20213D}" srcOrd="0" destOrd="0" presId="urn:microsoft.com/office/officeart/2005/8/layout/hierarchy4"/>
    <dgm:cxn modelId="{820BEC98-0A0F-439E-A1A4-E31EE8668819}" type="presParOf" srcId="{EE400B85-7EDB-4BF3-B998-BAA89017244C}" destId="{2E8C87F1-471A-43EC-91CE-DA5D2276E6A4}" srcOrd="1" destOrd="0" presId="urn:microsoft.com/office/officeart/2005/8/layout/hierarchy4"/>
    <dgm:cxn modelId="{A3B0F7EC-6209-4A59-B5B7-7E42EA57036F}" type="presParOf" srcId="{EE400B85-7EDB-4BF3-B998-BAA89017244C}" destId="{BC6E8854-AB03-46B4-AE2A-683564AA07A1}" srcOrd="2" destOrd="0" presId="urn:microsoft.com/office/officeart/2005/8/layout/hierarchy4"/>
    <dgm:cxn modelId="{03DF9536-24FD-4403-BD63-DA1EA361A93B}" type="presParOf" srcId="{BC6E8854-AB03-46B4-AE2A-683564AA07A1}" destId="{61B04846-71DF-4A4C-9D9E-1C648FA3D99E}" srcOrd="0" destOrd="0" presId="urn:microsoft.com/office/officeart/2005/8/layout/hierarchy4"/>
    <dgm:cxn modelId="{D5C612E8-A6C0-4E67-A6C9-C5CCC074AB89}" type="presParOf" srcId="{61B04846-71DF-4A4C-9D9E-1C648FA3D99E}" destId="{9C4F9C16-55E0-4913-801D-C030D7B6AD96}" srcOrd="0" destOrd="0" presId="urn:microsoft.com/office/officeart/2005/8/layout/hierarchy4"/>
    <dgm:cxn modelId="{E19680F6-1A9D-426A-B465-9049206259A3}" type="presParOf" srcId="{61B04846-71DF-4A4C-9D9E-1C648FA3D99E}" destId="{9C9F0903-7896-4D88-9D37-0932C471B244}" srcOrd="1" destOrd="0" presId="urn:microsoft.com/office/officeart/2005/8/layout/hierarchy4"/>
    <dgm:cxn modelId="{37B29218-B99F-4D9A-B66A-BC077ABEFC86}" type="presParOf" srcId="{BC6E8854-AB03-46B4-AE2A-683564AA07A1}" destId="{4089042C-9D98-4715-9522-E4CBD5EDCEA4}" srcOrd="1" destOrd="0" presId="urn:microsoft.com/office/officeart/2005/8/layout/hierarchy4"/>
    <dgm:cxn modelId="{A89078BD-E8D0-4570-B50C-FEB8FD92D1DA}" type="presParOf" srcId="{BC6E8854-AB03-46B4-AE2A-683564AA07A1}" destId="{0A6FD72E-0010-491B-A69C-6BB6BA5BBF5D}" srcOrd="2" destOrd="0" presId="urn:microsoft.com/office/officeart/2005/8/layout/hierarchy4"/>
    <dgm:cxn modelId="{FD8FB1E3-A8A4-4865-9FB1-A06006766DD1}" type="presParOf" srcId="{0A6FD72E-0010-491B-A69C-6BB6BA5BBF5D}" destId="{F8682543-B93B-47D0-99FC-6DCE99D14A1A}" srcOrd="0" destOrd="0" presId="urn:microsoft.com/office/officeart/2005/8/layout/hierarchy4"/>
    <dgm:cxn modelId="{B429D676-6E89-4528-B11C-72B49E65D229}" type="presParOf" srcId="{0A6FD72E-0010-491B-A69C-6BB6BA5BBF5D}" destId="{40BC5448-1BE2-4B2B-85B0-B47E1195AFA9}" srcOrd="1" destOrd="0" presId="urn:microsoft.com/office/officeart/2005/8/layout/hierarchy4"/>
    <dgm:cxn modelId="{A15BB0A8-99B7-45C3-9926-3139878963B3}" type="presParOf" srcId="{BC6E8854-AB03-46B4-AE2A-683564AA07A1}" destId="{2C48E1A1-2F5F-474F-A2DE-90233D877F8B}" srcOrd="3" destOrd="0" presId="urn:microsoft.com/office/officeart/2005/8/layout/hierarchy4"/>
    <dgm:cxn modelId="{AD599ABA-2679-46D7-B7C3-BEB3210D166D}" type="presParOf" srcId="{BC6E8854-AB03-46B4-AE2A-683564AA07A1}" destId="{F79E794C-507E-4B14-941F-F61516443AA9}" srcOrd="4" destOrd="0" presId="urn:microsoft.com/office/officeart/2005/8/layout/hierarchy4"/>
    <dgm:cxn modelId="{CA066DE9-BDE5-46DD-9014-A132D82EB670}" type="presParOf" srcId="{F79E794C-507E-4B14-941F-F61516443AA9}" destId="{9343930F-D47C-4CB4-B001-2AD4EA481FBC}" srcOrd="0" destOrd="0" presId="urn:microsoft.com/office/officeart/2005/8/layout/hierarchy4"/>
    <dgm:cxn modelId="{771AB3B6-37BD-4F6F-B97D-D1D88241A10B}" type="presParOf" srcId="{F79E794C-507E-4B14-941F-F61516443AA9}" destId="{792BDAB3-E684-4F86-82C7-B9CA37A76A88}" srcOrd="1" destOrd="0" presId="urn:microsoft.com/office/officeart/2005/8/layout/hierarchy4"/>
    <dgm:cxn modelId="{EF172E09-71EE-4293-830D-0219831F0EC7}" type="presParOf" srcId="{BC6E8854-AB03-46B4-AE2A-683564AA07A1}" destId="{C9E25BF4-36D6-498B-97CE-B0985A1AE719}" srcOrd="5" destOrd="0" presId="urn:microsoft.com/office/officeart/2005/8/layout/hierarchy4"/>
    <dgm:cxn modelId="{45370C85-6288-43FF-9F4B-7561D5C46081}" type="presParOf" srcId="{BC6E8854-AB03-46B4-AE2A-683564AA07A1}" destId="{6F577DAF-1C17-42DC-A7F1-369986EBFDD9}" srcOrd="6" destOrd="0" presId="urn:microsoft.com/office/officeart/2005/8/layout/hierarchy4"/>
    <dgm:cxn modelId="{0522D771-E06B-48E5-B640-A1DEEE3B2B7C}" type="presParOf" srcId="{6F577DAF-1C17-42DC-A7F1-369986EBFDD9}" destId="{7214AE52-2EB8-4FF2-98E7-65638E2A4503}" srcOrd="0" destOrd="0" presId="urn:microsoft.com/office/officeart/2005/8/layout/hierarchy4"/>
    <dgm:cxn modelId="{64E73B2E-D68B-47C0-B7CA-60706E4E4A3A}" type="presParOf" srcId="{6F577DAF-1C17-42DC-A7F1-369986EBFDD9}" destId="{DF4F9F5E-E321-44C1-8855-755172768612}" srcOrd="1" destOrd="0" presId="urn:microsoft.com/office/officeart/2005/8/layout/hierarchy4"/>
    <dgm:cxn modelId="{8C0D9B24-563F-429B-8C85-4A4C51DF74CF}" type="presParOf" srcId="{BC6E8854-AB03-46B4-AE2A-683564AA07A1}" destId="{38681BAA-97C7-4AF2-81E1-403C027740C8}" srcOrd="7" destOrd="0" presId="urn:microsoft.com/office/officeart/2005/8/layout/hierarchy4"/>
    <dgm:cxn modelId="{834A4ACD-C7F8-4313-B567-87127F291B24}" type="presParOf" srcId="{BC6E8854-AB03-46B4-AE2A-683564AA07A1}" destId="{5B0DF2F7-98CA-41FA-80FE-4801D0EF6433}" srcOrd="8" destOrd="0" presId="urn:microsoft.com/office/officeart/2005/8/layout/hierarchy4"/>
    <dgm:cxn modelId="{132B1FC9-533F-4CCD-BED4-B2C2139CA071}" type="presParOf" srcId="{5B0DF2F7-98CA-41FA-80FE-4801D0EF6433}" destId="{70F4A80A-E6FD-4A4C-94D2-C1A5405884FD}" srcOrd="0" destOrd="0" presId="urn:microsoft.com/office/officeart/2005/8/layout/hierarchy4"/>
    <dgm:cxn modelId="{8B52D9B7-80C3-45C1-BEE0-7E7B8CB935C3}" type="presParOf" srcId="{5B0DF2F7-98CA-41FA-80FE-4801D0EF6433}" destId="{C25A1D96-FC1A-4BC7-BD71-A41AEE130B0E}" srcOrd="1" destOrd="0" presId="urn:microsoft.com/office/officeart/2005/8/layout/hierarchy4"/>
    <dgm:cxn modelId="{70B2F116-343B-498F-A570-13D0B9AA6C5D}" type="presParOf" srcId="{BC6E8854-AB03-46B4-AE2A-683564AA07A1}" destId="{0F2F2A8C-F7EF-419F-BE9E-FAF95B2822B9}" srcOrd="9" destOrd="0" presId="urn:microsoft.com/office/officeart/2005/8/layout/hierarchy4"/>
    <dgm:cxn modelId="{47240276-A7FD-4718-B2DD-CF9122BA8453}" type="presParOf" srcId="{BC6E8854-AB03-46B4-AE2A-683564AA07A1}" destId="{8890B4A2-3383-42C1-97E5-756BD9AD187E}" srcOrd="10" destOrd="0" presId="urn:microsoft.com/office/officeart/2005/8/layout/hierarchy4"/>
    <dgm:cxn modelId="{798C7308-F410-4B35-B631-F4EE80F3BB96}" type="presParOf" srcId="{8890B4A2-3383-42C1-97E5-756BD9AD187E}" destId="{0B373D69-67DC-4179-B3D8-CD324A520976}" srcOrd="0" destOrd="0" presId="urn:microsoft.com/office/officeart/2005/8/layout/hierarchy4"/>
    <dgm:cxn modelId="{6EB4C25A-DC45-4CF3-AB50-2DB41C5F8138}" type="presParOf" srcId="{8890B4A2-3383-42C1-97E5-756BD9AD187E}" destId="{A76A3189-5AE2-454D-A2D6-C7DAF50EBDB3}" srcOrd="1" destOrd="0" presId="urn:microsoft.com/office/officeart/2005/8/layout/hierarchy4"/>
    <dgm:cxn modelId="{A8552E08-FF30-42BD-87C1-87D315B1A137}" type="presParOf" srcId="{BC6E8854-AB03-46B4-AE2A-683564AA07A1}" destId="{612B0DD1-0225-4B14-8FD3-CF7FF14A20A8}" srcOrd="11" destOrd="0" presId="urn:microsoft.com/office/officeart/2005/8/layout/hierarchy4"/>
    <dgm:cxn modelId="{952D7A27-3BAE-4823-A806-4F84C588E3A6}" type="presParOf" srcId="{BC6E8854-AB03-46B4-AE2A-683564AA07A1}" destId="{C819E047-FA2F-4199-BD26-A848E0428304}" srcOrd="12" destOrd="0" presId="urn:microsoft.com/office/officeart/2005/8/layout/hierarchy4"/>
    <dgm:cxn modelId="{9355B1BF-C092-4D3D-938B-7FBA7407B146}" type="presParOf" srcId="{C819E047-FA2F-4199-BD26-A848E0428304}" destId="{2EA2C44D-8CD6-4425-B93C-0E715239904C}" srcOrd="0" destOrd="0" presId="urn:microsoft.com/office/officeart/2005/8/layout/hierarchy4"/>
    <dgm:cxn modelId="{268D8182-5473-48A2-848F-895AC34D5F4E}" type="presParOf" srcId="{C819E047-FA2F-4199-BD26-A848E0428304}" destId="{7AC832A4-5D14-41AC-8724-885ECA14EBB7}" srcOrd="1" destOrd="0" presId="urn:microsoft.com/office/officeart/2005/8/layout/hierarchy4"/>
    <dgm:cxn modelId="{512D6DCA-5EC9-40A8-85DC-850DD413BC21}" type="presParOf" srcId="{BC6E8854-AB03-46B4-AE2A-683564AA07A1}" destId="{29D4F638-F8D3-4C5E-8327-5F21CB97FDF8}" srcOrd="13" destOrd="0" presId="urn:microsoft.com/office/officeart/2005/8/layout/hierarchy4"/>
    <dgm:cxn modelId="{754C4469-5B3B-4842-8BCB-6A856E4419C3}" type="presParOf" srcId="{BC6E8854-AB03-46B4-AE2A-683564AA07A1}" destId="{243A98D3-F330-4A82-B9CC-D33C287146C4}" srcOrd="14" destOrd="0" presId="urn:microsoft.com/office/officeart/2005/8/layout/hierarchy4"/>
    <dgm:cxn modelId="{EB602FF2-715A-4650-B6CD-4E5D9EC08886}" type="presParOf" srcId="{243A98D3-F330-4A82-B9CC-D33C287146C4}" destId="{47A35E0C-611D-4969-885A-95250DEA15D8}" srcOrd="0" destOrd="0" presId="urn:microsoft.com/office/officeart/2005/8/layout/hierarchy4"/>
    <dgm:cxn modelId="{271EBE1B-731F-42B2-B306-846D66DA1148}" type="presParOf" srcId="{243A98D3-F330-4A82-B9CC-D33C287146C4}" destId="{CF99645D-7922-4661-90D7-407EAEF7E9E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8538D2-CA01-40B3-A271-AAF184B3E87A}">
      <dsp:nvSpPr>
        <dsp:cNvPr id="0" name=""/>
        <dsp:cNvSpPr/>
      </dsp:nvSpPr>
      <dsp:spPr>
        <a:xfrm>
          <a:off x="1058081" y="734048"/>
          <a:ext cx="980180" cy="980174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4700" kern="1200" dirty="0" smtClean="0"/>
            <a:t> </a:t>
          </a:r>
          <a:endParaRPr lang="pt-PT" sz="4700" kern="1200" dirty="0"/>
        </a:p>
      </dsp:txBody>
      <dsp:txXfrm>
        <a:off x="1201625" y="877591"/>
        <a:ext cx="693092" cy="693088"/>
      </dsp:txXfrm>
    </dsp:sp>
    <dsp:sp modelId="{7153C4CD-5383-4FBE-BC07-F1C0B45F455F}">
      <dsp:nvSpPr>
        <dsp:cNvPr id="0" name=""/>
        <dsp:cNvSpPr/>
      </dsp:nvSpPr>
      <dsp:spPr>
        <a:xfrm rot="16200000">
          <a:off x="1461903" y="631734"/>
          <a:ext cx="172537" cy="32091"/>
        </a:xfrm>
        <a:custGeom>
          <a:avLst/>
          <a:gdLst/>
          <a:ahLst/>
          <a:cxnLst/>
          <a:rect l="0" t="0" r="0" b="0"/>
          <a:pathLst>
            <a:path>
              <a:moveTo>
                <a:pt x="0" y="16045"/>
              </a:moveTo>
              <a:lnTo>
                <a:pt x="172537" y="1604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1543858" y="643466"/>
        <a:ext cx="8626" cy="8626"/>
      </dsp:txXfrm>
    </dsp:sp>
    <dsp:sp modelId="{28FD9D8E-8571-4BF2-86EF-369FBBB20601}">
      <dsp:nvSpPr>
        <dsp:cNvPr id="0" name=""/>
        <dsp:cNvSpPr/>
      </dsp:nvSpPr>
      <dsp:spPr>
        <a:xfrm>
          <a:off x="1272158" y="9483"/>
          <a:ext cx="552027" cy="5520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700" kern="1200" dirty="0" smtClean="0"/>
            <a:t> </a:t>
          </a:r>
          <a:endParaRPr lang="pt-PT" sz="2700" kern="1200" dirty="0"/>
        </a:p>
      </dsp:txBody>
      <dsp:txXfrm>
        <a:off x="1353000" y="90325"/>
        <a:ext cx="390343" cy="390343"/>
      </dsp:txXfrm>
    </dsp:sp>
    <dsp:sp modelId="{4113A830-531A-4C45-BAD3-8071237F72E3}">
      <dsp:nvSpPr>
        <dsp:cNvPr id="0" name=""/>
        <dsp:cNvSpPr/>
      </dsp:nvSpPr>
      <dsp:spPr>
        <a:xfrm rot="18900000">
          <a:off x="1869449" y="800544"/>
          <a:ext cx="172535" cy="32091"/>
        </a:xfrm>
        <a:custGeom>
          <a:avLst/>
          <a:gdLst/>
          <a:ahLst/>
          <a:cxnLst/>
          <a:rect l="0" t="0" r="0" b="0"/>
          <a:pathLst>
            <a:path>
              <a:moveTo>
                <a:pt x="0" y="16045"/>
              </a:moveTo>
              <a:lnTo>
                <a:pt x="172535" y="1604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1951404" y="812276"/>
        <a:ext cx="8626" cy="8626"/>
      </dsp:txXfrm>
    </dsp:sp>
    <dsp:sp modelId="{4BE05260-9748-4A51-8A72-E5BEA473B4D8}">
      <dsp:nvSpPr>
        <dsp:cNvPr id="0" name=""/>
        <dsp:cNvSpPr/>
      </dsp:nvSpPr>
      <dsp:spPr>
        <a:xfrm>
          <a:off x="1935875" y="284404"/>
          <a:ext cx="552027" cy="5520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700" kern="1200" dirty="0" smtClean="0"/>
            <a:t> </a:t>
          </a:r>
          <a:endParaRPr lang="pt-PT" sz="2700" kern="1200" dirty="0"/>
        </a:p>
      </dsp:txBody>
      <dsp:txXfrm>
        <a:off x="2016717" y="365246"/>
        <a:ext cx="390343" cy="390343"/>
      </dsp:txXfrm>
    </dsp:sp>
    <dsp:sp modelId="{9DBAF919-1005-4607-8034-6B8E8BD0BBFC}">
      <dsp:nvSpPr>
        <dsp:cNvPr id="0" name=""/>
        <dsp:cNvSpPr/>
      </dsp:nvSpPr>
      <dsp:spPr>
        <a:xfrm>
          <a:off x="2038262" y="1208090"/>
          <a:ext cx="172534" cy="32091"/>
        </a:xfrm>
        <a:custGeom>
          <a:avLst/>
          <a:gdLst/>
          <a:ahLst/>
          <a:cxnLst/>
          <a:rect l="0" t="0" r="0" b="0"/>
          <a:pathLst>
            <a:path>
              <a:moveTo>
                <a:pt x="0" y="16045"/>
              </a:moveTo>
              <a:lnTo>
                <a:pt x="172534" y="1604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2120216" y="1219822"/>
        <a:ext cx="8626" cy="8626"/>
      </dsp:txXfrm>
    </dsp:sp>
    <dsp:sp modelId="{8631ECCA-FC77-42D8-8E01-B8DCF352233A}">
      <dsp:nvSpPr>
        <dsp:cNvPr id="0" name=""/>
        <dsp:cNvSpPr/>
      </dsp:nvSpPr>
      <dsp:spPr>
        <a:xfrm>
          <a:off x="2210796" y="948122"/>
          <a:ext cx="552027" cy="5520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700" kern="1200" dirty="0" smtClean="0"/>
            <a:t> </a:t>
          </a:r>
          <a:endParaRPr lang="pt-PT" sz="2700" kern="1200" dirty="0"/>
        </a:p>
      </dsp:txBody>
      <dsp:txXfrm>
        <a:off x="2291638" y="1028964"/>
        <a:ext cx="390343" cy="390343"/>
      </dsp:txXfrm>
    </dsp:sp>
    <dsp:sp modelId="{E6823B20-9016-44C3-B0B8-5A074620153D}">
      <dsp:nvSpPr>
        <dsp:cNvPr id="0" name=""/>
        <dsp:cNvSpPr/>
      </dsp:nvSpPr>
      <dsp:spPr>
        <a:xfrm rot="2700000">
          <a:off x="1869449" y="1615636"/>
          <a:ext cx="172535" cy="32091"/>
        </a:xfrm>
        <a:custGeom>
          <a:avLst/>
          <a:gdLst/>
          <a:ahLst/>
          <a:cxnLst/>
          <a:rect l="0" t="0" r="0" b="0"/>
          <a:pathLst>
            <a:path>
              <a:moveTo>
                <a:pt x="0" y="16045"/>
              </a:moveTo>
              <a:lnTo>
                <a:pt x="172535" y="1604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1951404" y="1627368"/>
        <a:ext cx="8626" cy="8626"/>
      </dsp:txXfrm>
    </dsp:sp>
    <dsp:sp modelId="{3D8FAA37-2A78-48DB-A858-ED0B96BA7236}">
      <dsp:nvSpPr>
        <dsp:cNvPr id="0" name=""/>
        <dsp:cNvSpPr/>
      </dsp:nvSpPr>
      <dsp:spPr>
        <a:xfrm>
          <a:off x="1935875" y="1611839"/>
          <a:ext cx="552027" cy="5520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700" kern="1200" dirty="0" smtClean="0"/>
            <a:t> </a:t>
          </a:r>
          <a:endParaRPr lang="pt-PT" sz="2700" kern="1200" dirty="0"/>
        </a:p>
      </dsp:txBody>
      <dsp:txXfrm>
        <a:off x="2016717" y="1692681"/>
        <a:ext cx="390343" cy="390343"/>
      </dsp:txXfrm>
    </dsp:sp>
    <dsp:sp modelId="{1B4EA7F9-D9A7-40CC-8CB3-304F69BCEA9B}">
      <dsp:nvSpPr>
        <dsp:cNvPr id="0" name=""/>
        <dsp:cNvSpPr/>
      </dsp:nvSpPr>
      <dsp:spPr>
        <a:xfrm rot="5400000">
          <a:off x="1461903" y="1784446"/>
          <a:ext cx="172537" cy="32091"/>
        </a:xfrm>
        <a:custGeom>
          <a:avLst/>
          <a:gdLst/>
          <a:ahLst/>
          <a:cxnLst/>
          <a:rect l="0" t="0" r="0" b="0"/>
          <a:pathLst>
            <a:path>
              <a:moveTo>
                <a:pt x="0" y="16045"/>
              </a:moveTo>
              <a:lnTo>
                <a:pt x="172537" y="1604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1543858" y="1796178"/>
        <a:ext cx="8626" cy="8626"/>
      </dsp:txXfrm>
    </dsp:sp>
    <dsp:sp modelId="{32F15EE8-DF02-46BB-8503-FD31C523E008}">
      <dsp:nvSpPr>
        <dsp:cNvPr id="0" name=""/>
        <dsp:cNvSpPr/>
      </dsp:nvSpPr>
      <dsp:spPr>
        <a:xfrm>
          <a:off x="1272158" y="1886760"/>
          <a:ext cx="552027" cy="5520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700" kern="1200" dirty="0" smtClean="0"/>
            <a:t> </a:t>
          </a:r>
          <a:endParaRPr lang="pt-PT" sz="2700" kern="1200" dirty="0"/>
        </a:p>
      </dsp:txBody>
      <dsp:txXfrm>
        <a:off x="1353000" y="1967602"/>
        <a:ext cx="390343" cy="390343"/>
      </dsp:txXfrm>
    </dsp:sp>
    <dsp:sp modelId="{09002833-7341-4CAF-BF34-1526BE2B8119}">
      <dsp:nvSpPr>
        <dsp:cNvPr id="0" name=""/>
        <dsp:cNvSpPr/>
      </dsp:nvSpPr>
      <dsp:spPr>
        <a:xfrm rot="8100000">
          <a:off x="1054358" y="1615636"/>
          <a:ext cx="172535" cy="32091"/>
        </a:xfrm>
        <a:custGeom>
          <a:avLst/>
          <a:gdLst/>
          <a:ahLst/>
          <a:cxnLst/>
          <a:rect l="0" t="0" r="0" b="0"/>
          <a:pathLst>
            <a:path>
              <a:moveTo>
                <a:pt x="0" y="16045"/>
              </a:moveTo>
              <a:lnTo>
                <a:pt x="172535" y="1604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 rot="10800000">
        <a:off x="1136312" y="1627368"/>
        <a:ext cx="8626" cy="8626"/>
      </dsp:txXfrm>
    </dsp:sp>
    <dsp:sp modelId="{0A6A604F-6EA7-4685-95FF-397C7C64F30A}">
      <dsp:nvSpPr>
        <dsp:cNvPr id="0" name=""/>
        <dsp:cNvSpPr/>
      </dsp:nvSpPr>
      <dsp:spPr>
        <a:xfrm>
          <a:off x="608440" y="1611839"/>
          <a:ext cx="552027" cy="5520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700" kern="1200" dirty="0" smtClean="0"/>
            <a:t> </a:t>
          </a:r>
          <a:endParaRPr lang="pt-PT" sz="2700" kern="1200" dirty="0"/>
        </a:p>
      </dsp:txBody>
      <dsp:txXfrm>
        <a:off x="689282" y="1692681"/>
        <a:ext cx="390343" cy="390343"/>
      </dsp:txXfrm>
    </dsp:sp>
    <dsp:sp modelId="{6F282CEA-5F69-4384-9033-4E3BAF4400D2}">
      <dsp:nvSpPr>
        <dsp:cNvPr id="0" name=""/>
        <dsp:cNvSpPr/>
      </dsp:nvSpPr>
      <dsp:spPr>
        <a:xfrm rot="10800000">
          <a:off x="885547" y="1208090"/>
          <a:ext cx="172534" cy="32091"/>
        </a:xfrm>
        <a:custGeom>
          <a:avLst/>
          <a:gdLst/>
          <a:ahLst/>
          <a:cxnLst/>
          <a:rect l="0" t="0" r="0" b="0"/>
          <a:pathLst>
            <a:path>
              <a:moveTo>
                <a:pt x="0" y="16045"/>
              </a:moveTo>
              <a:lnTo>
                <a:pt x="172534" y="1604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 rot="10800000">
        <a:off x="967501" y="1219822"/>
        <a:ext cx="8626" cy="8626"/>
      </dsp:txXfrm>
    </dsp:sp>
    <dsp:sp modelId="{5C9EE328-AEAE-4380-8F9C-FF1E74E585E6}">
      <dsp:nvSpPr>
        <dsp:cNvPr id="0" name=""/>
        <dsp:cNvSpPr/>
      </dsp:nvSpPr>
      <dsp:spPr>
        <a:xfrm>
          <a:off x="333519" y="948122"/>
          <a:ext cx="552027" cy="5520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700" kern="1200" dirty="0" smtClean="0"/>
            <a:t> </a:t>
          </a:r>
          <a:endParaRPr lang="pt-PT" sz="2700" kern="1200" dirty="0"/>
        </a:p>
      </dsp:txBody>
      <dsp:txXfrm>
        <a:off x="414361" y="1028964"/>
        <a:ext cx="390343" cy="390343"/>
      </dsp:txXfrm>
    </dsp:sp>
    <dsp:sp modelId="{4E002A10-BB7A-43B2-B6E8-0EFEB4960B67}">
      <dsp:nvSpPr>
        <dsp:cNvPr id="0" name=""/>
        <dsp:cNvSpPr/>
      </dsp:nvSpPr>
      <dsp:spPr>
        <a:xfrm rot="13500000">
          <a:off x="1054358" y="800544"/>
          <a:ext cx="172535" cy="32091"/>
        </a:xfrm>
        <a:custGeom>
          <a:avLst/>
          <a:gdLst/>
          <a:ahLst/>
          <a:cxnLst/>
          <a:rect l="0" t="0" r="0" b="0"/>
          <a:pathLst>
            <a:path>
              <a:moveTo>
                <a:pt x="0" y="16045"/>
              </a:moveTo>
              <a:lnTo>
                <a:pt x="172535" y="1604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 rot="10800000">
        <a:off x="1136312" y="812276"/>
        <a:ext cx="8626" cy="8626"/>
      </dsp:txXfrm>
    </dsp:sp>
    <dsp:sp modelId="{42B7F2BC-65D5-4D25-9E56-E641F2DAFF93}">
      <dsp:nvSpPr>
        <dsp:cNvPr id="0" name=""/>
        <dsp:cNvSpPr/>
      </dsp:nvSpPr>
      <dsp:spPr>
        <a:xfrm>
          <a:off x="608440" y="284404"/>
          <a:ext cx="552027" cy="5520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700" kern="1200" dirty="0"/>
        </a:p>
      </dsp:txBody>
      <dsp:txXfrm>
        <a:off x="689282" y="365246"/>
        <a:ext cx="390343" cy="3903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2FD712-1C23-48B1-9FDC-EFD2716FE4E1}">
      <dsp:nvSpPr>
        <dsp:cNvPr id="0" name=""/>
        <dsp:cNvSpPr/>
      </dsp:nvSpPr>
      <dsp:spPr>
        <a:xfrm>
          <a:off x="291335" y="207495"/>
          <a:ext cx="1889264" cy="1889264"/>
        </a:xfrm>
        <a:prstGeom prst="blockArc">
          <a:avLst>
            <a:gd name="adj1" fmla="val 13500000"/>
            <a:gd name="adj2" fmla="val 16200000"/>
            <a:gd name="adj3" fmla="val 339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F08F63-7430-4A51-A93D-0630EDFA4894}">
      <dsp:nvSpPr>
        <dsp:cNvPr id="0" name=""/>
        <dsp:cNvSpPr/>
      </dsp:nvSpPr>
      <dsp:spPr>
        <a:xfrm>
          <a:off x="291335" y="207495"/>
          <a:ext cx="1889264" cy="1889264"/>
        </a:xfrm>
        <a:prstGeom prst="blockArc">
          <a:avLst>
            <a:gd name="adj1" fmla="val 10800000"/>
            <a:gd name="adj2" fmla="val 13500000"/>
            <a:gd name="adj3" fmla="val 339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A38D3D-4429-40DB-9AF8-F2C46AFAC77C}">
      <dsp:nvSpPr>
        <dsp:cNvPr id="0" name=""/>
        <dsp:cNvSpPr/>
      </dsp:nvSpPr>
      <dsp:spPr>
        <a:xfrm>
          <a:off x="291335" y="207495"/>
          <a:ext cx="1889264" cy="1889264"/>
        </a:xfrm>
        <a:prstGeom prst="blockArc">
          <a:avLst>
            <a:gd name="adj1" fmla="val 8100000"/>
            <a:gd name="adj2" fmla="val 10800000"/>
            <a:gd name="adj3" fmla="val 339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61B76F-8212-4587-ADEA-DE35B09D0B47}">
      <dsp:nvSpPr>
        <dsp:cNvPr id="0" name=""/>
        <dsp:cNvSpPr/>
      </dsp:nvSpPr>
      <dsp:spPr>
        <a:xfrm>
          <a:off x="291335" y="207495"/>
          <a:ext cx="1889264" cy="1889264"/>
        </a:xfrm>
        <a:prstGeom prst="blockArc">
          <a:avLst>
            <a:gd name="adj1" fmla="val 5400000"/>
            <a:gd name="adj2" fmla="val 8100000"/>
            <a:gd name="adj3" fmla="val 339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B64EFB-2705-4423-ABA1-75EB2F25A9A1}">
      <dsp:nvSpPr>
        <dsp:cNvPr id="0" name=""/>
        <dsp:cNvSpPr/>
      </dsp:nvSpPr>
      <dsp:spPr>
        <a:xfrm>
          <a:off x="291335" y="207495"/>
          <a:ext cx="1889264" cy="1889264"/>
        </a:xfrm>
        <a:prstGeom prst="blockArc">
          <a:avLst>
            <a:gd name="adj1" fmla="val 2700000"/>
            <a:gd name="adj2" fmla="val 5400000"/>
            <a:gd name="adj3" fmla="val 339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8BF0DE-FA3F-46AC-9C2E-67BDEACF6091}">
      <dsp:nvSpPr>
        <dsp:cNvPr id="0" name=""/>
        <dsp:cNvSpPr/>
      </dsp:nvSpPr>
      <dsp:spPr>
        <a:xfrm>
          <a:off x="291335" y="207495"/>
          <a:ext cx="1889264" cy="1889264"/>
        </a:xfrm>
        <a:prstGeom prst="blockArc">
          <a:avLst>
            <a:gd name="adj1" fmla="val 0"/>
            <a:gd name="adj2" fmla="val 2700000"/>
            <a:gd name="adj3" fmla="val 339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B2B7D4-B4DD-489D-8ABD-6DE1E1823C10}">
      <dsp:nvSpPr>
        <dsp:cNvPr id="0" name=""/>
        <dsp:cNvSpPr/>
      </dsp:nvSpPr>
      <dsp:spPr>
        <a:xfrm>
          <a:off x="291335" y="207495"/>
          <a:ext cx="1889264" cy="1889264"/>
        </a:xfrm>
        <a:prstGeom prst="blockArc">
          <a:avLst>
            <a:gd name="adj1" fmla="val 18900000"/>
            <a:gd name="adj2" fmla="val 0"/>
            <a:gd name="adj3" fmla="val 339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2E5179-B2BE-4B13-806B-D9F7C71D61F5}">
      <dsp:nvSpPr>
        <dsp:cNvPr id="0" name=""/>
        <dsp:cNvSpPr/>
      </dsp:nvSpPr>
      <dsp:spPr>
        <a:xfrm>
          <a:off x="291335" y="207495"/>
          <a:ext cx="1889264" cy="1889264"/>
        </a:xfrm>
        <a:prstGeom prst="blockArc">
          <a:avLst>
            <a:gd name="adj1" fmla="val 16200000"/>
            <a:gd name="adj2" fmla="val 18900000"/>
            <a:gd name="adj3" fmla="val 339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67BF3B-E9DD-405F-95C2-945F5CFF626C}">
      <dsp:nvSpPr>
        <dsp:cNvPr id="0" name=""/>
        <dsp:cNvSpPr/>
      </dsp:nvSpPr>
      <dsp:spPr>
        <a:xfrm>
          <a:off x="901301" y="832393"/>
          <a:ext cx="636089" cy="636089"/>
        </a:xfrm>
        <a:prstGeom prst="ellipse">
          <a:avLst/>
        </a:prstGeom>
        <a:solidFill>
          <a:schemeClr val="bg1"/>
        </a:solidFill>
        <a:ln w="0">
          <a:solidFill>
            <a:schemeClr val="lt1">
              <a:hueOff val="0"/>
              <a:satOff val="0"/>
              <a:lumOff val="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kern="1200" dirty="0" smtClean="0"/>
            <a:t> </a:t>
          </a:r>
          <a:endParaRPr lang="pt-PT" sz="2800" kern="1200" dirty="0"/>
        </a:p>
      </dsp:txBody>
      <dsp:txXfrm>
        <a:off x="994454" y="925546"/>
        <a:ext cx="449783" cy="449783"/>
      </dsp:txXfrm>
    </dsp:sp>
    <dsp:sp modelId="{D502E782-F5E1-402F-A0F4-F0CFEAD28272}">
      <dsp:nvSpPr>
        <dsp:cNvPr id="0" name=""/>
        <dsp:cNvSpPr/>
      </dsp:nvSpPr>
      <dsp:spPr>
        <a:xfrm>
          <a:off x="1013336" y="894"/>
          <a:ext cx="445262" cy="445262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 </a:t>
          </a:r>
          <a:endParaRPr lang="pt-PT" sz="2000" kern="1200" dirty="0"/>
        </a:p>
      </dsp:txBody>
      <dsp:txXfrm>
        <a:off x="1078543" y="66101"/>
        <a:ext cx="314848" cy="314848"/>
      </dsp:txXfrm>
    </dsp:sp>
    <dsp:sp modelId="{871F5813-2EB8-4D42-BE8D-A1B763E093D0}">
      <dsp:nvSpPr>
        <dsp:cNvPr id="0" name=""/>
        <dsp:cNvSpPr/>
      </dsp:nvSpPr>
      <dsp:spPr>
        <a:xfrm>
          <a:off x="1669958" y="272875"/>
          <a:ext cx="445262" cy="445262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 </a:t>
          </a:r>
          <a:endParaRPr lang="pt-PT" sz="2000" kern="1200" dirty="0"/>
        </a:p>
      </dsp:txBody>
      <dsp:txXfrm>
        <a:off x="1735165" y="338082"/>
        <a:ext cx="314848" cy="314848"/>
      </dsp:txXfrm>
    </dsp:sp>
    <dsp:sp modelId="{706D944D-4407-4801-9FD0-CF19365E2DAE}">
      <dsp:nvSpPr>
        <dsp:cNvPr id="0" name=""/>
        <dsp:cNvSpPr/>
      </dsp:nvSpPr>
      <dsp:spPr>
        <a:xfrm>
          <a:off x="1941939" y="929496"/>
          <a:ext cx="445262" cy="445262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000" kern="1200" dirty="0"/>
        </a:p>
      </dsp:txBody>
      <dsp:txXfrm>
        <a:off x="2007146" y="994703"/>
        <a:ext cx="314848" cy="314848"/>
      </dsp:txXfrm>
    </dsp:sp>
    <dsp:sp modelId="{ADC3C399-B363-42DA-8778-905A05E46147}">
      <dsp:nvSpPr>
        <dsp:cNvPr id="0" name=""/>
        <dsp:cNvSpPr/>
      </dsp:nvSpPr>
      <dsp:spPr>
        <a:xfrm>
          <a:off x="1669958" y="1586118"/>
          <a:ext cx="445262" cy="445262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 </a:t>
          </a:r>
          <a:endParaRPr lang="pt-PT" sz="2000" kern="1200" dirty="0"/>
        </a:p>
      </dsp:txBody>
      <dsp:txXfrm>
        <a:off x="1735165" y="1651325"/>
        <a:ext cx="314848" cy="314848"/>
      </dsp:txXfrm>
    </dsp:sp>
    <dsp:sp modelId="{99746EB0-56C9-4DCB-8CE4-4772C5232564}">
      <dsp:nvSpPr>
        <dsp:cNvPr id="0" name=""/>
        <dsp:cNvSpPr/>
      </dsp:nvSpPr>
      <dsp:spPr>
        <a:xfrm>
          <a:off x="1013336" y="1858099"/>
          <a:ext cx="445262" cy="445262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 </a:t>
          </a:r>
          <a:endParaRPr lang="pt-PT" sz="2000" kern="1200" dirty="0"/>
        </a:p>
      </dsp:txBody>
      <dsp:txXfrm>
        <a:off x="1078543" y="1923306"/>
        <a:ext cx="314848" cy="314848"/>
      </dsp:txXfrm>
    </dsp:sp>
    <dsp:sp modelId="{249B375C-3C75-49FB-A87F-9FFD88CCD097}">
      <dsp:nvSpPr>
        <dsp:cNvPr id="0" name=""/>
        <dsp:cNvSpPr/>
      </dsp:nvSpPr>
      <dsp:spPr>
        <a:xfrm>
          <a:off x="356715" y="1586118"/>
          <a:ext cx="445262" cy="445262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 </a:t>
          </a:r>
          <a:endParaRPr lang="pt-PT" sz="2000" kern="1200" dirty="0"/>
        </a:p>
      </dsp:txBody>
      <dsp:txXfrm>
        <a:off x="421922" y="1651325"/>
        <a:ext cx="314848" cy="314848"/>
      </dsp:txXfrm>
    </dsp:sp>
    <dsp:sp modelId="{C4320756-1815-4AA3-8836-51402ECDB2DA}">
      <dsp:nvSpPr>
        <dsp:cNvPr id="0" name=""/>
        <dsp:cNvSpPr/>
      </dsp:nvSpPr>
      <dsp:spPr>
        <a:xfrm>
          <a:off x="84734" y="929496"/>
          <a:ext cx="445262" cy="445262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 </a:t>
          </a:r>
          <a:endParaRPr lang="pt-PT" sz="2000" kern="1200" dirty="0"/>
        </a:p>
      </dsp:txBody>
      <dsp:txXfrm>
        <a:off x="149941" y="994703"/>
        <a:ext cx="314848" cy="314848"/>
      </dsp:txXfrm>
    </dsp:sp>
    <dsp:sp modelId="{CDE58BB0-5DCA-4C4D-94BC-8A8C8FF6BD44}">
      <dsp:nvSpPr>
        <dsp:cNvPr id="0" name=""/>
        <dsp:cNvSpPr/>
      </dsp:nvSpPr>
      <dsp:spPr>
        <a:xfrm>
          <a:off x="356715" y="272875"/>
          <a:ext cx="445262" cy="445262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 </a:t>
          </a:r>
          <a:endParaRPr lang="pt-PT" sz="2000" kern="1200" dirty="0"/>
        </a:p>
      </dsp:txBody>
      <dsp:txXfrm>
        <a:off x="421922" y="338082"/>
        <a:ext cx="314848" cy="3148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184BC-51AB-44C4-B028-84E35E20213D}">
      <dsp:nvSpPr>
        <dsp:cNvPr id="0" name=""/>
        <dsp:cNvSpPr/>
      </dsp:nvSpPr>
      <dsp:spPr>
        <a:xfrm>
          <a:off x="1355" y="610"/>
          <a:ext cx="8385712" cy="581089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noProof="0" dirty="0" smtClean="0"/>
            <a:t>Collect</a:t>
          </a:r>
          <a:endParaRPr lang="en-GB" sz="3600" kern="1200" noProof="0" dirty="0"/>
        </a:p>
      </dsp:txBody>
      <dsp:txXfrm>
        <a:off x="18375" y="17630"/>
        <a:ext cx="8351672" cy="547049"/>
      </dsp:txXfrm>
    </dsp:sp>
    <dsp:sp modelId="{9C4F9C16-55E0-4913-801D-C030D7B6AD96}">
      <dsp:nvSpPr>
        <dsp:cNvPr id="0" name=""/>
        <dsp:cNvSpPr/>
      </dsp:nvSpPr>
      <dsp:spPr>
        <a:xfrm>
          <a:off x="1355" y="759692"/>
          <a:ext cx="1972180" cy="4638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noProof="0" dirty="0" smtClean="0">
              <a:solidFill>
                <a:schemeClr val="tx1"/>
              </a:solidFill>
            </a:rPr>
            <a:t>4.1 Create frame &amp; select sample</a:t>
          </a:r>
          <a:endParaRPr lang="en-GB" sz="1200" kern="1200" noProof="0" dirty="0">
            <a:solidFill>
              <a:schemeClr val="tx1"/>
            </a:solidFill>
          </a:endParaRPr>
        </a:p>
      </dsp:txBody>
      <dsp:txXfrm>
        <a:off x="14940" y="773277"/>
        <a:ext cx="1945010" cy="436662"/>
      </dsp:txXfrm>
    </dsp:sp>
    <dsp:sp modelId="{12CDFA14-D723-49A2-94E2-BDE372E5D380}">
      <dsp:nvSpPr>
        <dsp:cNvPr id="0" name=""/>
        <dsp:cNvSpPr/>
      </dsp:nvSpPr>
      <dsp:spPr>
        <a:xfrm>
          <a:off x="2139199" y="759692"/>
          <a:ext cx="1972180" cy="463832"/>
        </a:xfrm>
        <a:prstGeom prst="roundRect">
          <a:avLst>
            <a:gd name="adj" fmla="val 10000"/>
          </a:avLst>
        </a:prstGeom>
        <a:solidFill>
          <a:srgbClr val="FF66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noProof="0" dirty="0" smtClean="0">
              <a:solidFill>
                <a:srgbClr val="002060"/>
              </a:solidFill>
            </a:rPr>
            <a:t>4.2 Set up collection</a:t>
          </a:r>
          <a:endParaRPr lang="en-GB" sz="1400" b="1" kern="1200" noProof="0" dirty="0">
            <a:solidFill>
              <a:srgbClr val="002060"/>
            </a:solidFill>
          </a:endParaRPr>
        </a:p>
      </dsp:txBody>
      <dsp:txXfrm>
        <a:off x="2152784" y="773277"/>
        <a:ext cx="1945010" cy="436662"/>
      </dsp:txXfrm>
    </dsp:sp>
    <dsp:sp modelId="{E901F9C5-5F41-4D9B-9774-8CB08561FF5B}">
      <dsp:nvSpPr>
        <dsp:cNvPr id="0" name=""/>
        <dsp:cNvSpPr/>
      </dsp:nvSpPr>
      <dsp:spPr>
        <a:xfrm>
          <a:off x="4277043" y="759692"/>
          <a:ext cx="1972180" cy="463832"/>
        </a:xfrm>
        <a:prstGeom prst="roundRect">
          <a:avLst>
            <a:gd name="adj" fmla="val 10000"/>
          </a:avLst>
        </a:prstGeom>
        <a:solidFill>
          <a:srgbClr val="FF66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noProof="0" dirty="0" smtClean="0">
              <a:solidFill>
                <a:srgbClr val="002060"/>
              </a:solidFill>
            </a:rPr>
            <a:t>4.3 Run collection</a:t>
          </a:r>
          <a:endParaRPr lang="en-GB" sz="1400" b="1" kern="1200" noProof="0" dirty="0">
            <a:solidFill>
              <a:srgbClr val="002060"/>
            </a:solidFill>
          </a:endParaRPr>
        </a:p>
      </dsp:txBody>
      <dsp:txXfrm>
        <a:off x="4290628" y="773277"/>
        <a:ext cx="1945010" cy="436662"/>
      </dsp:txXfrm>
    </dsp:sp>
    <dsp:sp modelId="{20F437F5-DF2E-453E-8D68-E88FB9739051}">
      <dsp:nvSpPr>
        <dsp:cNvPr id="0" name=""/>
        <dsp:cNvSpPr/>
      </dsp:nvSpPr>
      <dsp:spPr>
        <a:xfrm>
          <a:off x="6414887" y="759692"/>
          <a:ext cx="1972180" cy="463832"/>
        </a:xfrm>
        <a:prstGeom prst="roundRect">
          <a:avLst>
            <a:gd name="adj" fmla="val 10000"/>
          </a:avLst>
        </a:prstGeom>
        <a:solidFill>
          <a:srgbClr val="FF66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noProof="0" dirty="0" smtClean="0">
              <a:solidFill>
                <a:srgbClr val="002060"/>
              </a:solidFill>
            </a:rPr>
            <a:t>4.4 Finalise collection</a:t>
          </a:r>
          <a:endParaRPr lang="en-GB" sz="1400" b="1" kern="1200" noProof="0" dirty="0">
            <a:solidFill>
              <a:srgbClr val="002060"/>
            </a:solidFill>
          </a:endParaRPr>
        </a:p>
      </dsp:txBody>
      <dsp:txXfrm>
        <a:off x="6428472" y="773277"/>
        <a:ext cx="1945010" cy="4366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184BC-51AB-44C4-B028-84E35E20213D}">
      <dsp:nvSpPr>
        <dsp:cNvPr id="0" name=""/>
        <dsp:cNvSpPr/>
      </dsp:nvSpPr>
      <dsp:spPr>
        <a:xfrm>
          <a:off x="3909" y="754"/>
          <a:ext cx="8380604" cy="583201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noProof="0" dirty="0" smtClean="0"/>
            <a:t>Process</a:t>
          </a:r>
          <a:endParaRPr lang="en-GB" sz="2800" kern="1200" noProof="0" dirty="0"/>
        </a:p>
      </dsp:txBody>
      <dsp:txXfrm>
        <a:off x="20990" y="17835"/>
        <a:ext cx="8346442" cy="549039"/>
      </dsp:txXfrm>
    </dsp:sp>
    <dsp:sp modelId="{9C4F9C16-55E0-4913-801D-C030D7B6AD96}">
      <dsp:nvSpPr>
        <dsp:cNvPr id="0" name=""/>
        <dsp:cNvSpPr/>
      </dsp:nvSpPr>
      <dsp:spPr>
        <a:xfrm>
          <a:off x="3909" y="784196"/>
          <a:ext cx="975850" cy="583201"/>
        </a:xfrm>
        <a:prstGeom prst="roundRect">
          <a:avLst>
            <a:gd name="adj" fmla="val 10000"/>
          </a:avLst>
        </a:prstGeom>
        <a:solidFill>
          <a:srgbClr val="FF66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noProof="0" dirty="0" smtClean="0">
              <a:solidFill>
                <a:srgbClr val="002060"/>
              </a:solidFill>
            </a:rPr>
            <a:t>5.1  Integrate data</a:t>
          </a:r>
          <a:endParaRPr lang="en-GB" sz="1200" b="1" kern="1200" noProof="0" dirty="0">
            <a:solidFill>
              <a:srgbClr val="002060"/>
            </a:solidFill>
          </a:endParaRPr>
        </a:p>
      </dsp:txBody>
      <dsp:txXfrm>
        <a:off x="20990" y="801277"/>
        <a:ext cx="941688" cy="549039"/>
      </dsp:txXfrm>
    </dsp:sp>
    <dsp:sp modelId="{F8682543-B93B-47D0-99FC-6DCE99D14A1A}">
      <dsp:nvSpPr>
        <dsp:cNvPr id="0" name=""/>
        <dsp:cNvSpPr/>
      </dsp:nvSpPr>
      <dsp:spPr>
        <a:xfrm>
          <a:off x="1061731" y="784196"/>
          <a:ext cx="975850" cy="583201"/>
        </a:xfrm>
        <a:prstGeom prst="roundRect">
          <a:avLst>
            <a:gd name="adj" fmla="val 10000"/>
          </a:avLst>
        </a:prstGeom>
        <a:solidFill>
          <a:srgbClr val="FF66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noProof="0" dirty="0" smtClean="0">
              <a:solidFill>
                <a:srgbClr val="002060"/>
              </a:solidFill>
            </a:rPr>
            <a:t>5.2 Classify &amp; code</a:t>
          </a:r>
          <a:endParaRPr lang="en-GB" sz="1200" b="1" kern="1200" noProof="0" dirty="0">
            <a:solidFill>
              <a:srgbClr val="002060"/>
            </a:solidFill>
          </a:endParaRPr>
        </a:p>
      </dsp:txBody>
      <dsp:txXfrm>
        <a:off x="1078812" y="801277"/>
        <a:ext cx="941688" cy="549039"/>
      </dsp:txXfrm>
    </dsp:sp>
    <dsp:sp modelId="{9343930F-D47C-4CB4-B001-2AD4EA481FBC}">
      <dsp:nvSpPr>
        <dsp:cNvPr id="0" name=""/>
        <dsp:cNvSpPr/>
      </dsp:nvSpPr>
      <dsp:spPr>
        <a:xfrm>
          <a:off x="2119553" y="784196"/>
          <a:ext cx="975850" cy="583201"/>
        </a:xfrm>
        <a:prstGeom prst="roundRect">
          <a:avLst>
            <a:gd name="adj" fmla="val 10000"/>
          </a:avLst>
        </a:prstGeom>
        <a:solidFill>
          <a:srgbClr val="FF66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noProof="0" dirty="0" smtClean="0">
              <a:solidFill>
                <a:srgbClr val="002060"/>
              </a:solidFill>
            </a:rPr>
            <a:t>5.3 Review &amp; validate</a:t>
          </a:r>
          <a:endParaRPr lang="en-GB" sz="1200" b="1" kern="1200" noProof="0" dirty="0">
            <a:solidFill>
              <a:srgbClr val="002060"/>
            </a:solidFill>
          </a:endParaRPr>
        </a:p>
      </dsp:txBody>
      <dsp:txXfrm>
        <a:off x="2136634" y="801277"/>
        <a:ext cx="941688" cy="549039"/>
      </dsp:txXfrm>
    </dsp:sp>
    <dsp:sp modelId="{7214AE52-2EB8-4FF2-98E7-65638E2A4503}">
      <dsp:nvSpPr>
        <dsp:cNvPr id="0" name=""/>
        <dsp:cNvSpPr/>
      </dsp:nvSpPr>
      <dsp:spPr>
        <a:xfrm>
          <a:off x="3177375" y="784196"/>
          <a:ext cx="975850" cy="5832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noProof="0" dirty="0" smtClean="0">
              <a:solidFill>
                <a:schemeClr val="tx1"/>
              </a:solidFill>
            </a:rPr>
            <a:t>5.4 Edit &amp; impute</a:t>
          </a:r>
          <a:endParaRPr lang="en-GB" sz="1100" kern="1200" noProof="0" dirty="0">
            <a:solidFill>
              <a:schemeClr val="tx1"/>
            </a:solidFill>
          </a:endParaRPr>
        </a:p>
      </dsp:txBody>
      <dsp:txXfrm>
        <a:off x="3194456" y="801277"/>
        <a:ext cx="941688" cy="549039"/>
      </dsp:txXfrm>
    </dsp:sp>
    <dsp:sp modelId="{70F4A80A-E6FD-4A4C-94D2-C1A5405884FD}">
      <dsp:nvSpPr>
        <dsp:cNvPr id="0" name=""/>
        <dsp:cNvSpPr/>
      </dsp:nvSpPr>
      <dsp:spPr>
        <a:xfrm>
          <a:off x="4235197" y="784196"/>
          <a:ext cx="975850" cy="5832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noProof="0" dirty="0" smtClean="0">
              <a:solidFill>
                <a:schemeClr val="tx1"/>
              </a:solidFill>
            </a:rPr>
            <a:t>5.5 Derive new variables &amp; units</a:t>
          </a:r>
          <a:endParaRPr lang="en-GB" sz="1100" kern="1200" noProof="0" dirty="0">
            <a:solidFill>
              <a:schemeClr val="tx1"/>
            </a:solidFill>
          </a:endParaRPr>
        </a:p>
      </dsp:txBody>
      <dsp:txXfrm>
        <a:off x="4252278" y="801277"/>
        <a:ext cx="941688" cy="549039"/>
      </dsp:txXfrm>
    </dsp:sp>
    <dsp:sp modelId="{0B373D69-67DC-4179-B3D8-CD324A520976}">
      <dsp:nvSpPr>
        <dsp:cNvPr id="0" name=""/>
        <dsp:cNvSpPr/>
      </dsp:nvSpPr>
      <dsp:spPr>
        <a:xfrm>
          <a:off x="5293019" y="784196"/>
          <a:ext cx="975850" cy="5832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noProof="0" dirty="0" smtClean="0">
              <a:solidFill>
                <a:schemeClr val="tx1"/>
              </a:solidFill>
            </a:rPr>
            <a:t>5.6 Calculate weights</a:t>
          </a:r>
          <a:endParaRPr lang="en-GB" sz="1100" kern="1200" noProof="0" dirty="0">
            <a:solidFill>
              <a:schemeClr val="tx1"/>
            </a:solidFill>
          </a:endParaRPr>
        </a:p>
      </dsp:txBody>
      <dsp:txXfrm>
        <a:off x="5310100" y="801277"/>
        <a:ext cx="941688" cy="549039"/>
      </dsp:txXfrm>
    </dsp:sp>
    <dsp:sp modelId="{2EA2C44D-8CD6-4425-B93C-0E715239904C}">
      <dsp:nvSpPr>
        <dsp:cNvPr id="0" name=""/>
        <dsp:cNvSpPr/>
      </dsp:nvSpPr>
      <dsp:spPr>
        <a:xfrm>
          <a:off x="6350841" y="784196"/>
          <a:ext cx="975850" cy="5832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noProof="0" dirty="0" smtClean="0">
              <a:solidFill>
                <a:schemeClr val="tx1"/>
              </a:solidFill>
            </a:rPr>
            <a:t>5.7 Calculate aggregates</a:t>
          </a:r>
          <a:endParaRPr lang="en-GB" sz="1100" kern="1200" noProof="0" dirty="0">
            <a:solidFill>
              <a:schemeClr val="tx1"/>
            </a:solidFill>
          </a:endParaRPr>
        </a:p>
      </dsp:txBody>
      <dsp:txXfrm>
        <a:off x="6367922" y="801277"/>
        <a:ext cx="941688" cy="549039"/>
      </dsp:txXfrm>
    </dsp:sp>
    <dsp:sp modelId="{47A35E0C-611D-4969-885A-95250DEA15D8}">
      <dsp:nvSpPr>
        <dsp:cNvPr id="0" name=""/>
        <dsp:cNvSpPr/>
      </dsp:nvSpPr>
      <dsp:spPr>
        <a:xfrm>
          <a:off x="7408663" y="784196"/>
          <a:ext cx="975850" cy="5832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noProof="0" dirty="0" smtClean="0">
              <a:solidFill>
                <a:schemeClr val="tx1"/>
              </a:solidFill>
            </a:rPr>
            <a:t>5.8 Finalise data files</a:t>
          </a:r>
          <a:endParaRPr lang="en-GB" sz="1100" kern="1200" noProof="0" dirty="0">
            <a:solidFill>
              <a:schemeClr val="tx1"/>
            </a:solidFill>
          </a:endParaRPr>
        </a:p>
      </dsp:txBody>
      <dsp:txXfrm>
        <a:off x="7425744" y="801277"/>
        <a:ext cx="941688" cy="5490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8641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33" tIns="45116" rIns="90233" bIns="45116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4783" y="1"/>
            <a:ext cx="288641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33" tIns="45116" rIns="90233" bIns="4511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061"/>
            <a:ext cx="288641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33" tIns="45116" rIns="90233" bIns="45116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4783" y="9409061"/>
            <a:ext cx="288641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33" tIns="45116" rIns="90233" bIns="45116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49B92C6-8141-40D9-8C0F-1F34AAF63F8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62640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8641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33" tIns="45116" rIns="90233" bIns="45116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4783" y="1"/>
            <a:ext cx="288641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33" tIns="45116" rIns="90233" bIns="4511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742950"/>
            <a:ext cx="4948238" cy="3713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7042" y="4705351"/>
            <a:ext cx="5328654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33" tIns="45116" rIns="90233" bIns="451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 smtClean="0"/>
              <a:t>Click to edit Master text styles</a:t>
            </a:r>
          </a:p>
          <a:p>
            <a:pPr lvl="1"/>
            <a:r>
              <a:rPr lang="pt-PT" noProof="0" smtClean="0"/>
              <a:t>Second level</a:t>
            </a:r>
          </a:p>
          <a:p>
            <a:pPr lvl="2"/>
            <a:r>
              <a:rPr lang="pt-PT" noProof="0" smtClean="0"/>
              <a:t>Third level</a:t>
            </a:r>
          </a:p>
          <a:p>
            <a:pPr lvl="3"/>
            <a:r>
              <a:rPr lang="pt-PT" noProof="0" smtClean="0"/>
              <a:t>Fourth level</a:t>
            </a:r>
          </a:p>
          <a:p>
            <a:pPr lvl="4"/>
            <a:r>
              <a:rPr lang="pt-PT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061"/>
            <a:ext cx="288641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33" tIns="45116" rIns="90233" bIns="45116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4783" y="9409061"/>
            <a:ext cx="288641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33" tIns="45116" rIns="90233" bIns="45116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8D572C0-3D99-4A56-9800-AB5C3766E4F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22442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572C0-3D99-4A56-9800-AB5C3766E4F8}" type="slidenum">
              <a:rPr lang="pt-PT" smtClean="0"/>
              <a:pPr>
                <a:defRPr/>
              </a:pPr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995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572C0-3D99-4A56-9800-AB5C3766E4F8}" type="slidenum">
              <a:rPr lang="pt-PT" smtClean="0"/>
              <a:pPr>
                <a:defRPr/>
              </a:pPr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23645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572C0-3D99-4A56-9800-AB5C3766E4F8}" type="slidenum">
              <a:rPr lang="pt-PT" smtClean="0"/>
              <a:pPr>
                <a:defRPr/>
              </a:pPr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73948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pt-PT" sz="2400" smtClean="0">
                <a:solidFill>
                  <a:schemeClr val="accent2"/>
                </a:solidFill>
                <a:latin typeface="Humanst521 BT" pitchFamily="34" charset="0"/>
                <a:ea typeface="ＭＳ Ｐゴシック" pitchFamily="1" charset="-128"/>
              </a:rPr>
              <a:t>Gestão do Respondente</a:t>
            </a: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endParaRPr lang="pt-PT" sz="2400" smtClean="0">
              <a:latin typeface="Humanst521 BT" pitchFamily="34" charset="0"/>
              <a:ea typeface="ＭＳ Ｐゴシック" pitchFamily="1" charset="-128"/>
            </a:endParaRP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r>
              <a:rPr lang="pt-PT" sz="2000" smtClean="0">
                <a:latin typeface="Humanst521 BT" pitchFamily="34" charset="0"/>
                <a:ea typeface="ＭＳ Ｐゴシック" pitchFamily="1" charset="-128"/>
              </a:rPr>
              <a:t> Repositório único de Respondentes (Aderentes/Contactos)</a:t>
            </a: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r>
              <a:rPr lang="pt-PT" sz="2000" smtClean="0">
                <a:latin typeface="Humanst521 BT" pitchFamily="34" charset="0"/>
                <a:ea typeface="ＭＳ Ｐゴシック" pitchFamily="1" charset="-128"/>
              </a:rPr>
              <a:t> A</a:t>
            </a:r>
            <a:r>
              <a:rPr lang="pt-PT" sz="2000" smtClean="0">
                <a:latin typeface="Arial" pitchFamily="34" charset="0"/>
                <a:ea typeface="ＭＳ Ｐゴシック" pitchFamily="1" charset="-128"/>
              </a:rPr>
              <a:t>ctualização dinâmica e partilhada da informação</a:t>
            </a: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r>
              <a:rPr lang="pt-PT" sz="2000" smtClean="0">
                <a:latin typeface="Arial" pitchFamily="34" charset="0"/>
                <a:ea typeface="ＭＳ Ｐゴシック" pitchFamily="1" charset="-128"/>
              </a:rPr>
              <a:t> Criação de regras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B756E0-BE32-4997-9AC0-3B508C186429}" type="slidenum">
              <a:rPr lang="pt-PT"/>
              <a:pPr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71964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572C0-3D99-4A56-9800-AB5C3766E4F8}" type="slidenum">
              <a:rPr lang="pt-PT" smtClean="0"/>
              <a:pPr>
                <a:defRPr/>
              </a:pPr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257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572C0-3D99-4A56-9800-AB5C3766E4F8}" type="slidenum">
              <a:rPr lang="pt-PT" smtClean="0"/>
              <a:pPr>
                <a:defRPr/>
              </a:pPr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86321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572C0-3D99-4A56-9800-AB5C3766E4F8}" type="slidenum">
              <a:rPr lang="pt-PT" smtClean="0"/>
              <a:pPr>
                <a:defRPr/>
              </a:pPr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61273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The Data Collection Department assures mainly the phases of collection, processing and analysis of collected microdata, covering all business and social surveys. </a:t>
            </a:r>
          </a:p>
          <a:p>
            <a:endParaRPr lang="en-US" sz="2000" dirty="0" smtClean="0"/>
          </a:p>
          <a:p>
            <a:r>
              <a:rPr lang="en-US" sz="2000" dirty="0" smtClean="0"/>
              <a:t>These are our average annual figures:</a:t>
            </a:r>
          </a:p>
          <a:p>
            <a:r>
              <a:rPr lang="en-US" sz="2000" dirty="0" smtClean="0"/>
              <a:t>We are 200 workers and 350 freelance interviewers.</a:t>
            </a:r>
          </a:p>
          <a:p>
            <a:endParaRPr lang="en-US" sz="2000" dirty="0" smtClean="0"/>
          </a:p>
          <a:p>
            <a:r>
              <a:rPr lang="en-GB" sz="2000" dirty="0" smtClean="0"/>
              <a:t>Business surveys involve around 125.000 different companies. </a:t>
            </a:r>
          </a:p>
          <a:p>
            <a:r>
              <a:rPr lang="en-GB" sz="2000" dirty="0" smtClean="0"/>
              <a:t>In 2011, 66 business surveys were carried out, and 640.000 self-completed questionnaires were collected. </a:t>
            </a:r>
            <a:endParaRPr lang="pt-PT" sz="2000" dirty="0" smtClean="0"/>
          </a:p>
          <a:p>
            <a:endParaRPr lang="en-US" sz="2000" dirty="0" smtClean="0"/>
          </a:p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572C0-3D99-4A56-9800-AB5C3766E4F8}" type="slidenum">
              <a:rPr lang="pt-PT" smtClean="0"/>
              <a:pPr>
                <a:defRPr/>
              </a:pPr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57663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572C0-3D99-4A56-9800-AB5C3766E4F8}" type="slidenum">
              <a:rPr lang="pt-PT" smtClean="0"/>
              <a:pPr>
                <a:defRPr/>
              </a:pPr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55616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572C0-3D99-4A56-9800-AB5C3766E4F8}" type="slidenum">
              <a:rPr lang="pt-PT" smtClean="0"/>
              <a:pPr>
                <a:defRPr/>
              </a:pPr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8831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572C0-3D99-4A56-9800-AB5C3766E4F8}" type="slidenum">
              <a:rPr lang="pt-PT" smtClean="0"/>
              <a:pPr>
                <a:defRPr/>
              </a:pPr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80158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572C0-3D99-4A56-9800-AB5C3766E4F8}" type="slidenum">
              <a:rPr lang="pt-PT" smtClean="0"/>
              <a:pPr>
                <a:defRPr/>
              </a:pPr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98006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ChangeArrowheads="1"/>
          </p:cNvSpPr>
          <p:nvPr userDrawn="1"/>
        </p:nvSpPr>
        <p:spPr bwMode="auto">
          <a:xfrm>
            <a:off x="468313" y="765175"/>
            <a:ext cx="215900" cy="215900"/>
          </a:xfrm>
          <a:prstGeom prst="rect">
            <a:avLst/>
          </a:prstGeom>
          <a:solidFill>
            <a:srgbClr val="1A3A6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7" name="Rectangle 12"/>
          <p:cNvSpPr>
            <a:spLocks noChangeArrowheads="1"/>
          </p:cNvSpPr>
          <p:nvPr userDrawn="1"/>
        </p:nvSpPr>
        <p:spPr bwMode="auto">
          <a:xfrm>
            <a:off x="757238" y="765175"/>
            <a:ext cx="287337" cy="215900"/>
          </a:xfrm>
          <a:prstGeom prst="rect">
            <a:avLst/>
          </a:prstGeom>
          <a:solidFill>
            <a:srgbClr val="CC301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spcBef>
                <a:spcPct val="0"/>
              </a:spcBef>
              <a:defRPr/>
            </a:pPr>
            <a:endParaRPr 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28" name="Rectangle 13"/>
          <p:cNvSpPr>
            <a:spLocks noChangeArrowheads="1"/>
          </p:cNvSpPr>
          <p:nvPr userDrawn="1"/>
        </p:nvSpPr>
        <p:spPr bwMode="auto">
          <a:xfrm>
            <a:off x="1116013" y="765175"/>
            <a:ext cx="865187" cy="2159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9" name="Rectangle 14"/>
          <p:cNvSpPr>
            <a:spLocks noChangeArrowheads="1"/>
          </p:cNvSpPr>
          <p:nvPr userDrawn="1"/>
        </p:nvSpPr>
        <p:spPr bwMode="auto">
          <a:xfrm>
            <a:off x="2052638" y="765175"/>
            <a:ext cx="576262" cy="215900"/>
          </a:xfrm>
          <a:prstGeom prst="rect">
            <a:avLst/>
          </a:prstGeom>
          <a:solidFill>
            <a:srgbClr val="1A3A6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0" name="Rectangle 15"/>
          <p:cNvSpPr>
            <a:spLocks noChangeArrowheads="1"/>
          </p:cNvSpPr>
          <p:nvPr userDrawn="1"/>
        </p:nvSpPr>
        <p:spPr bwMode="auto">
          <a:xfrm>
            <a:off x="828675" y="909638"/>
            <a:ext cx="576263" cy="21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31" name="Picture 17" descr="Logo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0825" y="6237288"/>
            <a:ext cx="36353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hyperlink" Target="http://www.google.com.br/imgres?imgurl=https://upload.wikimedia.org/wikipedia/commons/5/5c/Flag_of_Portugal.svg&amp;imgrefurl=https://commons.wikimedia.org/wiki/File:Flag_of_Portugal.svg&amp;usg=__duwTtL8gy-ZJBK8aVBGvNdGBJ4o=&amp;h=400&amp;w=600&amp;sz=66&amp;hl=pt-BR&amp;start=4&amp;zoom=1&amp;tbnid=OPkTY9W7qc5W7M:&amp;tbnh=90&amp;tbnw=135&amp;ei=nqWiT5TFIuOr0QW17qntCA&amp;prev=/search?q=portugal&amp;hl=pt-BR&amp;sa=X&amp;tbm=isch&amp;prmd=ivnsm&amp;itbs=1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hyperlink" Target="http://www.google.com.br/imgres?imgurl=https://upload.wikimedia.org/wikipedia/commons/5/5c/Flag_of_Portugal.svg&amp;imgrefurl=https://commons.wikimedia.org/wiki/File:Flag_of_Portugal.svg&amp;usg=__duwTtL8gy-ZJBK8aVBGvNdGBJ4o=&amp;h=400&amp;w=600&amp;sz=66&amp;hl=pt-BR&amp;start=4&amp;zoom=1&amp;tbnid=OPkTY9W7qc5W7M:&amp;tbnh=90&amp;tbnw=135&amp;ei=nqWiT5TFIuOr0QW17qntCA&amp;prev=/search?q=portugal&amp;hl=pt-BR&amp;sa=X&amp;tbm=isch&amp;prmd=ivnsm&amp;itbs=1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6.gif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716016" y="4725144"/>
            <a:ext cx="4103687" cy="1008063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pPr algn="r" fontAlgn="t">
              <a:buFontTx/>
              <a:buNone/>
            </a:pPr>
            <a:r>
              <a:rPr lang="pt-PT" sz="2400" dirty="0" smtClean="0">
                <a:latin typeface="Humnst777 BT" pitchFamily="34" charset="0"/>
                <a:ea typeface="ＭＳ Ｐゴシック" pitchFamily="1" charset="-128"/>
              </a:rPr>
              <a:t>Paulo Saraiva dos Santos</a:t>
            </a:r>
          </a:p>
          <a:p>
            <a:pPr algn="r" fontAlgn="t">
              <a:buFontTx/>
              <a:buNone/>
            </a:pPr>
            <a:r>
              <a:rPr lang="pt-PT" sz="2400" dirty="0" smtClean="0">
                <a:latin typeface="Humnst777 BT" pitchFamily="34" charset="0"/>
                <a:ea typeface="ＭＳ Ｐゴシック" pitchFamily="1" charset="-128"/>
              </a:rPr>
              <a:t>Almiro Moreira</a:t>
            </a:r>
          </a:p>
        </p:txBody>
      </p:sp>
      <p:sp>
        <p:nvSpPr>
          <p:cNvPr id="2052" name="Text Box 45"/>
          <p:cNvSpPr txBox="1">
            <a:spLocks noChangeArrowheads="1"/>
          </p:cNvSpPr>
          <p:nvPr/>
        </p:nvSpPr>
        <p:spPr bwMode="auto">
          <a:xfrm>
            <a:off x="4860032" y="5733256"/>
            <a:ext cx="3960813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800" b="1" dirty="0" smtClean="0">
                <a:solidFill>
                  <a:srgbClr val="7F7F7F"/>
                </a:solidFill>
                <a:latin typeface="Humnst777 BT" pitchFamily="34" charset="0"/>
              </a:rPr>
              <a:t>3 </a:t>
            </a:r>
            <a:r>
              <a:rPr lang="en-GB" sz="1800" b="1" dirty="0">
                <a:solidFill>
                  <a:srgbClr val="7F7F7F"/>
                </a:solidFill>
                <a:latin typeface="Humnst777 BT" pitchFamily="34" charset="0"/>
              </a:rPr>
              <a:t>June </a:t>
            </a:r>
            <a:r>
              <a:rPr lang="en-GB" sz="1800" b="1" dirty="0" smtClean="0">
                <a:solidFill>
                  <a:srgbClr val="7F7F7F"/>
                </a:solidFill>
                <a:latin typeface="Humnst777 BT" pitchFamily="34" charset="0"/>
              </a:rPr>
              <a:t>2014</a:t>
            </a:r>
            <a:endParaRPr lang="en-GB" sz="1800" b="1" dirty="0">
              <a:solidFill>
                <a:srgbClr val="7F7F7F"/>
              </a:solidFill>
              <a:latin typeface="Humnst777 BT" pitchFamily="34" charset="0"/>
            </a:endParaRPr>
          </a:p>
          <a:p>
            <a:pPr algn="r"/>
            <a:r>
              <a:rPr lang="en-GB" sz="1800" b="1" dirty="0" smtClean="0">
                <a:solidFill>
                  <a:srgbClr val="7F7F7F"/>
                </a:solidFill>
                <a:latin typeface="Humnst777 BT" pitchFamily="34" charset="0"/>
              </a:rPr>
              <a:t>Vienna, Austria</a:t>
            </a:r>
            <a:endParaRPr lang="en-GB" sz="1800" dirty="0">
              <a:solidFill>
                <a:srgbClr val="7F7F7F"/>
              </a:solidFill>
              <a:latin typeface="Humnst777 BT" pitchFamily="34" charset="0"/>
            </a:endParaRPr>
          </a:p>
        </p:txBody>
      </p:sp>
      <p:sp>
        <p:nvSpPr>
          <p:cNvPr id="2053" name="Line 54"/>
          <p:cNvSpPr>
            <a:spLocks noChangeShapeType="1"/>
          </p:cNvSpPr>
          <p:nvPr/>
        </p:nvSpPr>
        <p:spPr bwMode="auto">
          <a:xfrm flipH="1">
            <a:off x="3924300" y="1052513"/>
            <a:ext cx="4895850" cy="0"/>
          </a:xfrm>
          <a:prstGeom prst="line">
            <a:avLst/>
          </a:prstGeom>
          <a:noFill/>
          <a:ln w="9525">
            <a:solidFill>
              <a:srgbClr val="CC301F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054" name="Rectangle 60"/>
          <p:cNvSpPr>
            <a:spLocks noChangeArrowheads="1"/>
          </p:cNvSpPr>
          <p:nvPr/>
        </p:nvSpPr>
        <p:spPr bwMode="auto">
          <a:xfrm>
            <a:off x="1907704" y="2276872"/>
            <a:ext cx="6984776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t"/>
            <a:r>
              <a:rPr lang="en-US" sz="4000" b="1" dirty="0" smtClean="0">
                <a:solidFill>
                  <a:srgbClr val="2D2D8A"/>
                </a:solidFill>
                <a:latin typeface="Humnst777 BT" pitchFamily="34" charset="0"/>
              </a:rPr>
              <a:t>Centralize Data Collection</a:t>
            </a:r>
          </a:p>
          <a:p>
            <a:pPr algn="r" fontAlgn="t"/>
            <a:r>
              <a:rPr lang="en-US" sz="4000" b="1" dirty="0" smtClean="0">
                <a:solidFill>
                  <a:srgbClr val="2D2D8A"/>
                </a:solidFill>
                <a:latin typeface="Humnst777 BT" pitchFamily="34" charset="0"/>
              </a:rPr>
              <a:t>Does it worth?</a:t>
            </a:r>
            <a:endParaRPr lang="en-US" sz="4000" b="1" dirty="0">
              <a:solidFill>
                <a:srgbClr val="2D2D8A"/>
              </a:solidFill>
              <a:latin typeface="Humnst777 BT" pitchFamily="34" charset="0"/>
            </a:endParaRPr>
          </a:p>
        </p:txBody>
      </p:sp>
      <p:pic>
        <p:nvPicPr>
          <p:cNvPr id="2055" name="Picture 81" descr="Log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04813"/>
            <a:ext cx="3168650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q2014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04664"/>
            <a:ext cx="3132023" cy="1241624"/>
          </a:xfrm>
          <a:prstGeom prst="rect">
            <a:avLst/>
          </a:prstGeom>
        </p:spPr>
      </p:pic>
      <p:pic>
        <p:nvPicPr>
          <p:cNvPr id="13" name="Picture 12" descr="logo_150_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5517232"/>
            <a:ext cx="3528392" cy="952106"/>
          </a:xfrm>
          <a:prstGeom prst="rect">
            <a:avLst/>
          </a:prstGeom>
        </p:spPr>
      </p:pic>
      <p:pic>
        <p:nvPicPr>
          <p:cNvPr id="9" name="Picture 13" descr="http://t3.gstatic.com/images?q=tbn:ANd9GcS1Sz2QsOOgdpUtYTqVCBBLnz8d9pjzj22Ec9BilKdrgfBZpx73EBKlv5qt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005064"/>
            <a:ext cx="162296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4"/>
          <p:cNvSpPr>
            <a:spLocks noChangeArrowheads="1"/>
          </p:cNvSpPr>
          <p:nvPr/>
        </p:nvSpPr>
        <p:spPr bwMode="auto">
          <a:xfrm>
            <a:off x="2771775" y="668338"/>
            <a:ext cx="62531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GB" sz="3200" b="1" dirty="0" smtClean="0">
                <a:solidFill>
                  <a:srgbClr val="000066"/>
                </a:solidFill>
                <a:latin typeface="Humnst777 BT" pitchFamily="34" charset="0"/>
              </a:rPr>
              <a:t>The Challenge</a:t>
            </a:r>
            <a:endParaRPr lang="en-GB" sz="3200" b="1" dirty="0">
              <a:solidFill>
                <a:srgbClr val="000066"/>
              </a:solidFill>
              <a:latin typeface="Humnst777 BT" pitchFamily="34" charset="0"/>
            </a:endParaRPr>
          </a:p>
          <a:p>
            <a:pPr>
              <a:spcBef>
                <a:spcPct val="0"/>
              </a:spcBef>
            </a:pPr>
            <a:endParaRPr lang="en-GB" sz="2000" b="1" dirty="0">
              <a:solidFill>
                <a:srgbClr val="5F5F5F"/>
              </a:solidFill>
              <a:latin typeface="Humnst777 BT" pitchFamily="34" charset="0"/>
            </a:endParaRPr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 bwMode="auto">
          <a:xfrm>
            <a:off x="395536" y="1340768"/>
            <a:ext cx="8352160" cy="43204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 smtClean="0">
                <a:latin typeface="Humnst777 BT" pitchFamily="34" charset="0"/>
                <a:ea typeface="ＭＳ Ｐゴシック" pitchFamily="1" charset="-128"/>
              </a:rPr>
              <a:t>From: complex, inefficient and not flexible.</a:t>
            </a:r>
          </a:p>
          <a:p>
            <a:endParaRPr lang="en-US" sz="2400" dirty="0" smtClean="0">
              <a:latin typeface="Humnst777 BT" pitchFamily="34" charset="0"/>
              <a:ea typeface="ＭＳ Ｐゴシック" pitchFamily="1" charset="-128"/>
            </a:endParaRPr>
          </a:p>
          <a:p>
            <a:endParaRPr lang="en-GB" sz="2400" dirty="0" smtClean="0">
              <a:latin typeface="Humnst777 BT" pitchFamily="34" charset="0"/>
              <a:ea typeface="ＭＳ Ｐゴシック" pitchFamily="1" charset="-128"/>
            </a:endParaRPr>
          </a:p>
        </p:txBody>
      </p:sp>
      <p:sp>
        <p:nvSpPr>
          <p:cNvPr id="6" name="Bevel 5"/>
          <p:cNvSpPr/>
          <p:nvPr/>
        </p:nvSpPr>
        <p:spPr bwMode="auto">
          <a:xfrm>
            <a:off x="2555776" y="2636912"/>
            <a:ext cx="4032448" cy="720080"/>
          </a:xfrm>
          <a:prstGeom prst="bevel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Need to be reorganized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005064"/>
            <a:ext cx="206979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645024"/>
            <a:ext cx="3960440" cy="2140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urved Up Arrow 9"/>
          <p:cNvSpPr/>
          <p:nvPr/>
        </p:nvSpPr>
        <p:spPr bwMode="auto">
          <a:xfrm>
            <a:off x="1979712" y="5301208"/>
            <a:ext cx="3024336" cy="648071"/>
          </a:xfrm>
          <a:prstGeom prst="curvedUpArrow">
            <a:avLst>
              <a:gd name="adj1" fmla="val 25000"/>
              <a:gd name="adj2" fmla="val 111961"/>
              <a:gd name="adj3" fmla="val 38936"/>
            </a:avLst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492896"/>
            <a:ext cx="1304692" cy="1038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492896"/>
            <a:ext cx="195529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3573016"/>
            <a:ext cx="1229477" cy="679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427984" y="5805264"/>
            <a:ext cx="4716016" cy="5314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umnst777 BT" pitchFamily="34" charset="0"/>
                <a:ea typeface="ＭＳ Ｐゴシック" pitchFamily="1" charset="-128"/>
                <a:cs typeface="ＭＳ Ｐゴシック" charset="0"/>
              </a:rPr>
              <a:t>To: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umnst777 BT" pitchFamily="34" charset="0"/>
                <a:ea typeface="ＭＳ Ｐゴシック" pitchFamily="1" charset="-128"/>
                <a:cs typeface="ＭＳ Ｐゴシック" charset="0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umnst777 BT" pitchFamily="34" charset="0"/>
                <a:ea typeface="ＭＳ Ｐゴシック" pitchFamily="1" charset="-128"/>
                <a:cs typeface="ＭＳ Ｐゴシック" charset="0"/>
              </a:rPr>
              <a:t>simple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umnst777 BT" pitchFamily="34" charset="0"/>
                <a:ea typeface="ＭＳ Ｐゴシック" pitchFamily="1" charset="-128"/>
                <a:cs typeface="ＭＳ Ｐゴシック" charset="0"/>
              </a:rPr>
              <a:t> and integrated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umnst777 BT" pitchFamily="34" charset="0"/>
              <a:ea typeface="ＭＳ Ｐゴシック" pitchFamily="1" charset="-128"/>
              <a:cs typeface="ＭＳ Ｐゴシック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umnst777 BT" pitchFamily="34" charset="0"/>
              <a:ea typeface="ＭＳ Ｐゴシック" pitchFamily="1" charset="-128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 bwMode="auto">
          <a:xfrm>
            <a:off x="468312" y="1412875"/>
            <a:ext cx="835216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 smtClean="0">
                <a:latin typeface="Humnst777 BT" pitchFamily="34" charset="0"/>
                <a:ea typeface="ＭＳ Ｐゴシック" pitchFamily="1" charset="-128"/>
              </a:rPr>
              <a:t>A Data Collection department assures the collection, processing and analysis of collected data, covering all </a:t>
            </a:r>
            <a:r>
              <a:rPr lang="en-US" sz="2400" b="1" dirty="0" smtClean="0">
                <a:latin typeface="Humnst777 BT" pitchFamily="34" charset="0"/>
                <a:ea typeface="ＭＳ Ｐゴシック" pitchFamily="1" charset="-128"/>
              </a:rPr>
              <a:t>business and social surveys</a:t>
            </a:r>
            <a:r>
              <a:rPr lang="en-US" sz="2400" dirty="0" smtClean="0">
                <a:latin typeface="Humnst777 BT" pitchFamily="34" charset="0"/>
                <a:ea typeface="ＭＳ Ｐゴシック" pitchFamily="1" charset="-128"/>
              </a:rPr>
              <a:t>;</a:t>
            </a:r>
          </a:p>
          <a:p>
            <a:pPr>
              <a:buClr>
                <a:srgbClr val="B40022"/>
              </a:buClr>
              <a:buFont typeface="Wingdings" pitchFamily="2" charset="2"/>
              <a:buChar char="§"/>
            </a:pPr>
            <a:r>
              <a:rPr lang="en-GB" sz="2400" dirty="0" smtClean="0">
                <a:solidFill>
                  <a:schemeClr val="tx1"/>
                </a:solidFill>
              </a:rPr>
              <a:t>HR </a:t>
            </a:r>
            <a:r>
              <a:rPr lang="en-GB" sz="2400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GB" sz="2400" dirty="0" smtClean="0">
                <a:solidFill>
                  <a:schemeClr val="tx1"/>
                </a:solidFill>
              </a:rPr>
              <a:t> 200 workers + 350 freelance interviewers</a:t>
            </a:r>
          </a:p>
          <a:p>
            <a:endParaRPr lang="en-US" sz="2400" dirty="0" smtClean="0">
              <a:latin typeface="Humnst777 BT" pitchFamily="34" charset="0"/>
              <a:ea typeface="ＭＳ Ｐゴシック" pitchFamily="1" charset="-128"/>
            </a:endParaRPr>
          </a:p>
          <a:p>
            <a:endParaRPr lang="en-US" dirty="0" smtClean="0">
              <a:latin typeface="Humnst777 BT" pitchFamily="34" charset="0"/>
              <a:ea typeface="ＭＳ Ｐゴシック" pitchFamily="1" charset="-128"/>
            </a:endParaRPr>
          </a:p>
          <a:p>
            <a:pPr>
              <a:buFontTx/>
              <a:buNone/>
            </a:pPr>
            <a:endParaRPr lang="en-GB" sz="2800" dirty="0" smtClean="0">
              <a:latin typeface="Humnst777 BT" pitchFamily="34" charset="0"/>
              <a:ea typeface="ＭＳ Ｐゴシック" pitchFamily="1" charset="-128"/>
            </a:endParaRPr>
          </a:p>
          <a:p>
            <a:pPr>
              <a:buFontTx/>
              <a:buNone/>
            </a:pPr>
            <a:endParaRPr lang="en-GB" sz="2800" dirty="0" smtClean="0">
              <a:latin typeface="Humnst777 BT" pitchFamily="34" charset="0"/>
              <a:ea typeface="ＭＳ Ｐゴシック" pitchFamily="1" charset="-128"/>
            </a:endParaRPr>
          </a:p>
        </p:txBody>
      </p:sp>
      <p:sp>
        <p:nvSpPr>
          <p:cNvPr id="3075" name="Rectangle 14"/>
          <p:cNvSpPr>
            <a:spLocks noChangeArrowheads="1"/>
          </p:cNvSpPr>
          <p:nvPr/>
        </p:nvSpPr>
        <p:spPr bwMode="auto">
          <a:xfrm>
            <a:off x="2771775" y="668338"/>
            <a:ext cx="62531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GB" sz="3200" b="1" dirty="0" smtClean="0">
                <a:solidFill>
                  <a:srgbClr val="000066"/>
                </a:solidFill>
                <a:latin typeface="Humnst777 BT" pitchFamily="34" charset="0"/>
              </a:rPr>
              <a:t>Data Collection</a:t>
            </a:r>
            <a:endParaRPr lang="en-GB" sz="3200" b="1" dirty="0">
              <a:solidFill>
                <a:srgbClr val="000066"/>
              </a:solidFill>
              <a:latin typeface="Humnst777 BT" pitchFamily="34" charset="0"/>
            </a:endParaRPr>
          </a:p>
          <a:p>
            <a:pPr>
              <a:spcBef>
                <a:spcPct val="0"/>
              </a:spcBef>
            </a:pPr>
            <a:endParaRPr lang="en-GB" sz="2000" b="1" dirty="0">
              <a:solidFill>
                <a:srgbClr val="5F5F5F"/>
              </a:solidFill>
              <a:latin typeface="Humnst777 BT" pitchFamily="34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043608" y="3179539"/>
            <a:ext cx="6480720" cy="2625725"/>
            <a:chOff x="385" y="1979"/>
            <a:chExt cx="5082" cy="1654"/>
          </a:xfrm>
        </p:grpSpPr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385" y="1979"/>
              <a:ext cx="5082" cy="1633"/>
              <a:chOff x="385" y="1979"/>
              <a:chExt cx="5082" cy="1633"/>
            </a:xfrm>
          </p:grpSpPr>
          <p:sp>
            <p:nvSpPr>
              <p:cNvPr id="8" name="Rectangle 13"/>
              <p:cNvSpPr>
                <a:spLocks noChangeArrowheads="1"/>
              </p:cNvSpPr>
              <p:nvPr/>
            </p:nvSpPr>
            <p:spPr bwMode="auto">
              <a:xfrm>
                <a:off x="1203" y="1979"/>
                <a:ext cx="4264" cy="16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ts val="1200"/>
                  </a:spcBef>
                  <a:buClr>
                    <a:srgbClr val="B40022"/>
                  </a:buClr>
                  <a:buFont typeface="Wingdings" pitchFamily="2" charset="2"/>
                  <a:buChar char="§"/>
                </a:pPr>
                <a:r>
                  <a:rPr lang="en-GB" sz="2000" dirty="0">
                    <a:solidFill>
                      <a:schemeClr val="tx1"/>
                    </a:solidFill>
                  </a:rPr>
                  <a:t>81 surveys and 700 occurrences</a:t>
                </a:r>
              </a:p>
              <a:p>
                <a:pPr marL="742950" lvl="1" indent="-285750">
                  <a:spcBef>
                    <a:spcPts val="1200"/>
                  </a:spcBef>
                  <a:buClr>
                    <a:srgbClr val="B40022"/>
                  </a:buClr>
                  <a:buFont typeface="Wingdings" pitchFamily="2" charset="2"/>
                  <a:buChar char="§"/>
                </a:pPr>
                <a:r>
                  <a:rPr lang="en-GB" sz="2000" dirty="0">
                    <a:solidFill>
                      <a:schemeClr val="tx1"/>
                    </a:solidFill>
                  </a:rPr>
                  <a:t>66 business (self-completed)</a:t>
                </a:r>
                <a:endParaRPr lang="en-GB" sz="1600" dirty="0">
                  <a:solidFill>
                    <a:schemeClr val="tx1"/>
                  </a:solidFill>
                </a:endParaRPr>
              </a:p>
              <a:p>
                <a:pPr marL="742950" lvl="1" indent="-285750">
                  <a:spcBef>
                    <a:spcPts val="1200"/>
                  </a:spcBef>
                  <a:buClr>
                    <a:srgbClr val="B40022"/>
                  </a:buClr>
                  <a:buFont typeface="Wingdings" pitchFamily="2" charset="2"/>
                  <a:buChar char="§"/>
                </a:pPr>
                <a:r>
                  <a:rPr lang="en-GB" sz="2000" dirty="0">
                    <a:solidFill>
                      <a:schemeClr val="tx1"/>
                    </a:solidFill>
                  </a:rPr>
                  <a:t>15 by interview (CAPI and CATI).</a:t>
                </a:r>
              </a:p>
              <a:p>
                <a:pPr marL="342900" indent="-342900">
                  <a:spcBef>
                    <a:spcPts val="1200"/>
                  </a:spcBef>
                  <a:buClr>
                    <a:srgbClr val="B40022"/>
                  </a:buClr>
                  <a:buFont typeface="Wingdings" pitchFamily="2" charset="2"/>
                  <a:buChar char="§"/>
                </a:pPr>
                <a:r>
                  <a:rPr lang="en-GB" sz="2000" dirty="0">
                    <a:solidFill>
                      <a:schemeClr val="tx1"/>
                    </a:solidFill>
                  </a:rPr>
                  <a:t>125.000 companies </a:t>
                </a:r>
                <a:r>
                  <a:rPr lang="en-GB" sz="1200" dirty="0">
                    <a:solidFill>
                      <a:schemeClr val="tx1"/>
                    </a:solidFill>
                  </a:rPr>
                  <a:t>(*)</a:t>
                </a:r>
                <a:r>
                  <a:rPr lang="en-GB" sz="2000" dirty="0">
                    <a:solidFill>
                      <a:schemeClr val="tx1"/>
                    </a:solidFill>
                  </a:rPr>
                  <a:t> (99% SME);</a:t>
                </a:r>
              </a:p>
              <a:p>
                <a:pPr marL="342900" indent="-342900">
                  <a:spcBef>
                    <a:spcPts val="1200"/>
                  </a:spcBef>
                  <a:buClr>
                    <a:srgbClr val="B40022"/>
                  </a:buClr>
                  <a:buFont typeface="Wingdings" pitchFamily="2" charset="2"/>
                  <a:buChar char="§"/>
                </a:pPr>
                <a:r>
                  <a:rPr lang="en-GB" sz="2000" dirty="0">
                    <a:solidFill>
                      <a:schemeClr val="tx1"/>
                    </a:solidFill>
                  </a:rPr>
                  <a:t>70.000 dwellings</a:t>
                </a:r>
                <a:r>
                  <a:rPr lang="en-GB" sz="1200" dirty="0">
                    <a:solidFill>
                      <a:schemeClr val="tx1"/>
                    </a:solidFill>
                  </a:rPr>
                  <a:t>(*)</a:t>
                </a:r>
                <a:r>
                  <a:rPr lang="en-GB" sz="2000" dirty="0">
                    <a:solidFill>
                      <a:schemeClr val="tx1"/>
                    </a:solidFill>
                  </a:rPr>
                  <a:t>;</a:t>
                </a:r>
              </a:p>
              <a:p>
                <a:pPr marL="342900" indent="-342900">
                  <a:spcBef>
                    <a:spcPts val="1200"/>
                  </a:spcBef>
                  <a:buClr>
                    <a:srgbClr val="B40022"/>
                  </a:buClr>
                  <a:buFont typeface="Wingdings" pitchFamily="2" charset="2"/>
                  <a:buChar char="§"/>
                </a:pPr>
                <a:r>
                  <a:rPr lang="en-GB" sz="2000" dirty="0">
                    <a:solidFill>
                      <a:schemeClr val="tx1"/>
                    </a:solidFill>
                  </a:rPr>
                  <a:t>30.000 </a:t>
                </a:r>
                <a:r>
                  <a:rPr lang="en-GB" sz="2000" dirty="0" smtClean="0">
                    <a:solidFill>
                      <a:schemeClr val="tx1"/>
                    </a:solidFill>
                  </a:rPr>
                  <a:t>farms.</a:t>
                </a:r>
                <a:endParaRPr lang="en-GB" sz="2000" dirty="0">
                  <a:solidFill>
                    <a:schemeClr val="tx1"/>
                  </a:solidFill>
                </a:endParaRPr>
              </a:p>
              <a:p>
                <a:pPr marL="342900" indent="-342900">
                  <a:spcBef>
                    <a:spcPts val="1200"/>
                  </a:spcBef>
                  <a:buClr>
                    <a:srgbClr val="BDBB5F"/>
                  </a:buClr>
                  <a:buFont typeface="Wingdings" pitchFamily="2" charset="2"/>
                  <a:buNone/>
                </a:pPr>
                <a:r>
                  <a:rPr lang="en-GB" sz="2000" dirty="0">
                    <a:solidFill>
                      <a:schemeClr val="tx1"/>
                    </a:solidFill>
                  </a:rPr>
                  <a:t> </a:t>
                </a:r>
                <a:endParaRPr lang="en-GB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AutoShape 14"/>
              <p:cNvSpPr>
                <a:spLocks noChangeArrowheads="1"/>
              </p:cNvSpPr>
              <p:nvPr/>
            </p:nvSpPr>
            <p:spPr bwMode="auto">
              <a:xfrm>
                <a:off x="385" y="2115"/>
                <a:ext cx="727" cy="1497"/>
              </a:xfrm>
              <a:prstGeom prst="rightArrowCallout">
                <a:avLst>
                  <a:gd name="adj1" fmla="val 68448"/>
                  <a:gd name="adj2" fmla="val 56198"/>
                  <a:gd name="adj3" fmla="val 16667"/>
                  <a:gd name="adj4" fmla="val 66667"/>
                </a:avLst>
              </a:prstGeom>
              <a:solidFill>
                <a:srgbClr val="0070C0"/>
              </a:solidFill>
              <a:ln w="1587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spcBef>
                    <a:spcPct val="0"/>
                  </a:spcBef>
                </a:pPr>
                <a:endParaRPr lang="en-GB" sz="2400" b="1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sp>
            <p:nvSpPr>
              <p:cNvPr id="10" name="Text Box 15"/>
              <p:cNvSpPr txBox="1">
                <a:spLocks noChangeArrowheads="1"/>
              </p:cNvSpPr>
              <p:nvPr/>
            </p:nvSpPr>
            <p:spPr bwMode="auto">
              <a:xfrm rot="-5400000">
                <a:off x="-82" y="2766"/>
                <a:ext cx="1406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GB" sz="2000" b="1">
                    <a:solidFill>
                      <a:schemeClr val="bg1"/>
                    </a:solidFill>
                    <a:latin typeface="Arial" pitchFamily="34" charset="0"/>
                  </a:rPr>
                  <a:t>Annual figures</a:t>
                </a:r>
              </a:p>
            </p:txBody>
          </p:sp>
        </p:grpSp>
        <p:sp>
          <p:nvSpPr>
            <p:cNvPr id="7" name="Line 16"/>
            <p:cNvSpPr>
              <a:spLocks noChangeShapeType="1"/>
            </p:cNvSpPr>
            <p:nvPr/>
          </p:nvSpPr>
          <p:spPr bwMode="auto">
            <a:xfrm>
              <a:off x="1156" y="2045"/>
              <a:ext cx="0" cy="1588"/>
            </a:xfrm>
            <a:prstGeom prst="line">
              <a:avLst/>
            </a:prstGeom>
            <a:noFill/>
            <a:ln w="15875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771775" y="333375"/>
            <a:ext cx="63722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GB" sz="3200" b="1" dirty="0" smtClean="0">
                <a:solidFill>
                  <a:srgbClr val="000066"/>
                </a:solidFill>
                <a:latin typeface="Humnst777 BT" pitchFamily="34" charset="0"/>
              </a:rPr>
              <a:t>Data </a:t>
            </a:r>
            <a:r>
              <a:rPr lang="en-GB" sz="3200" b="1" dirty="0" smtClean="0">
                <a:solidFill>
                  <a:srgbClr val="000066"/>
                </a:solidFill>
                <a:latin typeface="Humnst777 BT" pitchFamily="34" charset="0"/>
              </a:rPr>
              <a:t>Collection </a:t>
            </a:r>
            <a:r>
              <a:rPr lang="en-GB" sz="3200" b="1" dirty="0" err="1" smtClean="0">
                <a:solidFill>
                  <a:srgbClr val="000066"/>
                </a:solidFill>
                <a:latin typeface="Humnst777 BT" pitchFamily="34" charset="0"/>
              </a:rPr>
              <a:t>activites</a:t>
            </a:r>
            <a:endParaRPr lang="en-GB" sz="2000" b="1" dirty="0">
              <a:solidFill>
                <a:srgbClr val="5F5F5F"/>
              </a:solidFill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251520" y="2780928"/>
          <a:ext cx="8388424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251520" y="4437112"/>
          <a:ext cx="8388424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7200" y="1600201"/>
            <a:ext cx="8507288" cy="11807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b="1" kern="0" dirty="0" smtClean="0">
                <a:solidFill>
                  <a:schemeClr val="tx1"/>
                </a:solidFill>
                <a:latin typeface="+mn-lt"/>
                <a:cs typeface="ＭＳ Ｐゴシック" charset="0"/>
              </a:rPr>
              <a:t>GSBPM </a:t>
            </a:r>
            <a:r>
              <a:rPr lang="en-US" sz="2400" b="1" kern="0" dirty="0" smtClean="0">
                <a:solidFill>
                  <a:schemeClr val="tx1"/>
                </a:solidFill>
                <a:latin typeface="+mn-lt"/>
                <a:cs typeface="ＭＳ Ｐゴシック" charset="0"/>
              </a:rPr>
              <a:t>phases and sub-processes</a:t>
            </a:r>
            <a:r>
              <a:rPr lang="en-US" sz="2400" kern="0" dirty="0" smtClean="0">
                <a:solidFill>
                  <a:schemeClr val="tx1"/>
                </a:solidFill>
                <a:latin typeface="+mn-lt"/>
                <a:cs typeface="ＭＳ Ｐゴシック" charset="0"/>
              </a:rPr>
              <a:t>: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1" charset="-128"/>
              <a:cs typeface="ＭＳ Ｐゴシック" charset="0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1" charset="-128"/>
              <a:cs typeface="ＭＳ Ｐゴシック" charset="0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1" charset="-128"/>
              <a:cs typeface="ＭＳ Ｐゴシック" charset="0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1" charset="-128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4"/>
          <p:cNvSpPr>
            <a:spLocks noChangeArrowheads="1"/>
          </p:cNvSpPr>
          <p:nvPr/>
        </p:nvSpPr>
        <p:spPr bwMode="auto">
          <a:xfrm>
            <a:off x="2771775" y="668338"/>
            <a:ext cx="62531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GB" sz="3200" b="1" dirty="0" smtClean="0">
                <a:solidFill>
                  <a:srgbClr val="000066"/>
                </a:solidFill>
                <a:latin typeface="Humnst777 BT" pitchFamily="34" charset="0"/>
              </a:rPr>
              <a:t>Data Collection Department</a:t>
            </a:r>
          </a:p>
          <a:p>
            <a:pPr>
              <a:spcBef>
                <a:spcPct val="0"/>
              </a:spcBef>
            </a:pPr>
            <a:r>
              <a:rPr lang="en-GB" sz="2400" b="1" dirty="0" smtClean="0">
                <a:solidFill>
                  <a:srgbClr val="000066"/>
                </a:solidFill>
                <a:latin typeface="Humnst777 BT" pitchFamily="34" charset="0"/>
              </a:rPr>
              <a:t>Organization by Unit</a:t>
            </a:r>
            <a:endParaRPr lang="en-GB" sz="2400" b="1" dirty="0">
              <a:solidFill>
                <a:srgbClr val="000066"/>
              </a:solidFill>
              <a:latin typeface="Humnst777 BT" pitchFamily="34" charset="0"/>
            </a:endParaRPr>
          </a:p>
          <a:p>
            <a:pPr>
              <a:spcBef>
                <a:spcPct val="0"/>
              </a:spcBef>
            </a:pPr>
            <a:endParaRPr lang="en-GB" sz="2000" b="1" dirty="0">
              <a:solidFill>
                <a:srgbClr val="5F5F5F"/>
              </a:solidFill>
              <a:latin typeface="Humnst777 BT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395536" y="1340768"/>
            <a:ext cx="8352160" cy="453650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 smtClean="0">
                <a:latin typeface="Humnst777 BT" pitchFamily="34" charset="0"/>
                <a:ea typeface="ＭＳ Ｐゴシック" pitchFamily="1" charset="-128"/>
              </a:rPr>
              <a:t>Business </a:t>
            </a:r>
            <a:r>
              <a:rPr lang="en-US" sz="2800" b="1" dirty="0" smtClean="0">
                <a:latin typeface="Humnst777 BT" pitchFamily="34" charset="0"/>
                <a:ea typeface="ＭＳ Ｐゴシック" pitchFamily="1" charset="-128"/>
              </a:rPr>
              <a:t>surveys</a:t>
            </a:r>
            <a:r>
              <a:rPr lang="en-US" sz="2800" dirty="0" smtClean="0">
                <a:latin typeface="Humnst777 BT" pitchFamily="34" charset="0"/>
                <a:ea typeface="ＭＳ Ｐゴシック" pitchFamily="1" charset="-128"/>
              </a:rPr>
              <a:t>:</a:t>
            </a:r>
          </a:p>
          <a:p>
            <a:pPr lvl="1"/>
            <a:r>
              <a:rPr lang="en-US" sz="2400" dirty="0" smtClean="0">
                <a:latin typeface="Humnst777 BT" pitchFamily="34" charset="0"/>
                <a:ea typeface="ＭＳ Ｐゴシック" pitchFamily="1" charset="-128"/>
              </a:rPr>
              <a:t>By project or statistical operation;</a:t>
            </a:r>
          </a:p>
          <a:p>
            <a:pPr lvl="1"/>
            <a:r>
              <a:rPr lang="en-US" sz="2400" dirty="0" smtClean="0">
                <a:latin typeface="Humnst777 BT" pitchFamily="34" charset="0"/>
                <a:ea typeface="ＭＳ Ｐゴシック" pitchFamily="1" charset="-128"/>
              </a:rPr>
              <a:t>National management of each project;</a:t>
            </a:r>
          </a:p>
          <a:p>
            <a:r>
              <a:rPr lang="en-US" sz="2800" b="1" dirty="0" smtClean="0">
                <a:latin typeface="Humnst777 BT" pitchFamily="34" charset="0"/>
                <a:ea typeface="ＭＳ Ｐゴシック" pitchFamily="1" charset="-128"/>
              </a:rPr>
              <a:t>Social surveys</a:t>
            </a:r>
            <a:r>
              <a:rPr lang="en-US" sz="2800" dirty="0" smtClean="0">
                <a:latin typeface="Humnst777 BT" pitchFamily="34" charset="0"/>
                <a:ea typeface="ＭＳ Ｐゴシック" pitchFamily="1" charset="-128"/>
              </a:rPr>
              <a:t>:</a:t>
            </a:r>
          </a:p>
          <a:p>
            <a:pPr lvl="1"/>
            <a:r>
              <a:rPr lang="en-US" sz="2400" dirty="0" smtClean="0">
                <a:latin typeface="Humnst777 BT" pitchFamily="34" charset="0"/>
                <a:ea typeface="ＭＳ Ｐゴシック" pitchFamily="1" charset="-128"/>
              </a:rPr>
              <a:t>Sections work with the same projects;</a:t>
            </a:r>
          </a:p>
          <a:p>
            <a:pPr lvl="1"/>
            <a:r>
              <a:rPr lang="en-US" sz="2400" dirty="0" smtClean="0">
                <a:latin typeface="Humnst777 BT" pitchFamily="34" charset="0"/>
                <a:ea typeface="ＭＳ Ｐゴシック" pitchFamily="1" charset="-128"/>
              </a:rPr>
              <a:t>Share same methods, procedures and tools.</a:t>
            </a:r>
          </a:p>
          <a:p>
            <a:r>
              <a:rPr lang="en-US" sz="2800" b="1" dirty="0" smtClean="0">
                <a:latin typeface="Humnst777 BT" pitchFamily="34" charset="0"/>
                <a:ea typeface="ＭＳ Ｐゴシック" pitchFamily="1" charset="-128"/>
              </a:rPr>
              <a:t>Data collection processes</a:t>
            </a:r>
            <a:r>
              <a:rPr lang="en-US" sz="2800" dirty="0" smtClean="0">
                <a:latin typeface="Humnst777 BT" pitchFamily="34" charset="0"/>
                <a:ea typeface="ＭＳ Ｐゴシック" pitchFamily="1" charset="-128"/>
              </a:rPr>
              <a:t>;</a:t>
            </a:r>
          </a:p>
          <a:p>
            <a:pPr lvl="1"/>
            <a:r>
              <a:rPr lang="en-US" sz="2400" dirty="0" smtClean="0">
                <a:latin typeface="Humnst777 BT" pitchFamily="34" charset="0"/>
                <a:ea typeface="ＭＳ Ｐゴシック" pitchFamily="1" charset="-128"/>
              </a:rPr>
              <a:t>Promote the modernization of methods, processes, and tools to support the data collection activities;</a:t>
            </a:r>
          </a:p>
          <a:p>
            <a:pPr lvl="1"/>
            <a:r>
              <a:rPr lang="en-US" sz="2400" dirty="0" smtClean="0">
                <a:latin typeface="Humnst777 BT" pitchFamily="34" charset="0"/>
                <a:ea typeface="ＭＳ Ｐゴシック" pitchFamily="1" charset="-128"/>
              </a:rPr>
              <a:t>Centralized management of CATI surveys.</a:t>
            </a:r>
            <a:endParaRPr lang="en-US" sz="2000" dirty="0" smtClean="0">
              <a:latin typeface="Humnst777 BT" pitchFamily="34" charset="0"/>
              <a:ea typeface="ＭＳ Ｐゴシック" pitchFamily="1" charset="-128"/>
            </a:endParaRPr>
          </a:p>
          <a:p>
            <a:endParaRPr lang="en-US" sz="2400" dirty="0" smtClean="0">
              <a:latin typeface="Humnst777 BT" pitchFamily="34" charset="0"/>
              <a:ea typeface="ＭＳ Ｐゴシック" pitchFamily="1" charset="-128"/>
            </a:endParaRPr>
          </a:p>
          <a:p>
            <a:endParaRPr lang="en-US" sz="2400" dirty="0" smtClean="0">
              <a:latin typeface="Humnst777 BT" pitchFamily="34" charset="0"/>
              <a:ea typeface="ＭＳ Ｐゴシック" pitchFamily="1" charset="-128"/>
            </a:endParaRPr>
          </a:p>
          <a:p>
            <a:endParaRPr lang="en-US" sz="2400" dirty="0" smtClean="0">
              <a:latin typeface="Humnst777 BT" pitchFamily="34" charset="0"/>
              <a:ea typeface="ＭＳ Ｐゴシック" pitchFamily="1" charset="-128"/>
            </a:endParaRPr>
          </a:p>
          <a:p>
            <a:endParaRPr lang="en-US" sz="2400" dirty="0" smtClean="0">
              <a:latin typeface="Humnst777 BT" pitchFamily="34" charset="0"/>
              <a:ea typeface="ＭＳ Ｐゴシック" pitchFamily="1" charset="-128"/>
            </a:endParaRPr>
          </a:p>
          <a:p>
            <a:endParaRPr lang="en-GB" sz="2400" dirty="0" smtClean="0">
              <a:latin typeface="Humnst777 BT" pitchFamily="34" charset="0"/>
              <a:ea typeface="ＭＳ Ｐゴシック" pitchFamily="1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484784"/>
            <a:ext cx="246298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6313500" y="2852936"/>
            <a:ext cx="28083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spcBef>
                <a:spcPct val="0"/>
              </a:spcBef>
            </a:pPr>
            <a:r>
              <a:rPr lang="en-GB" sz="1800" b="1" dirty="0" smtClean="0">
                <a:solidFill>
                  <a:srgbClr val="000066"/>
                </a:solidFill>
                <a:latin typeface="Humnst777 BT" pitchFamily="34" charset="0"/>
              </a:rPr>
              <a:t>Countrywide presence</a:t>
            </a:r>
            <a:endParaRPr lang="en-GB" sz="1400" b="1" dirty="0">
              <a:solidFill>
                <a:srgbClr val="000066"/>
              </a:solidFill>
              <a:latin typeface="Humnst777 BT" pitchFamily="34" charset="0"/>
            </a:endParaRPr>
          </a:p>
          <a:p>
            <a:pPr algn="r">
              <a:spcBef>
                <a:spcPct val="0"/>
              </a:spcBef>
            </a:pPr>
            <a:endParaRPr lang="en-GB" sz="1200" b="1" dirty="0">
              <a:solidFill>
                <a:srgbClr val="5F5F5F"/>
              </a:solidFill>
              <a:latin typeface="Humnst777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4"/>
          <p:cNvSpPr>
            <a:spLocks noChangeArrowheads="1"/>
          </p:cNvSpPr>
          <p:nvPr/>
        </p:nvSpPr>
        <p:spPr bwMode="auto">
          <a:xfrm>
            <a:off x="2771775" y="668338"/>
            <a:ext cx="62531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GB" sz="3200" b="1" dirty="0" smtClean="0">
                <a:solidFill>
                  <a:srgbClr val="000066"/>
                </a:solidFill>
                <a:latin typeface="Humnst777 BT" pitchFamily="34" charset="0"/>
              </a:rPr>
              <a:t>Management within DC</a:t>
            </a:r>
            <a:endParaRPr lang="en-GB" sz="3200" b="1" dirty="0">
              <a:solidFill>
                <a:srgbClr val="000066"/>
              </a:solidFill>
              <a:latin typeface="Humnst777 BT" pitchFamily="34" charset="0"/>
            </a:endParaRPr>
          </a:p>
          <a:p>
            <a:pPr>
              <a:spcBef>
                <a:spcPct val="0"/>
              </a:spcBef>
            </a:pPr>
            <a:endParaRPr lang="en-GB" sz="2000" b="1" dirty="0">
              <a:solidFill>
                <a:srgbClr val="5F5F5F"/>
              </a:solidFill>
              <a:latin typeface="Humnst777 BT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395536" y="1340768"/>
            <a:ext cx="8352160" cy="453650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umnst777 BT" pitchFamily="34" charset="0"/>
                <a:ea typeface="ＭＳ Ｐゴシック" pitchFamily="1" charset="-128"/>
              </a:rPr>
              <a:t>Decentralized managed but centrally controlled;</a:t>
            </a:r>
          </a:p>
          <a:p>
            <a:r>
              <a:rPr lang="en-US" dirty="0" smtClean="0">
                <a:latin typeface="Humnst777 BT" pitchFamily="34" charset="0"/>
                <a:ea typeface="ＭＳ Ｐゴシック" pitchFamily="1" charset="-128"/>
              </a:rPr>
              <a:t>One overall budget distributed through each management level;</a:t>
            </a:r>
          </a:p>
          <a:p>
            <a:r>
              <a:rPr lang="en-US" dirty="0" smtClean="0">
                <a:latin typeface="Humnst777 BT" pitchFamily="34" charset="0"/>
                <a:ea typeface="ＭＳ Ｐゴシック" pitchFamily="1" charset="-128"/>
              </a:rPr>
              <a:t>Individual autonomy with responsibility;</a:t>
            </a:r>
          </a:p>
          <a:p>
            <a:r>
              <a:rPr lang="en-US" dirty="0" smtClean="0">
                <a:latin typeface="Humnst777 BT" pitchFamily="34" charset="0"/>
                <a:ea typeface="ＭＳ Ｐゴシック" pitchFamily="1" charset="-128"/>
              </a:rPr>
              <a:t>Objective-oriented:</a:t>
            </a:r>
          </a:p>
          <a:p>
            <a:r>
              <a:rPr lang="en-US" dirty="0" smtClean="0">
                <a:latin typeface="Humnst777 BT" pitchFamily="34" charset="0"/>
                <a:ea typeface="ＭＳ Ｐゴシック" pitchFamily="1" charset="-128"/>
              </a:rPr>
              <a:t>HR</a:t>
            </a:r>
            <a:r>
              <a:rPr lang="en-US" dirty="0" smtClean="0">
                <a:latin typeface="Humnst777 BT" pitchFamily="34" charset="0"/>
                <a:ea typeface="ＭＳ Ｐゴシック" pitchFamily="1" charset="-128"/>
              </a:rPr>
              <a:t>: matrix management;</a:t>
            </a:r>
          </a:p>
          <a:p>
            <a:endParaRPr lang="en-US" dirty="0" smtClean="0">
              <a:latin typeface="Humnst777 BT" pitchFamily="34" charset="0"/>
              <a:ea typeface="ＭＳ Ｐゴシック" pitchFamily="1" charset="-128"/>
            </a:endParaRPr>
          </a:p>
          <a:p>
            <a:endParaRPr lang="en-US" dirty="0" smtClean="0">
              <a:latin typeface="Humnst777 BT" pitchFamily="34" charset="0"/>
              <a:ea typeface="ＭＳ Ｐゴシック" pitchFamily="1" charset="-128"/>
            </a:endParaRPr>
          </a:p>
          <a:p>
            <a:endParaRPr lang="en-US" sz="2800" dirty="0" smtClean="0">
              <a:latin typeface="Humnst777 BT" pitchFamily="34" charset="0"/>
              <a:ea typeface="ＭＳ Ｐゴシック" pitchFamily="1" charset="-128"/>
            </a:endParaRPr>
          </a:p>
          <a:p>
            <a:endParaRPr lang="en-US" sz="2800" dirty="0" smtClean="0">
              <a:latin typeface="Humnst777 BT" pitchFamily="34" charset="0"/>
              <a:ea typeface="ＭＳ Ｐゴシック" pitchFamily="1" charset="-128"/>
            </a:endParaRPr>
          </a:p>
          <a:p>
            <a:endParaRPr lang="en-US" sz="2800" dirty="0" smtClean="0">
              <a:latin typeface="Humnst777 BT" pitchFamily="34" charset="0"/>
              <a:ea typeface="ＭＳ Ｐゴシック" pitchFamily="1" charset="-128"/>
            </a:endParaRPr>
          </a:p>
          <a:p>
            <a:endParaRPr lang="en-US" sz="2800" dirty="0" smtClean="0">
              <a:latin typeface="Humnst777 BT" pitchFamily="34" charset="0"/>
              <a:ea typeface="ＭＳ Ｐゴシック" pitchFamily="1" charset="-128"/>
            </a:endParaRPr>
          </a:p>
          <a:p>
            <a:endParaRPr lang="en-GB" sz="2800" dirty="0" smtClean="0">
              <a:latin typeface="Humnst777 BT" pitchFamily="34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4"/>
          <p:cNvSpPr>
            <a:spLocks noChangeArrowheads="1"/>
          </p:cNvSpPr>
          <p:nvPr/>
        </p:nvSpPr>
        <p:spPr bwMode="auto">
          <a:xfrm>
            <a:off x="2771775" y="668338"/>
            <a:ext cx="62531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GB" sz="3200" b="1" dirty="0" smtClean="0">
                <a:solidFill>
                  <a:srgbClr val="000066"/>
                </a:solidFill>
                <a:latin typeface="Humnst777 BT" pitchFamily="34" charset="0"/>
              </a:rPr>
              <a:t>Planning Cycle</a:t>
            </a:r>
            <a:endParaRPr lang="en-GB" sz="3200" b="1" dirty="0">
              <a:solidFill>
                <a:srgbClr val="000066"/>
              </a:solidFill>
              <a:latin typeface="Humnst777 BT" pitchFamily="34" charset="0"/>
            </a:endParaRPr>
          </a:p>
          <a:p>
            <a:pPr>
              <a:spcBef>
                <a:spcPct val="0"/>
              </a:spcBef>
            </a:pPr>
            <a:endParaRPr lang="en-GB" sz="2000" b="1" dirty="0">
              <a:solidFill>
                <a:srgbClr val="5F5F5F"/>
              </a:solidFill>
              <a:latin typeface="Humnst777 BT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395536" y="1340768"/>
            <a:ext cx="8352160" cy="453650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umnst777 BT" pitchFamily="34" charset="0"/>
                <a:ea typeface="ＭＳ Ｐゴシック" pitchFamily="1" charset="-128"/>
              </a:rPr>
              <a:t>After the Annual </a:t>
            </a:r>
            <a:r>
              <a:rPr lang="en-US" dirty="0" smtClean="0">
                <a:latin typeface="Humnst777 BT" pitchFamily="34" charset="0"/>
                <a:ea typeface="ＭＳ Ｐゴシック" pitchFamily="1" charset="-128"/>
              </a:rPr>
              <a:t>Activity Plan;</a:t>
            </a:r>
          </a:p>
          <a:p>
            <a:r>
              <a:rPr lang="en-US" dirty="0" smtClean="0">
                <a:latin typeface="Humnst777 BT" pitchFamily="34" charset="0"/>
                <a:ea typeface="ＭＳ Ｐゴシック" pitchFamily="1" charset="-128"/>
              </a:rPr>
              <a:t>Evaluate </a:t>
            </a:r>
            <a:r>
              <a:rPr lang="en-US" dirty="0" smtClean="0">
                <a:latin typeface="Humnst777 BT" pitchFamily="34" charset="0"/>
                <a:ea typeface="ＭＳ Ｐゴシック" pitchFamily="1" charset="-128"/>
              </a:rPr>
              <a:t>of HR needed;</a:t>
            </a:r>
          </a:p>
          <a:p>
            <a:r>
              <a:rPr lang="en-US" dirty="0" smtClean="0">
                <a:latin typeface="Humnst777 BT" pitchFamily="34" charset="0"/>
                <a:ea typeface="ＭＳ Ｐゴシック" pitchFamily="1" charset="-128"/>
              </a:rPr>
              <a:t>Project distribution between the teams;</a:t>
            </a:r>
          </a:p>
          <a:p>
            <a:r>
              <a:rPr lang="en-US" dirty="0" smtClean="0">
                <a:latin typeface="Humnst777 BT" pitchFamily="34" charset="0"/>
                <a:ea typeface="ＭＳ Ｐゴシック" pitchFamily="1" charset="-128"/>
              </a:rPr>
              <a:t>Some HR are shared between </a:t>
            </a:r>
            <a:r>
              <a:rPr lang="en-US" dirty="0" smtClean="0">
                <a:latin typeface="Humnst777 BT" pitchFamily="34" charset="0"/>
                <a:ea typeface="ＭＳ Ｐゴシック" pitchFamily="1" charset="-128"/>
              </a:rPr>
              <a:t>units</a:t>
            </a:r>
            <a:r>
              <a:rPr lang="en-US" dirty="0" smtClean="0">
                <a:latin typeface="Humnst777 BT" pitchFamily="34" charset="0"/>
                <a:ea typeface="ＭＳ Ｐゴシック" pitchFamily="1" charset="-128"/>
              </a:rPr>
              <a:t>;</a:t>
            </a:r>
          </a:p>
          <a:p>
            <a:r>
              <a:rPr lang="en-US" dirty="0" smtClean="0">
                <a:latin typeface="Humnst777 BT" pitchFamily="34" charset="0"/>
                <a:ea typeface="ＭＳ Ｐゴシック" pitchFamily="1" charset="-128"/>
              </a:rPr>
              <a:t>Prepare SLA proposals</a:t>
            </a:r>
          </a:p>
          <a:p>
            <a:pPr lvl="1"/>
            <a:r>
              <a:rPr lang="en-US" dirty="0" smtClean="0">
                <a:latin typeface="Humnst777 BT" pitchFamily="34" charset="0"/>
                <a:ea typeface="ＭＳ Ｐゴシック" pitchFamily="1" charset="-128"/>
              </a:rPr>
              <a:t>to </a:t>
            </a:r>
            <a:r>
              <a:rPr lang="en-US" dirty="0" smtClean="0">
                <a:latin typeface="Humnst777 BT" pitchFamily="34" charset="0"/>
                <a:ea typeface="ＭＳ Ｐゴシック" pitchFamily="1" charset="-128"/>
              </a:rPr>
              <a:t>subject mater </a:t>
            </a:r>
            <a:r>
              <a:rPr lang="en-US" dirty="0" smtClean="0">
                <a:latin typeface="Humnst777 BT" pitchFamily="34" charset="0"/>
                <a:ea typeface="ＭＳ Ｐゴシック" pitchFamily="1" charset="-128"/>
              </a:rPr>
              <a:t>departments.</a:t>
            </a:r>
            <a:endParaRPr lang="en-US" dirty="0" smtClean="0">
              <a:latin typeface="Humnst777 BT" pitchFamily="34" charset="0"/>
              <a:ea typeface="ＭＳ Ｐゴシック" pitchFamily="1" charset="-128"/>
            </a:endParaRPr>
          </a:p>
          <a:p>
            <a:endParaRPr lang="en-US" dirty="0" smtClean="0">
              <a:latin typeface="Humnst777 BT" pitchFamily="34" charset="0"/>
              <a:ea typeface="ＭＳ Ｐゴシック" pitchFamily="1" charset="-128"/>
            </a:endParaRPr>
          </a:p>
          <a:p>
            <a:endParaRPr lang="en-US" dirty="0" smtClean="0">
              <a:latin typeface="Humnst777 BT" pitchFamily="34" charset="0"/>
              <a:ea typeface="ＭＳ Ｐゴシック" pitchFamily="1" charset="-128"/>
            </a:endParaRPr>
          </a:p>
          <a:p>
            <a:endParaRPr lang="en-US" sz="2800" dirty="0" smtClean="0">
              <a:latin typeface="Humnst777 BT" pitchFamily="34" charset="0"/>
              <a:ea typeface="ＭＳ Ｐゴシック" pitchFamily="1" charset="-128"/>
            </a:endParaRPr>
          </a:p>
          <a:p>
            <a:endParaRPr lang="en-US" sz="2800" dirty="0" smtClean="0">
              <a:latin typeface="Humnst777 BT" pitchFamily="34" charset="0"/>
              <a:ea typeface="ＭＳ Ｐゴシック" pitchFamily="1" charset="-128"/>
            </a:endParaRPr>
          </a:p>
          <a:p>
            <a:endParaRPr lang="en-US" sz="2800" dirty="0" smtClean="0">
              <a:latin typeface="Humnst777 BT" pitchFamily="34" charset="0"/>
              <a:ea typeface="ＭＳ Ｐゴシック" pitchFamily="1" charset="-128"/>
            </a:endParaRPr>
          </a:p>
          <a:p>
            <a:endParaRPr lang="en-US" sz="2800" dirty="0" smtClean="0">
              <a:latin typeface="Humnst777 BT" pitchFamily="34" charset="0"/>
              <a:ea typeface="ＭＳ Ｐゴシック" pitchFamily="1" charset="-128"/>
            </a:endParaRPr>
          </a:p>
          <a:p>
            <a:endParaRPr lang="en-GB" sz="2800" dirty="0" smtClean="0">
              <a:latin typeface="Humnst777 BT" pitchFamily="34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4"/>
          <p:cNvSpPr>
            <a:spLocks noChangeArrowheads="1"/>
          </p:cNvSpPr>
          <p:nvPr/>
        </p:nvSpPr>
        <p:spPr bwMode="auto">
          <a:xfrm>
            <a:off x="2771775" y="668338"/>
            <a:ext cx="62531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GB" sz="3200" b="1" dirty="0" smtClean="0">
                <a:solidFill>
                  <a:srgbClr val="000066"/>
                </a:solidFill>
                <a:latin typeface="Humnst777 BT" pitchFamily="34" charset="0"/>
              </a:rPr>
              <a:t>Field </a:t>
            </a:r>
            <a:r>
              <a:rPr lang="en-GB" sz="3200" b="1" dirty="0" smtClean="0">
                <a:solidFill>
                  <a:srgbClr val="000066"/>
                </a:solidFill>
                <a:latin typeface="Humnst777 BT" pitchFamily="34" charset="0"/>
              </a:rPr>
              <a:t>workforce management</a:t>
            </a:r>
            <a:endParaRPr lang="en-GB" sz="3200" b="1" dirty="0">
              <a:solidFill>
                <a:srgbClr val="000066"/>
              </a:solidFill>
              <a:latin typeface="Humnst777 BT" pitchFamily="34" charset="0"/>
            </a:endParaRPr>
          </a:p>
          <a:p>
            <a:pPr>
              <a:spcBef>
                <a:spcPct val="0"/>
              </a:spcBef>
            </a:pPr>
            <a:endParaRPr lang="en-GB" sz="2000" b="1" dirty="0">
              <a:solidFill>
                <a:srgbClr val="5F5F5F"/>
              </a:solidFill>
              <a:latin typeface="Humnst777 BT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395536" y="1340768"/>
            <a:ext cx="8352160" cy="453650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u="sng" dirty="0" smtClean="0">
                <a:latin typeface="Humnst777 BT" pitchFamily="34" charset="0"/>
                <a:ea typeface="ＭＳ Ｐゴシック" pitchFamily="1" charset="-128"/>
              </a:rPr>
              <a:t>Freelance </a:t>
            </a:r>
            <a:r>
              <a:rPr lang="en-US" sz="2800" u="sng" dirty="0" smtClean="0">
                <a:latin typeface="Humnst777 BT" pitchFamily="34" charset="0"/>
                <a:ea typeface="ＭＳ Ｐゴシック" pitchFamily="1" charset="-128"/>
              </a:rPr>
              <a:t>interviewers</a:t>
            </a:r>
            <a:r>
              <a:rPr lang="en-US" sz="2800" dirty="0" smtClean="0">
                <a:latin typeface="Humnst777 BT" pitchFamily="34" charset="0"/>
                <a:ea typeface="ＭＳ Ｐゴシック" pitchFamily="1" charset="-128"/>
              </a:rPr>
              <a:t> to social and agricultural surveys, as well as price collection;</a:t>
            </a:r>
          </a:p>
          <a:p>
            <a:r>
              <a:rPr lang="en-US" sz="2800" dirty="0" smtClean="0">
                <a:latin typeface="Humnst777 BT" pitchFamily="34" charset="0"/>
                <a:ea typeface="ＭＳ Ｐゴシック" pitchFamily="1" charset="-128"/>
              </a:rPr>
              <a:t>Interviewers have annual contracts and their payment is according to the results;</a:t>
            </a:r>
          </a:p>
          <a:p>
            <a:r>
              <a:rPr lang="en-US" sz="2800" dirty="0" smtClean="0">
                <a:latin typeface="Humnst777 BT" pitchFamily="34" charset="0"/>
                <a:ea typeface="ＭＳ Ｐゴシック" pitchFamily="1" charset="-128"/>
              </a:rPr>
              <a:t>Interviewers can assure CAPI, CATI and price collection;</a:t>
            </a:r>
          </a:p>
          <a:p>
            <a:r>
              <a:rPr lang="en-US" sz="2800" dirty="0" smtClean="0">
                <a:latin typeface="Humnst777 BT" pitchFamily="34" charset="0"/>
                <a:ea typeface="ＭＳ Ｐゴシック" pitchFamily="1" charset="-128"/>
              </a:rPr>
              <a:t>CATI interviewers work at home;</a:t>
            </a:r>
          </a:p>
          <a:p>
            <a:pPr lvl="1"/>
            <a:r>
              <a:rPr lang="en-US" sz="2400" dirty="0" smtClean="0">
                <a:latin typeface="Humnst777 BT" pitchFamily="34" charset="0"/>
                <a:ea typeface="ＭＳ Ｐゴシック" pitchFamily="1" charset="-128"/>
              </a:rPr>
              <a:t>A central team assures technical support.</a:t>
            </a:r>
          </a:p>
          <a:p>
            <a:pPr>
              <a:buNone/>
            </a:pPr>
            <a:endParaRPr lang="en-US" dirty="0" smtClean="0">
              <a:latin typeface="Humnst777 BT" pitchFamily="34" charset="0"/>
              <a:ea typeface="ＭＳ Ｐゴシック" pitchFamily="1" charset="-128"/>
            </a:endParaRPr>
          </a:p>
          <a:p>
            <a:endParaRPr lang="en-US" dirty="0" smtClean="0">
              <a:latin typeface="Humnst777 BT" pitchFamily="34" charset="0"/>
              <a:ea typeface="ＭＳ Ｐゴシック" pitchFamily="1" charset="-128"/>
            </a:endParaRPr>
          </a:p>
          <a:p>
            <a:endParaRPr lang="en-US" sz="2800" dirty="0" smtClean="0">
              <a:latin typeface="Humnst777 BT" pitchFamily="34" charset="0"/>
              <a:ea typeface="ＭＳ Ｐゴシック" pitchFamily="1" charset="-128"/>
            </a:endParaRPr>
          </a:p>
          <a:p>
            <a:endParaRPr lang="en-US" sz="2800" dirty="0" smtClean="0">
              <a:latin typeface="Humnst777 BT" pitchFamily="34" charset="0"/>
              <a:ea typeface="ＭＳ Ｐゴシック" pitchFamily="1" charset="-128"/>
            </a:endParaRPr>
          </a:p>
          <a:p>
            <a:endParaRPr lang="en-US" sz="2800" dirty="0" smtClean="0">
              <a:latin typeface="Humnst777 BT" pitchFamily="34" charset="0"/>
              <a:ea typeface="ＭＳ Ｐゴシック" pitchFamily="1" charset="-128"/>
            </a:endParaRPr>
          </a:p>
          <a:p>
            <a:endParaRPr lang="en-US" sz="2800" dirty="0" smtClean="0">
              <a:latin typeface="Humnst777 BT" pitchFamily="34" charset="0"/>
              <a:ea typeface="ＭＳ Ｐゴシック" pitchFamily="1" charset="-128"/>
            </a:endParaRPr>
          </a:p>
          <a:p>
            <a:endParaRPr lang="en-GB" sz="2800" dirty="0" smtClean="0">
              <a:latin typeface="Humnst777 BT" pitchFamily="34" charset="0"/>
              <a:ea typeface="ＭＳ Ｐゴシック" pitchFamily="1" charset="-128"/>
            </a:endParaRPr>
          </a:p>
        </p:txBody>
      </p:sp>
      <p:pic>
        <p:nvPicPr>
          <p:cNvPr id="6" name="Picture 5" descr="homeCATI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0330" y="4221088"/>
            <a:ext cx="2467366" cy="480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4"/>
          <p:cNvSpPr>
            <a:spLocks noChangeArrowheads="1"/>
          </p:cNvSpPr>
          <p:nvPr/>
        </p:nvSpPr>
        <p:spPr bwMode="auto">
          <a:xfrm>
            <a:off x="2771775" y="668338"/>
            <a:ext cx="62531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GB" sz="3200" b="1" dirty="0" smtClean="0">
                <a:solidFill>
                  <a:srgbClr val="000066"/>
                </a:solidFill>
                <a:latin typeface="Humnst777 BT" pitchFamily="34" charset="0"/>
              </a:rPr>
              <a:t>Relationship between </a:t>
            </a:r>
          </a:p>
          <a:p>
            <a:pPr>
              <a:spcBef>
                <a:spcPct val="0"/>
              </a:spcBef>
            </a:pPr>
            <a:r>
              <a:rPr lang="en-GB" sz="3200" b="1" dirty="0" smtClean="0">
                <a:solidFill>
                  <a:srgbClr val="000066"/>
                </a:solidFill>
                <a:latin typeface="Humnst777 BT" pitchFamily="34" charset="0"/>
              </a:rPr>
              <a:t>DC &amp; Subject Matter</a:t>
            </a:r>
            <a:endParaRPr lang="en-GB" sz="3200" b="1" dirty="0">
              <a:solidFill>
                <a:srgbClr val="000066"/>
              </a:solidFill>
              <a:latin typeface="Humnst777 BT" pitchFamily="34" charset="0"/>
            </a:endParaRPr>
          </a:p>
          <a:p>
            <a:pPr>
              <a:spcBef>
                <a:spcPct val="0"/>
              </a:spcBef>
            </a:pPr>
            <a:endParaRPr lang="en-GB" sz="2000" b="1" dirty="0">
              <a:solidFill>
                <a:srgbClr val="5F5F5F"/>
              </a:solidFill>
              <a:latin typeface="Humnst777 BT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395536" y="1340768"/>
            <a:ext cx="8352160" cy="453650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latin typeface="Humnst777 BT" pitchFamily="34" charset="0"/>
                <a:ea typeface="ＭＳ Ｐゴシック" pitchFamily="1" charset="-128"/>
              </a:rPr>
              <a:t>One major issue at the beginning;</a:t>
            </a:r>
          </a:p>
          <a:p>
            <a:r>
              <a:rPr lang="en-US" sz="2800" dirty="0" smtClean="0">
                <a:latin typeface="Humnst777 BT" pitchFamily="34" charset="0"/>
                <a:ea typeface="ＭＳ Ｐゴシック" pitchFamily="1" charset="-128"/>
              </a:rPr>
              <a:t>There were a negative perception of the DC tasks </a:t>
            </a:r>
            <a:r>
              <a:rPr lang="en-US" sz="2800" dirty="0" smtClean="0">
                <a:latin typeface="Humnst777 BT" pitchFamily="34" charset="0"/>
                <a:ea typeface="ＭＳ Ｐゴシック" pitchFamily="1" charset="-128"/>
                <a:sym typeface="Wingdings" pitchFamily="2" charset="2"/>
              </a:rPr>
              <a:t> considered as </a:t>
            </a:r>
            <a:r>
              <a:rPr lang="en-US" sz="2800" dirty="0" smtClean="0">
                <a:latin typeface="Humnst777 BT" pitchFamily="34" charset="0"/>
                <a:ea typeface="ＭＳ Ｐゴシック" pitchFamily="1" charset="-128"/>
                <a:sym typeface="Wingdings" pitchFamily="2" charset="2"/>
              </a:rPr>
              <a:t>“a </a:t>
            </a:r>
            <a:r>
              <a:rPr lang="en-US" sz="2800" b="1" dirty="0" smtClean="0">
                <a:latin typeface="Humnst777 BT" pitchFamily="34" charset="0"/>
                <a:ea typeface="ＭＳ Ｐゴシック" pitchFamily="1" charset="-128"/>
                <a:sym typeface="Wingdings" pitchFamily="2" charset="2"/>
              </a:rPr>
              <a:t>low profile </a:t>
            </a:r>
            <a:r>
              <a:rPr lang="en-US" sz="2800" dirty="0" smtClean="0">
                <a:latin typeface="Humnst777 BT" pitchFamily="34" charset="0"/>
                <a:ea typeface="ＭＳ Ｐゴシック" pitchFamily="1" charset="-128"/>
                <a:sym typeface="Wingdings" pitchFamily="2" charset="2"/>
              </a:rPr>
              <a:t>work …”</a:t>
            </a:r>
            <a:endParaRPr lang="en-US" sz="2800" dirty="0" smtClean="0">
              <a:latin typeface="Humnst777 BT" pitchFamily="34" charset="0"/>
              <a:ea typeface="ＭＳ Ｐゴシック" pitchFamily="1" charset="-128"/>
            </a:endParaRPr>
          </a:p>
          <a:p>
            <a:pPr lvl="1"/>
            <a:r>
              <a:rPr lang="en-US" sz="2400" dirty="0" smtClean="0">
                <a:latin typeface="Humnst777 BT" pitchFamily="34" charset="0"/>
                <a:ea typeface="ＭＳ Ｐゴシック" pitchFamily="1" charset="-128"/>
              </a:rPr>
              <a:t>Conversely, subject matter statisticians were very “data collection oriented”;</a:t>
            </a:r>
          </a:p>
          <a:p>
            <a:pPr lvl="1"/>
            <a:r>
              <a:rPr lang="en-US" sz="2400" dirty="0" smtClean="0">
                <a:latin typeface="Humnst777 BT" pitchFamily="34" charset="0"/>
                <a:ea typeface="ＭＳ Ｐゴシック" pitchFamily="1" charset="-128"/>
              </a:rPr>
              <a:t>But expectations were always high!	</a:t>
            </a:r>
          </a:p>
          <a:p>
            <a:pPr lvl="1"/>
            <a:r>
              <a:rPr lang="en-US" sz="2400" dirty="0" smtClean="0">
                <a:latin typeface="Humnst777 BT" pitchFamily="34" charset="0"/>
                <a:ea typeface="ＭＳ Ｐゴシック" pitchFamily="1" charset="-128"/>
              </a:rPr>
              <a:t>“You have to do better than me (when I was responsible for DC) …”</a:t>
            </a:r>
          </a:p>
          <a:p>
            <a:r>
              <a:rPr lang="en-US" sz="2800" u="sng" dirty="0" smtClean="0">
                <a:latin typeface="Humnst777 BT" pitchFamily="34" charset="0"/>
                <a:ea typeface="ＭＳ Ｐゴシック" pitchFamily="1" charset="-128"/>
              </a:rPr>
              <a:t>Solution</a:t>
            </a:r>
            <a:r>
              <a:rPr lang="en-US" sz="2800" dirty="0" smtClean="0">
                <a:latin typeface="Humnst777 BT" pitchFamily="34" charset="0"/>
                <a:ea typeface="ＭＳ Ｐゴシック" pitchFamily="1" charset="-128"/>
              </a:rPr>
              <a:t>: </a:t>
            </a:r>
            <a:r>
              <a:rPr lang="en-US" sz="2800" b="1" dirty="0" smtClean="0">
                <a:latin typeface="Humnst777 BT" pitchFamily="34" charset="0"/>
                <a:ea typeface="ＭＳ Ｐゴシック" pitchFamily="1" charset="-128"/>
              </a:rPr>
              <a:t>Service Level Agreements </a:t>
            </a:r>
            <a:r>
              <a:rPr lang="en-US" sz="2800" dirty="0" smtClean="0">
                <a:latin typeface="Humnst777 BT" pitchFamily="34" charset="0"/>
                <a:ea typeface="ＭＳ Ｐゴシック" pitchFamily="1" charset="-128"/>
              </a:rPr>
              <a:t>(SLA) to manage expectations and to build trust.</a:t>
            </a:r>
            <a:endParaRPr lang="en-US" dirty="0" smtClean="0">
              <a:latin typeface="Humnst777 BT" pitchFamily="34" charset="0"/>
              <a:ea typeface="ＭＳ Ｐゴシック" pitchFamily="1" charset="-128"/>
            </a:endParaRPr>
          </a:p>
          <a:p>
            <a:endParaRPr lang="en-US" sz="2800" dirty="0" smtClean="0">
              <a:latin typeface="Humnst777 BT" pitchFamily="34" charset="0"/>
              <a:ea typeface="ＭＳ Ｐゴシック" pitchFamily="1" charset="-128"/>
            </a:endParaRPr>
          </a:p>
          <a:p>
            <a:endParaRPr lang="en-US" sz="2400" dirty="0" smtClean="0">
              <a:latin typeface="Humnst777 BT" pitchFamily="34" charset="0"/>
              <a:ea typeface="ＭＳ Ｐゴシック" pitchFamily="1" charset="-128"/>
            </a:endParaRPr>
          </a:p>
          <a:p>
            <a:endParaRPr lang="en-US" sz="2400" dirty="0" smtClean="0">
              <a:latin typeface="Humnst777 BT" pitchFamily="34" charset="0"/>
              <a:ea typeface="ＭＳ Ｐゴシック" pitchFamily="1" charset="-128"/>
            </a:endParaRPr>
          </a:p>
          <a:p>
            <a:endParaRPr lang="en-US" sz="2400" dirty="0" smtClean="0">
              <a:latin typeface="Humnst777 BT" pitchFamily="34" charset="0"/>
              <a:ea typeface="ＭＳ Ｐゴシック" pitchFamily="1" charset="-128"/>
            </a:endParaRPr>
          </a:p>
          <a:p>
            <a:endParaRPr lang="en-US" sz="2400" dirty="0" smtClean="0">
              <a:latin typeface="Humnst777 BT" pitchFamily="34" charset="0"/>
              <a:ea typeface="ＭＳ Ｐゴシック" pitchFamily="1" charset="-128"/>
            </a:endParaRPr>
          </a:p>
          <a:p>
            <a:endParaRPr lang="en-GB" sz="2400" dirty="0" smtClean="0">
              <a:latin typeface="Humnst777 BT" pitchFamily="34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4"/>
          <p:cNvSpPr>
            <a:spLocks noChangeArrowheads="1"/>
          </p:cNvSpPr>
          <p:nvPr/>
        </p:nvSpPr>
        <p:spPr bwMode="auto">
          <a:xfrm>
            <a:off x="2771775" y="668338"/>
            <a:ext cx="62531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GB" sz="3200" b="1" dirty="0" smtClean="0">
                <a:solidFill>
                  <a:srgbClr val="000066"/>
                </a:solidFill>
                <a:latin typeface="Humnst777 BT" pitchFamily="34" charset="0"/>
              </a:rPr>
              <a:t>Service Level Agreements</a:t>
            </a:r>
          </a:p>
          <a:p>
            <a:pPr>
              <a:spcBef>
                <a:spcPct val="0"/>
              </a:spcBef>
            </a:pPr>
            <a:r>
              <a:rPr lang="en-GB" sz="3200" b="1" dirty="0" smtClean="0">
                <a:solidFill>
                  <a:srgbClr val="000066"/>
                </a:solidFill>
                <a:latin typeface="Humnst777 BT" pitchFamily="34" charset="0"/>
              </a:rPr>
              <a:t>DC &amp; Subject Matter</a:t>
            </a:r>
            <a:endParaRPr lang="en-GB" sz="3200" b="1" dirty="0">
              <a:solidFill>
                <a:srgbClr val="000066"/>
              </a:solidFill>
              <a:latin typeface="Humnst777 BT" pitchFamily="34" charset="0"/>
            </a:endParaRPr>
          </a:p>
          <a:p>
            <a:pPr>
              <a:spcBef>
                <a:spcPct val="0"/>
              </a:spcBef>
            </a:pPr>
            <a:endParaRPr lang="en-GB" sz="2000" b="1" dirty="0">
              <a:solidFill>
                <a:srgbClr val="5F5F5F"/>
              </a:solidFill>
              <a:latin typeface="Humnst777 BT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395536" y="1340768"/>
            <a:ext cx="8352160" cy="453650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latin typeface="Humnst777 BT" pitchFamily="34" charset="0"/>
                <a:ea typeface="ＭＳ Ｐゴシック" pitchFamily="1" charset="-128"/>
              </a:rPr>
              <a:t>SLA are project specific;</a:t>
            </a:r>
          </a:p>
          <a:p>
            <a:r>
              <a:rPr lang="en-US" sz="2800" dirty="0" smtClean="0">
                <a:latin typeface="Humnst777 BT" pitchFamily="34" charset="0"/>
                <a:ea typeface="ＭＳ Ｐゴシック" pitchFamily="1" charset="-128"/>
              </a:rPr>
              <a:t>Two main components:</a:t>
            </a:r>
          </a:p>
          <a:p>
            <a:pPr lvl="1"/>
            <a:r>
              <a:rPr lang="en-US" sz="2400" dirty="0" smtClean="0">
                <a:latin typeface="Humnst777 BT" pitchFamily="34" charset="0"/>
                <a:ea typeface="ＭＳ Ｐゴシック" pitchFamily="1" charset="-128"/>
              </a:rPr>
              <a:t>Basic </a:t>
            </a:r>
            <a:r>
              <a:rPr lang="en-US" sz="2400" dirty="0" smtClean="0">
                <a:latin typeface="Humnst777 BT" pitchFamily="34" charset="0"/>
                <a:ea typeface="ＭＳ Ｐゴシック" pitchFamily="1" charset="-128"/>
              </a:rPr>
              <a:t>level </a:t>
            </a:r>
            <a:r>
              <a:rPr lang="en-US" sz="2400" dirty="0" smtClean="0">
                <a:latin typeface="Humnst777 BT" pitchFamily="34" charset="0"/>
                <a:ea typeface="ＭＳ Ｐゴシック" pitchFamily="1" charset="-128"/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latin typeface="Humnst777 BT" pitchFamily="34" charset="0"/>
                <a:ea typeface="ＭＳ Ｐゴシック" pitchFamily="1" charset="-128"/>
              </a:rPr>
              <a:t>included </a:t>
            </a:r>
            <a:r>
              <a:rPr lang="en-US" sz="2400" dirty="0" smtClean="0">
                <a:latin typeface="Humnst777 BT" pitchFamily="34" charset="0"/>
                <a:ea typeface="ＭＳ Ｐゴシック" pitchFamily="1" charset="-128"/>
              </a:rPr>
              <a:t>in the methodology of </a:t>
            </a:r>
            <a:r>
              <a:rPr lang="en-US" sz="2400" dirty="0" smtClean="0">
                <a:latin typeface="Humnst777 BT" pitchFamily="34" charset="0"/>
                <a:ea typeface="ＭＳ Ｐゴシック" pitchFamily="1" charset="-128"/>
              </a:rPr>
              <a:t>the survey;</a:t>
            </a:r>
            <a:endParaRPr lang="en-US" sz="2400" dirty="0" smtClean="0">
              <a:latin typeface="Humnst777 BT" pitchFamily="34" charset="0"/>
              <a:ea typeface="ＭＳ Ｐゴシック" pitchFamily="1" charset="-128"/>
            </a:endParaRPr>
          </a:p>
          <a:p>
            <a:pPr lvl="1"/>
            <a:r>
              <a:rPr lang="en-US" sz="2400" dirty="0" smtClean="0">
                <a:latin typeface="Humnst777 BT" pitchFamily="34" charset="0"/>
                <a:ea typeface="ＭＳ Ｐゴシック" pitchFamily="1" charset="-128"/>
              </a:rPr>
              <a:t>Variable </a:t>
            </a:r>
            <a:r>
              <a:rPr lang="en-US" sz="2400" dirty="0" smtClean="0">
                <a:latin typeface="Humnst777 BT" pitchFamily="34" charset="0"/>
                <a:ea typeface="ＭＳ Ｐゴシック" pitchFamily="1" charset="-128"/>
              </a:rPr>
              <a:t>level </a:t>
            </a:r>
            <a:r>
              <a:rPr lang="en-US" sz="2400" dirty="0" smtClean="0">
                <a:latin typeface="Humnst777 BT" pitchFamily="34" charset="0"/>
                <a:ea typeface="ＭＳ Ｐゴシック" pitchFamily="1" charset="-128"/>
                <a:sym typeface="Wingdings" pitchFamily="2" charset="2"/>
              </a:rPr>
              <a:t> negotiated.</a:t>
            </a:r>
          </a:p>
          <a:p>
            <a:endParaRPr lang="en-US" sz="2800" dirty="0">
              <a:latin typeface="Humnst777 BT" pitchFamily="34" charset="0"/>
              <a:ea typeface="ＭＳ Ｐゴシック" pitchFamily="1" charset="-128"/>
            </a:endParaRPr>
          </a:p>
          <a:p>
            <a:r>
              <a:rPr lang="en-US" sz="2800" dirty="0" smtClean="0">
                <a:latin typeface="Humnst777 BT" pitchFamily="34" charset="0"/>
                <a:ea typeface="ＭＳ Ｐゴシック" pitchFamily="1" charset="-128"/>
              </a:rPr>
              <a:t>SLA </a:t>
            </a:r>
            <a:r>
              <a:rPr lang="en-US" sz="2800" dirty="0" smtClean="0">
                <a:latin typeface="Humnst777 BT" pitchFamily="34" charset="0"/>
                <a:ea typeface="ＭＳ Ｐゴシック" pitchFamily="1" charset="-128"/>
              </a:rPr>
              <a:t>essentially contains </a:t>
            </a:r>
            <a:r>
              <a:rPr lang="en-US" sz="2800" b="1" dirty="0" smtClean="0">
                <a:latin typeface="Humnst777 BT" pitchFamily="34" charset="0"/>
                <a:ea typeface="ＭＳ Ｐゴシック" pitchFamily="1" charset="-128"/>
              </a:rPr>
              <a:t>operational indicators</a:t>
            </a:r>
            <a:r>
              <a:rPr lang="en-US" sz="2800" dirty="0" smtClean="0">
                <a:latin typeface="Humnst777 BT" pitchFamily="34" charset="0"/>
                <a:ea typeface="ＭＳ Ｐゴシック" pitchFamily="1" charset="-128"/>
              </a:rPr>
              <a:t>, its measures, goals and intervals of acceptance and to overcome;</a:t>
            </a:r>
          </a:p>
          <a:p>
            <a:r>
              <a:rPr lang="en-US" sz="2800" dirty="0" smtClean="0">
                <a:latin typeface="Humnst777 BT" pitchFamily="34" charset="0"/>
                <a:ea typeface="ＭＳ Ｐゴシック" pitchFamily="1" charset="-128"/>
              </a:rPr>
              <a:t>Has indicators continually measured.</a:t>
            </a:r>
            <a:endParaRPr lang="en-US" sz="2400" dirty="0" smtClean="0">
              <a:latin typeface="Humnst777 BT" pitchFamily="34" charset="0"/>
              <a:ea typeface="ＭＳ Ｐゴシック" pitchFamily="1" charset="-128"/>
            </a:endParaRPr>
          </a:p>
          <a:p>
            <a:endParaRPr lang="en-US" sz="2400" dirty="0" smtClean="0">
              <a:latin typeface="Humnst777 BT" pitchFamily="34" charset="0"/>
              <a:ea typeface="ＭＳ Ｐゴシック" pitchFamily="1" charset="-128"/>
            </a:endParaRPr>
          </a:p>
          <a:p>
            <a:endParaRPr lang="en-US" sz="2400" dirty="0" smtClean="0">
              <a:latin typeface="Humnst777 BT" pitchFamily="34" charset="0"/>
              <a:ea typeface="ＭＳ Ｐゴシック" pitchFamily="1" charset="-128"/>
            </a:endParaRPr>
          </a:p>
          <a:p>
            <a:endParaRPr lang="en-US" sz="2400" dirty="0" smtClean="0">
              <a:latin typeface="Humnst777 BT" pitchFamily="34" charset="0"/>
              <a:ea typeface="ＭＳ Ｐゴシック" pitchFamily="1" charset="-128"/>
            </a:endParaRPr>
          </a:p>
          <a:p>
            <a:endParaRPr lang="en-GB" sz="2400" dirty="0" smtClean="0">
              <a:latin typeface="Humnst777 BT" pitchFamily="34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 bwMode="auto">
          <a:xfrm>
            <a:off x="395536" y="1412776"/>
            <a:ext cx="8352160" cy="388843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latin typeface="Humnst777 BT" pitchFamily="34" charset="0"/>
                <a:ea typeface="ＭＳ Ｐゴシック" pitchFamily="1" charset="-128"/>
              </a:rPr>
              <a:t>From the early stages of the reorganization it was clear to the Data Collection team that the</a:t>
            </a:r>
            <a:r>
              <a:rPr lang="en-US" sz="2800" b="1" dirty="0" smtClean="0">
                <a:latin typeface="Humnst777 BT" pitchFamily="34" charset="0"/>
                <a:ea typeface="ＭＳ Ｐゴシック" pitchFamily="1" charset="-128"/>
              </a:rPr>
              <a:t> benefits of the centralization would only succeed if supported by an integrated production system</a:t>
            </a:r>
            <a:r>
              <a:rPr lang="en-US" sz="2800" dirty="0" smtClean="0">
                <a:latin typeface="Humnst777 BT" pitchFamily="34" charset="0"/>
                <a:ea typeface="ＭＳ Ｐゴシック" pitchFamily="1" charset="-128"/>
              </a:rPr>
              <a:t>.</a:t>
            </a:r>
          </a:p>
        </p:txBody>
      </p:sp>
      <p:sp>
        <p:nvSpPr>
          <p:cNvPr id="3075" name="Rectangle 14"/>
          <p:cNvSpPr>
            <a:spLocks noChangeArrowheads="1"/>
          </p:cNvSpPr>
          <p:nvPr/>
        </p:nvSpPr>
        <p:spPr bwMode="auto">
          <a:xfrm>
            <a:off x="2771775" y="668338"/>
            <a:ext cx="62531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GB" sz="3200" b="1" dirty="0" smtClean="0">
                <a:solidFill>
                  <a:srgbClr val="000066"/>
                </a:solidFill>
                <a:latin typeface="Humnst777 BT" pitchFamily="34" charset="0"/>
              </a:rPr>
              <a:t>Integrated Production System</a:t>
            </a:r>
            <a:endParaRPr lang="en-GB" sz="3200" b="1" dirty="0">
              <a:solidFill>
                <a:srgbClr val="000066"/>
              </a:solidFill>
              <a:latin typeface="Humnst777 BT" pitchFamily="34" charset="0"/>
            </a:endParaRPr>
          </a:p>
          <a:p>
            <a:pPr>
              <a:spcBef>
                <a:spcPct val="0"/>
              </a:spcBef>
            </a:pPr>
            <a:endParaRPr lang="en-GB" sz="2000" b="1" dirty="0">
              <a:solidFill>
                <a:srgbClr val="5F5F5F"/>
              </a:solidFill>
              <a:latin typeface="Humnst777 BT" pitchFamily="34" charset="0"/>
            </a:endParaRPr>
          </a:p>
        </p:txBody>
      </p:sp>
      <p:pic>
        <p:nvPicPr>
          <p:cNvPr id="5" name="Picture 4" descr="Siginq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903142"/>
            <a:ext cx="4248472" cy="75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555776" y="4551214"/>
            <a:ext cx="37449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b="1" dirty="0">
                <a:solidFill>
                  <a:schemeClr val="bg1">
                    <a:lumMod val="65000"/>
                  </a:schemeClr>
                </a:solidFill>
                <a:ea typeface="ＭＳ Ｐゴシック" charset="-128"/>
              </a:rPr>
              <a:t>Survey Management</a:t>
            </a:r>
          </a:p>
        </p:txBody>
      </p:sp>
      <p:sp>
        <p:nvSpPr>
          <p:cNvPr id="7" name="Up Arrow Callout 34"/>
          <p:cNvSpPr>
            <a:spLocks noChangeArrowheads="1"/>
          </p:cNvSpPr>
          <p:nvPr/>
        </p:nvSpPr>
        <p:spPr bwMode="auto">
          <a:xfrm>
            <a:off x="1836192" y="5013672"/>
            <a:ext cx="1584325" cy="863600"/>
          </a:xfrm>
          <a:prstGeom prst="upArrowCallout">
            <a:avLst>
              <a:gd name="adj1" fmla="val 45185"/>
              <a:gd name="adj2" fmla="val 48973"/>
              <a:gd name="adj3" fmla="val 25000"/>
              <a:gd name="adj4" fmla="val 64977"/>
            </a:avLst>
          </a:prstGeom>
          <a:solidFill>
            <a:srgbClr val="FF6600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sz="2000" b="1" dirty="0">
                <a:solidFill>
                  <a:srgbClr val="FFFFFF"/>
                </a:solidFill>
              </a:rPr>
              <a:t>Business</a:t>
            </a:r>
            <a:endParaRPr lang="en-GB" sz="1800" b="1" dirty="0">
              <a:solidFill>
                <a:srgbClr val="FFFFFF"/>
              </a:solidFill>
            </a:endParaRPr>
          </a:p>
        </p:txBody>
      </p:sp>
      <p:sp>
        <p:nvSpPr>
          <p:cNvPr id="8" name="Up Arrow Callout 35"/>
          <p:cNvSpPr>
            <a:spLocks noChangeArrowheads="1"/>
          </p:cNvSpPr>
          <p:nvPr/>
        </p:nvSpPr>
        <p:spPr bwMode="auto">
          <a:xfrm>
            <a:off x="3707854" y="5012085"/>
            <a:ext cx="1584325" cy="863600"/>
          </a:xfrm>
          <a:prstGeom prst="upArrowCallout">
            <a:avLst>
              <a:gd name="adj1" fmla="val 45185"/>
              <a:gd name="adj2" fmla="val 48973"/>
              <a:gd name="adj3" fmla="val 25000"/>
              <a:gd name="adj4" fmla="val 64977"/>
            </a:avLst>
          </a:prstGeom>
          <a:solidFill>
            <a:srgbClr val="FF6600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sz="2000" b="1">
                <a:solidFill>
                  <a:srgbClr val="FFFFFF"/>
                </a:solidFill>
              </a:rPr>
              <a:t>Agriculture</a:t>
            </a:r>
            <a:endParaRPr lang="en-GB" sz="1800" b="1">
              <a:solidFill>
                <a:srgbClr val="FFFFFF"/>
              </a:solidFill>
            </a:endParaRPr>
          </a:p>
        </p:txBody>
      </p:sp>
      <p:sp>
        <p:nvSpPr>
          <p:cNvPr id="9" name="Up Arrow Callout 36"/>
          <p:cNvSpPr>
            <a:spLocks noChangeArrowheads="1"/>
          </p:cNvSpPr>
          <p:nvPr/>
        </p:nvSpPr>
        <p:spPr bwMode="auto">
          <a:xfrm>
            <a:off x="5723979" y="5012085"/>
            <a:ext cx="1584325" cy="863600"/>
          </a:xfrm>
          <a:prstGeom prst="upArrowCallout">
            <a:avLst>
              <a:gd name="adj1" fmla="val 45185"/>
              <a:gd name="adj2" fmla="val 48973"/>
              <a:gd name="adj3" fmla="val 25000"/>
              <a:gd name="adj4" fmla="val 64977"/>
            </a:avLst>
          </a:prstGeom>
          <a:solidFill>
            <a:srgbClr val="FF6600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sz="2000" b="1" dirty="0">
                <a:solidFill>
                  <a:srgbClr val="FFFFFF"/>
                </a:solidFill>
              </a:rPr>
              <a:t>Social</a:t>
            </a:r>
            <a:endParaRPr lang="en-GB" sz="18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3568" y="1556792"/>
            <a:ext cx="7848872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/>
            <a:r>
              <a:rPr lang="en-US" sz="2200" dirty="0" smtClean="0">
                <a:ea typeface="ＭＳ Ｐゴシック" pitchFamily="1" charset="-128"/>
              </a:rPr>
              <a:t>Statistics Portugal started in 2004 an integrated and process driven approach to reengineer its production, improving the efficiency and flexibility;</a:t>
            </a:r>
          </a:p>
          <a:p>
            <a:pPr marL="609600" indent="-609600" eaLnBrk="1" hangingPunct="1"/>
            <a:r>
              <a:rPr lang="en-US" sz="2200" dirty="0" smtClean="0">
                <a:ea typeface="ＭＳ Ｐゴシック" pitchFamily="1" charset="-128"/>
              </a:rPr>
              <a:t>A central data collection department was created, covering all business and social surveys;</a:t>
            </a:r>
          </a:p>
          <a:p>
            <a:pPr marL="609600" indent="-609600" eaLnBrk="1" hangingPunct="1"/>
            <a:r>
              <a:rPr lang="en-US" sz="2200" dirty="0" smtClean="0">
                <a:ea typeface="ＭＳ Ｐゴシック" pitchFamily="1" charset="-128"/>
              </a:rPr>
              <a:t>The benefits were substantial, especially on innovation and quality improvement;</a:t>
            </a:r>
          </a:p>
          <a:p>
            <a:pPr marL="609600" indent="-609600" eaLnBrk="1" hangingPunct="1"/>
            <a:r>
              <a:rPr lang="en-US" sz="2200" dirty="0" smtClean="0">
                <a:ea typeface="ＭＳ Ｐゴシック" pitchFamily="1" charset="-128"/>
              </a:rPr>
              <a:t>This presentation describes a historical view of this journey and lists the results achieved;</a:t>
            </a:r>
          </a:p>
          <a:p>
            <a:pPr marL="609600" indent="-609600" eaLnBrk="1" hangingPunct="1"/>
            <a:r>
              <a:rPr lang="en-US" sz="2200" dirty="0" smtClean="0">
                <a:ea typeface="ＭＳ Ｐゴシック" pitchFamily="1" charset="-128"/>
              </a:rPr>
              <a:t>It also offers some general guidance to evaluate if centralize data collection is a good choice for the production in a National Statistical Office.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2771775" y="333375"/>
            <a:ext cx="63722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3200" b="1" dirty="0" smtClean="0">
                <a:solidFill>
                  <a:srgbClr val="000066"/>
                </a:solidFill>
                <a:latin typeface="Humnst777 BT" pitchFamily="34" charset="0"/>
              </a:rPr>
              <a:t>Centralize Data Collection</a:t>
            </a:r>
          </a:p>
          <a:p>
            <a:pPr>
              <a:spcBef>
                <a:spcPct val="0"/>
              </a:spcBef>
            </a:pPr>
            <a:r>
              <a:rPr lang="en-US" sz="3200" b="1" dirty="0" smtClean="0">
                <a:solidFill>
                  <a:srgbClr val="000066"/>
                </a:solidFill>
                <a:latin typeface="Humnst777 BT" pitchFamily="34" charset="0"/>
              </a:rPr>
              <a:t>Does it worth?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2700338" y="333375"/>
            <a:ext cx="63722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GB" sz="3200" b="1" dirty="0" smtClean="0">
                <a:solidFill>
                  <a:srgbClr val="000066"/>
                </a:solidFill>
                <a:latin typeface="Humnst777 BT" pitchFamily="34" charset="0"/>
              </a:rPr>
              <a:t>Strong interdependence</a:t>
            </a:r>
          </a:p>
          <a:p>
            <a:pPr>
              <a:spcBef>
                <a:spcPct val="0"/>
              </a:spcBef>
            </a:pPr>
            <a:r>
              <a:rPr lang="en-GB" sz="2800" b="1" dirty="0" smtClean="0">
                <a:solidFill>
                  <a:srgbClr val="000066"/>
                </a:solidFill>
                <a:latin typeface="Humnst777 BT" pitchFamily="34" charset="0"/>
              </a:rPr>
              <a:t>(without interference …)</a:t>
            </a:r>
            <a:endParaRPr lang="en-GB" sz="1800" b="1" dirty="0">
              <a:solidFill>
                <a:srgbClr val="5F5F5F"/>
              </a:solidFill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060848"/>
            <a:ext cx="6127881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1296182" y="1556792"/>
            <a:ext cx="2808312" cy="56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sz="2400" b="1" dirty="0" smtClean="0">
                <a:solidFill>
                  <a:srgbClr val="000066"/>
                </a:solidFill>
                <a:latin typeface="Humnst777 BT" pitchFamily="34" charset="0"/>
              </a:rPr>
              <a:t>Data Collection</a:t>
            </a:r>
            <a:endParaRPr lang="en-GB" sz="1800" b="1" dirty="0">
              <a:solidFill>
                <a:srgbClr val="000066"/>
              </a:solidFill>
              <a:latin typeface="Humnst777 BT" pitchFamily="34" charset="0"/>
            </a:endParaRPr>
          </a:p>
          <a:p>
            <a:pPr algn="ctr">
              <a:spcBef>
                <a:spcPct val="0"/>
              </a:spcBef>
            </a:pPr>
            <a:endParaRPr lang="en-GB" sz="1600" b="1" dirty="0">
              <a:solidFill>
                <a:srgbClr val="5F5F5F"/>
              </a:solidFill>
              <a:latin typeface="Humnst777 BT" pitchFamily="34" charset="0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491880" y="5381126"/>
            <a:ext cx="2808312" cy="56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sz="2400" b="1" dirty="0" smtClean="0">
                <a:solidFill>
                  <a:srgbClr val="000066"/>
                </a:solidFill>
                <a:latin typeface="Humnst777 BT" pitchFamily="34" charset="0"/>
              </a:rPr>
              <a:t>Subject Matter</a:t>
            </a:r>
            <a:endParaRPr lang="en-GB" sz="1800" b="1" dirty="0">
              <a:solidFill>
                <a:srgbClr val="000066"/>
              </a:solidFill>
              <a:latin typeface="Humnst777 BT" pitchFamily="34" charset="0"/>
            </a:endParaRPr>
          </a:p>
          <a:p>
            <a:pPr algn="ctr">
              <a:spcBef>
                <a:spcPct val="0"/>
              </a:spcBef>
            </a:pPr>
            <a:endParaRPr lang="en-GB" sz="1600" b="1" dirty="0">
              <a:solidFill>
                <a:srgbClr val="5F5F5F"/>
              </a:solidFill>
              <a:latin typeface="Humnst777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 bwMode="auto">
          <a:xfrm>
            <a:off x="395536" y="1412776"/>
            <a:ext cx="8352160" cy="43924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latin typeface="Humnst777 BT" pitchFamily="34" charset="0"/>
                <a:ea typeface="ＭＳ Ｐゴシック" pitchFamily="1" charset="-128"/>
              </a:rPr>
              <a:t>There were a significant </a:t>
            </a:r>
            <a:r>
              <a:rPr lang="en-US" sz="2800" dirty="0" smtClean="0">
                <a:latin typeface="Humnst777 BT" pitchFamily="34" charset="0"/>
                <a:ea typeface="ＭＳ Ｐゴシック" pitchFamily="1" charset="-128"/>
              </a:rPr>
              <a:t>improvement of the electronic data collection for business </a:t>
            </a:r>
            <a:r>
              <a:rPr lang="en-US" sz="2800" dirty="0" smtClean="0">
                <a:latin typeface="Humnst777 BT" pitchFamily="34" charset="0"/>
                <a:ea typeface="ＭＳ Ｐゴシック" pitchFamily="1" charset="-128"/>
              </a:rPr>
              <a:t>surveys; </a:t>
            </a:r>
            <a:endParaRPr lang="en-US" sz="2800" dirty="0" smtClean="0">
              <a:latin typeface="Humnst777 BT" pitchFamily="34" charset="0"/>
              <a:ea typeface="ＭＳ Ｐゴシック" pitchFamily="1" charset="-128"/>
            </a:endParaRPr>
          </a:p>
          <a:p>
            <a:r>
              <a:rPr lang="en-US" sz="2800" dirty="0" smtClean="0">
                <a:latin typeface="Humnst777 BT" pitchFamily="34" charset="0"/>
                <a:ea typeface="ＭＳ Ｐゴシック" pitchFamily="1" charset="-128"/>
              </a:rPr>
              <a:t>In July 2005: </a:t>
            </a:r>
            <a:r>
              <a:rPr lang="en-US" sz="2800" b="1" dirty="0" smtClean="0">
                <a:latin typeface="Humnst777 BT" pitchFamily="34" charset="0"/>
                <a:ea typeface="ＭＳ Ｐゴシック" pitchFamily="1" charset="-128"/>
              </a:rPr>
              <a:t>Internet service </a:t>
            </a:r>
            <a:r>
              <a:rPr lang="en-US" sz="2800" dirty="0" err="1" smtClean="0">
                <a:latin typeface="Humnst777 BT" pitchFamily="34" charset="0"/>
                <a:ea typeface="ＭＳ Ｐゴシック" pitchFamily="1" charset="-128"/>
              </a:rPr>
              <a:t>WebInq</a:t>
            </a:r>
            <a:r>
              <a:rPr lang="en-US" sz="2800" dirty="0" smtClean="0">
                <a:latin typeface="Humnst777 BT" pitchFamily="34" charset="0"/>
                <a:ea typeface="ＭＳ Ｐゴシック" pitchFamily="1" charset="-128"/>
              </a:rPr>
              <a:t> </a:t>
            </a:r>
          </a:p>
          <a:p>
            <a:pPr lvl="1"/>
            <a:r>
              <a:rPr lang="en-US" sz="2400" dirty="0" smtClean="0">
                <a:latin typeface="Humnst777 BT" pitchFamily="34" charset="0"/>
                <a:ea typeface="ＭＳ Ｐゴシック" pitchFamily="1" charset="-128"/>
              </a:rPr>
              <a:t>offering an easy and secure alternative to businesses to provide the survey data through electronic self-completed questionnaires.</a:t>
            </a:r>
          </a:p>
          <a:p>
            <a:r>
              <a:rPr lang="en-US" sz="2800" dirty="0" smtClean="0">
                <a:latin typeface="Humnst777 BT" pitchFamily="34" charset="0"/>
                <a:ea typeface="ＭＳ Ｐゴシック" pitchFamily="1" charset="-128"/>
              </a:rPr>
              <a:t>Nowadays, all business surveys have a webform and more than </a:t>
            </a:r>
            <a:r>
              <a:rPr lang="en-US" sz="2800" b="1" dirty="0" smtClean="0">
                <a:latin typeface="Humnst777 BT" pitchFamily="34" charset="0"/>
                <a:ea typeface="ＭＳ Ｐゴシック" pitchFamily="1" charset="-128"/>
              </a:rPr>
              <a:t>85% of the business questionnaires are collected electronically</a:t>
            </a:r>
            <a:r>
              <a:rPr lang="en-US" sz="2800" dirty="0" smtClean="0">
                <a:latin typeface="Humnst777 BT" pitchFamily="34" charset="0"/>
                <a:ea typeface="ＭＳ Ｐゴシック" pitchFamily="1" charset="-128"/>
              </a:rPr>
              <a:t>.</a:t>
            </a:r>
            <a:endParaRPr lang="en-GB" sz="2800" dirty="0" smtClean="0">
              <a:latin typeface="Humnst777 BT" pitchFamily="34" charset="0"/>
              <a:ea typeface="ＭＳ Ｐゴシック" pitchFamily="1" charset="-128"/>
            </a:endParaRPr>
          </a:p>
          <a:p>
            <a:pPr>
              <a:buFontTx/>
              <a:buNone/>
            </a:pPr>
            <a:endParaRPr lang="en-GB" sz="2400" dirty="0" smtClean="0">
              <a:latin typeface="Humnst777 BT" pitchFamily="34" charset="0"/>
              <a:ea typeface="ＭＳ Ｐゴシック" pitchFamily="1" charset="-128"/>
            </a:endParaRPr>
          </a:p>
        </p:txBody>
      </p:sp>
      <p:sp>
        <p:nvSpPr>
          <p:cNvPr id="3075" name="Rectangle 14"/>
          <p:cNvSpPr>
            <a:spLocks noChangeArrowheads="1"/>
          </p:cNvSpPr>
          <p:nvPr/>
        </p:nvSpPr>
        <p:spPr bwMode="auto">
          <a:xfrm>
            <a:off x="2771775" y="668338"/>
            <a:ext cx="62531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GB" sz="3200" b="1" dirty="0" smtClean="0">
                <a:solidFill>
                  <a:srgbClr val="000066"/>
                </a:solidFill>
                <a:latin typeface="Humnst777 BT" pitchFamily="34" charset="0"/>
              </a:rPr>
              <a:t>Electronic questionnaires</a:t>
            </a:r>
            <a:endParaRPr lang="en-GB" sz="3200" b="1" dirty="0">
              <a:solidFill>
                <a:srgbClr val="000066"/>
              </a:solidFill>
              <a:latin typeface="Humnst777 BT" pitchFamily="34" charset="0"/>
            </a:endParaRPr>
          </a:p>
          <a:p>
            <a:pPr>
              <a:spcBef>
                <a:spcPct val="0"/>
              </a:spcBef>
            </a:pPr>
            <a:endParaRPr lang="en-GB" sz="2000" b="1" dirty="0">
              <a:solidFill>
                <a:srgbClr val="5F5F5F"/>
              </a:solidFill>
              <a:latin typeface="Humnst777 BT" pitchFamily="34" charset="0"/>
            </a:endParaRPr>
          </a:p>
        </p:txBody>
      </p:sp>
      <p:pic>
        <p:nvPicPr>
          <p:cNvPr id="5" name="Picture 9" descr="WEBINQ_SIG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420888"/>
            <a:ext cx="2719938" cy="43204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 bwMode="auto">
          <a:xfrm>
            <a:off x="395536" y="1412776"/>
            <a:ext cx="8352160" cy="424847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latin typeface="Humnst777 BT" pitchFamily="34" charset="0"/>
                <a:ea typeface="ＭＳ Ｐゴシック" pitchFamily="1" charset="-128"/>
              </a:rPr>
              <a:t>New wave of </a:t>
            </a:r>
            <a:r>
              <a:rPr lang="en-US" sz="2800" dirty="0" smtClean="0">
                <a:latin typeface="Humnst777 BT" pitchFamily="34" charset="0"/>
                <a:ea typeface="ＭＳ Ｐゴシック" pitchFamily="1" charset="-128"/>
              </a:rPr>
              <a:t>innovation (business surveys);</a:t>
            </a:r>
            <a:endParaRPr lang="en-US" sz="2800" dirty="0" smtClean="0">
              <a:latin typeface="Humnst777 BT" pitchFamily="34" charset="0"/>
              <a:ea typeface="ＭＳ Ｐゴシック" pitchFamily="1" charset="-128"/>
            </a:endParaRPr>
          </a:p>
          <a:p>
            <a:r>
              <a:rPr lang="en-US" sz="2800" dirty="0" smtClean="0">
                <a:latin typeface="Humnst777 BT" pitchFamily="34" charset="0"/>
                <a:ea typeface="ＭＳ Ｐゴシック" pitchFamily="1" charset="-128"/>
              </a:rPr>
              <a:t>Using automated data collection, a data provider can collect data in their own information systems, generating a XML file and submitting it to Statistics Portugal pushing a single button, and avoiding manual filling in into a web form;</a:t>
            </a:r>
          </a:p>
          <a:p>
            <a:r>
              <a:rPr lang="en-US" sz="2800" dirty="0" smtClean="0">
                <a:latin typeface="Humnst777 BT" pitchFamily="34" charset="0"/>
                <a:ea typeface="ＭＳ Ｐゴシック" pitchFamily="1" charset="-128"/>
              </a:rPr>
              <a:t>Data providers save time and resources, reducing their reporting burden. </a:t>
            </a:r>
          </a:p>
          <a:p>
            <a:r>
              <a:rPr lang="en-US" sz="2800" dirty="0" smtClean="0">
                <a:latin typeface="Humnst777 BT" pitchFamily="34" charset="0"/>
                <a:ea typeface="ＭＳ Ｐゴシック" pitchFamily="1" charset="-128"/>
              </a:rPr>
              <a:t>Statistics Portugal benefits from improved data quality and faster response time.</a:t>
            </a:r>
          </a:p>
          <a:p>
            <a:endParaRPr lang="en-GB" sz="2400" dirty="0" smtClean="0">
              <a:latin typeface="Humnst777 BT" pitchFamily="34" charset="0"/>
              <a:ea typeface="ＭＳ Ｐゴシック" pitchFamily="1" charset="-128"/>
            </a:endParaRPr>
          </a:p>
          <a:p>
            <a:pPr>
              <a:buFontTx/>
              <a:buNone/>
            </a:pPr>
            <a:endParaRPr lang="en-GB" sz="2400" dirty="0" smtClean="0">
              <a:latin typeface="Humnst777 BT" pitchFamily="34" charset="0"/>
              <a:ea typeface="ＭＳ Ｐゴシック" pitchFamily="1" charset="-128"/>
            </a:endParaRPr>
          </a:p>
        </p:txBody>
      </p:sp>
      <p:sp>
        <p:nvSpPr>
          <p:cNvPr id="3075" name="Rectangle 14"/>
          <p:cNvSpPr>
            <a:spLocks noChangeArrowheads="1"/>
          </p:cNvSpPr>
          <p:nvPr/>
        </p:nvSpPr>
        <p:spPr bwMode="auto">
          <a:xfrm>
            <a:off x="2771775" y="668338"/>
            <a:ext cx="62531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GB" sz="3200" b="1" dirty="0" smtClean="0">
                <a:solidFill>
                  <a:srgbClr val="000066"/>
                </a:solidFill>
                <a:latin typeface="Humnst777 BT" pitchFamily="34" charset="0"/>
              </a:rPr>
              <a:t>Automated Data Collection</a:t>
            </a:r>
            <a:endParaRPr lang="en-GB" sz="3200" b="1" dirty="0">
              <a:solidFill>
                <a:srgbClr val="000066"/>
              </a:solidFill>
              <a:latin typeface="Humnst777 BT" pitchFamily="34" charset="0"/>
            </a:endParaRPr>
          </a:p>
          <a:p>
            <a:pPr>
              <a:spcBef>
                <a:spcPct val="0"/>
              </a:spcBef>
            </a:pPr>
            <a:endParaRPr lang="en-GB" sz="2000" b="1" dirty="0">
              <a:solidFill>
                <a:srgbClr val="5F5F5F"/>
              </a:solidFill>
              <a:latin typeface="Humnst777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 bwMode="auto">
          <a:xfrm>
            <a:off x="395536" y="1412776"/>
            <a:ext cx="8352160" cy="47525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1" dirty="0" smtClean="0">
                <a:latin typeface="Humnst777 BT" pitchFamily="34" charset="0"/>
                <a:ea typeface="ＭＳ Ｐゴシック" pitchFamily="1" charset="-128"/>
              </a:rPr>
              <a:t>A centralized and integrated production system is a key element to improve the relationship with respondents</a:t>
            </a:r>
            <a:r>
              <a:rPr lang="en-US" sz="2400" dirty="0" smtClean="0">
                <a:latin typeface="Humnst777 BT" pitchFamily="34" charset="0"/>
                <a:ea typeface="ＭＳ Ｐゴシック" pitchFamily="1" charset="-128"/>
              </a:rPr>
              <a:t>;</a:t>
            </a:r>
          </a:p>
          <a:p>
            <a:r>
              <a:rPr lang="en-US" sz="2400" dirty="0" smtClean="0">
                <a:latin typeface="Humnst777 BT" pitchFamily="34" charset="0"/>
                <a:ea typeface="ＭＳ Ｐゴシック" pitchFamily="1" charset="-128"/>
              </a:rPr>
              <a:t>As long as the data collection processes occurs, paradata is automatically collected, offering an extensive knowledge of the data providers and respondents. </a:t>
            </a:r>
          </a:p>
          <a:p>
            <a:r>
              <a:rPr lang="en-US" sz="2400" dirty="0" smtClean="0">
                <a:latin typeface="Humnst777 BT" pitchFamily="34" charset="0"/>
                <a:ea typeface="ＭＳ Ｐゴシック" pitchFamily="1" charset="-128"/>
              </a:rPr>
              <a:t>Nowadays, it is easy to answer some questions like: </a:t>
            </a:r>
          </a:p>
          <a:p>
            <a:pPr lvl="1"/>
            <a:r>
              <a:rPr lang="en-US" sz="2400" b="1" dirty="0" smtClean="0">
                <a:latin typeface="Humnst777 BT" pitchFamily="34" charset="0"/>
                <a:ea typeface="ＭＳ Ｐゴシック" pitchFamily="1" charset="-128"/>
              </a:rPr>
              <a:t>what are the surveys that a company or a respondent is involved? </a:t>
            </a:r>
          </a:p>
          <a:p>
            <a:pPr lvl="1"/>
            <a:r>
              <a:rPr lang="en-US" sz="2400" b="1" dirty="0" smtClean="0">
                <a:latin typeface="Humnst777 BT" pitchFamily="34" charset="0"/>
                <a:ea typeface="ＭＳ Ｐゴシック" pitchFamily="1" charset="-128"/>
              </a:rPr>
              <a:t>what is their response behavior? </a:t>
            </a:r>
          </a:p>
          <a:p>
            <a:r>
              <a:rPr lang="en-US" sz="2400" dirty="0" smtClean="0">
                <a:latin typeface="Humnst777 BT" pitchFamily="34" charset="0"/>
                <a:ea typeface="ＭＳ Ｐゴシック" pitchFamily="1" charset="-128"/>
              </a:rPr>
              <a:t>Those questions where near impossible to answer with the former approach.</a:t>
            </a:r>
          </a:p>
          <a:p>
            <a:endParaRPr lang="en-US" sz="2400" dirty="0" smtClean="0">
              <a:latin typeface="Humnst777 BT" pitchFamily="34" charset="0"/>
              <a:ea typeface="ＭＳ Ｐゴシック" pitchFamily="1" charset="-128"/>
            </a:endParaRPr>
          </a:p>
        </p:txBody>
      </p:sp>
      <p:sp>
        <p:nvSpPr>
          <p:cNvPr id="3075" name="Rectangle 14"/>
          <p:cNvSpPr>
            <a:spLocks noChangeArrowheads="1"/>
          </p:cNvSpPr>
          <p:nvPr/>
        </p:nvSpPr>
        <p:spPr bwMode="auto">
          <a:xfrm>
            <a:off x="2771775" y="668338"/>
            <a:ext cx="62531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3200" b="1" dirty="0" smtClean="0">
                <a:solidFill>
                  <a:srgbClr val="000066"/>
                </a:solidFill>
                <a:latin typeface="Humnst777 BT" pitchFamily="34" charset="0"/>
              </a:rPr>
              <a:t>Improved communication with data providers</a:t>
            </a:r>
            <a:endParaRPr lang="en-GB" sz="3200" b="1" dirty="0">
              <a:solidFill>
                <a:srgbClr val="000066"/>
              </a:solidFill>
              <a:latin typeface="Humnst777 BT" pitchFamily="34" charset="0"/>
            </a:endParaRPr>
          </a:p>
          <a:p>
            <a:pPr>
              <a:spcBef>
                <a:spcPct val="0"/>
              </a:spcBef>
            </a:pPr>
            <a:endParaRPr lang="en-GB" sz="2000" b="1" dirty="0">
              <a:solidFill>
                <a:srgbClr val="5F5F5F"/>
              </a:solidFill>
              <a:latin typeface="Humnst777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 bwMode="auto">
          <a:xfrm>
            <a:off x="395536" y="1412776"/>
            <a:ext cx="8352160" cy="47525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 smtClean="0">
                <a:latin typeface="Humnst777 BT" pitchFamily="34" charset="0"/>
                <a:ea typeface="ＭＳ Ｐゴシック" pitchFamily="1" charset="-128"/>
              </a:rPr>
              <a:t>To measure consistency </a:t>
            </a:r>
            <a:r>
              <a:rPr lang="en-US" sz="2400" dirty="0" smtClean="0">
                <a:latin typeface="Humnst777 BT" pitchFamily="34" charset="0"/>
                <a:ea typeface="ＭＳ Ｐゴシック" pitchFamily="1" charset="-128"/>
              </a:rPr>
              <a:t>of respondent communication. </a:t>
            </a:r>
          </a:p>
          <a:p>
            <a:r>
              <a:rPr lang="en-US" sz="2400" dirty="0" smtClean="0">
                <a:latin typeface="Humnst777 BT" pitchFamily="34" charset="0"/>
                <a:ea typeface="ＭＳ Ｐゴシック" pitchFamily="1" charset="-128"/>
              </a:rPr>
              <a:t>In 2013 Statistics Portugal carried out this </a:t>
            </a:r>
            <a:r>
              <a:rPr lang="en-US" sz="2400" b="1" dirty="0" smtClean="0">
                <a:latin typeface="Humnst777 BT" pitchFamily="34" charset="0"/>
                <a:ea typeface="ＭＳ Ｐゴシック" pitchFamily="1" charset="-128"/>
              </a:rPr>
              <a:t>ad hoc survey to data providers</a:t>
            </a:r>
            <a:r>
              <a:rPr lang="en-US" sz="2400" dirty="0" smtClean="0">
                <a:latin typeface="Humnst777 BT" pitchFamily="34" charset="0"/>
                <a:ea typeface="ＭＳ Ｐゴシック" pitchFamily="1" charset="-128"/>
              </a:rPr>
              <a:t>, which allowed obtaining a picture of how the obligation to reporting statistics is viewed by the respondents. </a:t>
            </a:r>
          </a:p>
          <a:p>
            <a:r>
              <a:rPr lang="en-US" sz="2400" dirty="0" smtClean="0">
                <a:latin typeface="Humnst777 BT" pitchFamily="34" charset="0"/>
                <a:ea typeface="ＭＳ Ｐゴシック" pitchFamily="1" charset="-128"/>
              </a:rPr>
              <a:t>With the results was possible to have further information about the </a:t>
            </a:r>
            <a:r>
              <a:rPr lang="en-US" sz="2400" b="1" dirty="0" smtClean="0">
                <a:latin typeface="Humnst777 BT" pitchFamily="34" charset="0"/>
                <a:ea typeface="ＭＳ Ｐゴシック" pitchFamily="1" charset="-128"/>
              </a:rPr>
              <a:t>Perceived Response Burden </a:t>
            </a:r>
            <a:r>
              <a:rPr lang="en-US" sz="2400" dirty="0" smtClean="0">
                <a:latin typeface="Humnst777 BT" pitchFamily="34" charset="0"/>
                <a:ea typeface="ＭＳ Ｐゴシック" pitchFamily="1" charset="-128"/>
              </a:rPr>
              <a:t>and the quality of the data reported, and obtained critical suggestions for the improvement of procedures in data collection.</a:t>
            </a:r>
          </a:p>
          <a:p>
            <a:endParaRPr lang="en-GB" sz="2000" dirty="0" smtClean="0">
              <a:latin typeface="Humnst777 BT" pitchFamily="34" charset="0"/>
              <a:ea typeface="ＭＳ Ｐゴシック" pitchFamily="1" charset="-128"/>
            </a:endParaRPr>
          </a:p>
        </p:txBody>
      </p:sp>
      <p:sp>
        <p:nvSpPr>
          <p:cNvPr id="3075" name="Rectangle 14"/>
          <p:cNvSpPr>
            <a:spLocks noChangeArrowheads="1"/>
          </p:cNvSpPr>
          <p:nvPr/>
        </p:nvSpPr>
        <p:spPr bwMode="auto">
          <a:xfrm>
            <a:off x="2771775" y="668338"/>
            <a:ext cx="62531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3200" b="1" dirty="0" smtClean="0">
                <a:solidFill>
                  <a:srgbClr val="000066"/>
                </a:solidFill>
                <a:latin typeface="Humnst777 BT" pitchFamily="34" charset="0"/>
              </a:rPr>
              <a:t>Data Provider’s survey</a:t>
            </a:r>
          </a:p>
          <a:p>
            <a:pPr>
              <a:spcBef>
                <a:spcPct val="0"/>
              </a:spcBef>
            </a:pPr>
            <a:endParaRPr lang="en-GB" sz="2000" b="1" dirty="0">
              <a:solidFill>
                <a:srgbClr val="5F5F5F"/>
              </a:solidFill>
              <a:latin typeface="Humnst777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 bwMode="auto">
          <a:xfrm>
            <a:off x="395536" y="1412776"/>
            <a:ext cx="8352160" cy="388843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sz="2400" dirty="0" smtClean="0">
                <a:latin typeface="Humnst777 BT" pitchFamily="34" charset="0"/>
                <a:ea typeface="ＭＳ Ｐゴシック" pitchFamily="1" charset="-128"/>
              </a:rPr>
              <a:t>Extend </a:t>
            </a:r>
            <a:r>
              <a:rPr lang="en-US" sz="2400" dirty="0" smtClean="0">
                <a:latin typeface="Humnst777 BT" pitchFamily="34" charset="0"/>
                <a:ea typeface="ＭＳ Ｐゴシック" pitchFamily="1" charset="-128"/>
              </a:rPr>
              <a:t>the coverage of </a:t>
            </a:r>
            <a:r>
              <a:rPr lang="en-US" sz="2400" b="1" dirty="0" err="1" smtClean="0">
                <a:latin typeface="Humnst777 BT" pitchFamily="34" charset="0"/>
                <a:ea typeface="ＭＳ Ｐゴシック" pitchFamily="1" charset="-128"/>
              </a:rPr>
              <a:t>WebInq</a:t>
            </a:r>
            <a:r>
              <a:rPr lang="en-US" sz="2400" b="1" dirty="0" smtClean="0">
                <a:latin typeface="Humnst777 BT" pitchFamily="34" charset="0"/>
                <a:ea typeface="ＭＳ Ｐゴシック" pitchFamily="1" charset="-128"/>
              </a:rPr>
              <a:t> to social </a:t>
            </a:r>
            <a:r>
              <a:rPr lang="en-US" sz="2400" b="1" dirty="0" smtClean="0">
                <a:latin typeface="Humnst777 BT" pitchFamily="34" charset="0"/>
                <a:ea typeface="ＭＳ Ｐゴシック" pitchFamily="1" charset="-128"/>
              </a:rPr>
              <a:t>surveys</a:t>
            </a:r>
            <a:endParaRPr lang="en-US" sz="2400" dirty="0">
              <a:latin typeface="Humnst777 BT" pitchFamily="34" charset="0"/>
              <a:ea typeface="ＭＳ Ｐゴシック" pitchFamily="1" charset="-128"/>
            </a:endParaRPr>
          </a:p>
          <a:p>
            <a:pPr lvl="2"/>
            <a:r>
              <a:rPr lang="en-US" dirty="0" smtClean="0">
                <a:latin typeface="Humnst777 BT" pitchFamily="34" charset="0"/>
                <a:ea typeface="ＭＳ Ｐゴシック" pitchFamily="1" charset="-128"/>
              </a:rPr>
              <a:t>European </a:t>
            </a:r>
            <a:r>
              <a:rPr lang="en-US" dirty="0" smtClean="0">
                <a:latin typeface="Humnst777 BT" pitchFamily="34" charset="0"/>
                <a:ea typeface="ＭＳ Ｐゴシック" pitchFamily="1" charset="-128"/>
              </a:rPr>
              <a:t>Health Interview Survey in September</a:t>
            </a:r>
          </a:p>
          <a:p>
            <a:pPr lvl="1"/>
            <a:r>
              <a:rPr lang="en-US" sz="2400" b="1" dirty="0" smtClean="0">
                <a:latin typeface="Humnst777 BT" pitchFamily="34" charset="0"/>
                <a:ea typeface="ＭＳ Ｐゴシック" pitchFamily="1" charset="-128"/>
              </a:rPr>
              <a:t>Extend the automated data collection </a:t>
            </a:r>
            <a:r>
              <a:rPr lang="en-US" sz="2400" dirty="0" smtClean="0">
                <a:latin typeface="Humnst777 BT" pitchFamily="34" charset="0"/>
                <a:ea typeface="ＭＳ Ｐゴシック" pitchFamily="1" charset="-128"/>
              </a:rPr>
              <a:t>to all business surveys, as an alternative to self-completed </a:t>
            </a:r>
            <a:r>
              <a:rPr lang="en-US" sz="2400" dirty="0" err="1" smtClean="0">
                <a:latin typeface="Humnst777 BT" pitchFamily="34" charset="0"/>
                <a:ea typeface="ＭＳ Ｐゴシック" pitchFamily="1" charset="-128"/>
              </a:rPr>
              <a:t>webforms</a:t>
            </a:r>
            <a:endParaRPr lang="en-US" sz="2400" dirty="0" smtClean="0">
              <a:latin typeface="Humnst777 BT" pitchFamily="34" charset="0"/>
              <a:ea typeface="ＭＳ Ｐゴシック" pitchFamily="1" charset="-128"/>
            </a:endParaRPr>
          </a:p>
          <a:p>
            <a:pPr lvl="1"/>
            <a:r>
              <a:rPr lang="en-US" sz="2400" dirty="0" smtClean="0">
                <a:latin typeface="Humnst777 BT" pitchFamily="34" charset="0"/>
                <a:ea typeface="ＭＳ Ｐゴシック" pitchFamily="1" charset="-128"/>
              </a:rPr>
              <a:t>Develop </a:t>
            </a:r>
            <a:r>
              <a:rPr lang="en-US" sz="2400" dirty="0">
                <a:latin typeface="Humnst777 BT" pitchFamily="34" charset="0"/>
                <a:ea typeface="ＭＳ Ｐゴシック" pitchFamily="1" charset="-128"/>
              </a:rPr>
              <a:t>SIGINQ </a:t>
            </a:r>
            <a:r>
              <a:rPr lang="en-US" sz="2400" b="1" dirty="0">
                <a:latin typeface="Humnst777 BT" pitchFamily="34" charset="0"/>
                <a:ea typeface="ＭＳ Ｐゴシック" pitchFamily="1" charset="-128"/>
              </a:rPr>
              <a:t>new features</a:t>
            </a:r>
            <a:r>
              <a:rPr lang="en-US" sz="2400" dirty="0">
                <a:latin typeface="Humnst777 BT" pitchFamily="34" charset="0"/>
                <a:ea typeface="ＭＳ Ｐゴシック" pitchFamily="1" charset="-128"/>
              </a:rPr>
              <a:t>, such as the improvement of the </a:t>
            </a:r>
            <a:r>
              <a:rPr lang="en-US" sz="2400" b="1" dirty="0">
                <a:latin typeface="Humnst777 BT" pitchFamily="34" charset="0"/>
                <a:ea typeface="ＭＳ Ｐゴシック" pitchFamily="1" charset="-128"/>
              </a:rPr>
              <a:t>analysis of </a:t>
            </a:r>
            <a:r>
              <a:rPr lang="en-US" sz="2400" b="1" dirty="0" err="1">
                <a:latin typeface="Humnst777 BT" pitchFamily="34" charset="0"/>
                <a:ea typeface="ＭＳ Ｐゴシック" pitchFamily="1" charset="-128"/>
              </a:rPr>
              <a:t>paradata</a:t>
            </a:r>
            <a:r>
              <a:rPr lang="en-US" sz="2400" dirty="0">
                <a:latin typeface="Humnst777 BT" pitchFamily="34" charset="0"/>
                <a:ea typeface="ＭＳ Ｐゴシック" pitchFamily="1" charset="-128"/>
              </a:rPr>
              <a:t>, </a:t>
            </a:r>
          </a:p>
          <a:p>
            <a:pPr lvl="1"/>
            <a:r>
              <a:rPr lang="en-US" sz="2400" dirty="0">
                <a:latin typeface="Humnst777 BT" pitchFamily="34" charset="0"/>
                <a:ea typeface="ＭＳ Ｐゴシック" pitchFamily="1" charset="-128"/>
              </a:rPr>
              <a:t>Invest in systems to collect</a:t>
            </a:r>
            <a:r>
              <a:rPr lang="en-US" sz="2400" b="1" dirty="0">
                <a:latin typeface="Humnst777 BT" pitchFamily="34" charset="0"/>
                <a:ea typeface="ＭＳ Ｐゴシック" pitchFamily="1" charset="-128"/>
              </a:rPr>
              <a:t> regular transactional data</a:t>
            </a:r>
            <a:r>
              <a:rPr lang="en-US" sz="2400" dirty="0">
                <a:latin typeface="Humnst777 BT" pitchFamily="34" charset="0"/>
                <a:ea typeface="ＭＳ Ｐゴシック" pitchFamily="1" charset="-128"/>
              </a:rPr>
              <a:t>, such as supermarket </a:t>
            </a:r>
            <a:r>
              <a:rPr lang="en-US" sz="2400" b="1" dirty="0">
                <a:latin typeface="Humnst777 BT" pitchFamily="34" charset="0"/>
                <a:ea typeface="ＭＳ Ｐゴシック" pitchFamily="1" charset="-128"/>
              </a:rPr>
              <a:t>scanner data</a:t>
            </a:r>
            <a:r>
              <a:rPr lang="en-US" sz="2400" dirty="0">
                <a:latin typeface="Humnst777 BT" pitchFamily="34" charset="0"/>
                <a:ea typeface="ＭＳ Ｐゴシック" pitchFamily="1" charset="-128"/>
              </a:rPr>
              <a:t>;</a:t>
            </a:r>
          </a:p>
          <a:p>
            <a:pPr lvl="1"/>
            <a:r>
              <a:rPr lang="en-US" sz="2400" dirty="0">
                <a:latin typeface="Humnst777 BT" pitchFamily="34" charset="0"/>
                <a:ea typeface="ＭＳ Ｐゴシック" pitchFamily="1" charset="-128"/>
              </a:rPr>
              <a:t>Become an enabler </a:t>
            </a:r>
            <a:r>
              <a:rPr lang="en-US" sz="2400" b="1" dirty="0">
                <a:latin typeface="Humnst777 BT" pitchFamily="34" charset="0"/>
                <a:ea typeface="ＭＳ Ｐゴシック" pitchFamily="1" charset="-128"/>
              </a:rPr>
              <a:t>to reduce the survey-dependence of the Portuguese official statistics production</a:t>
            </a:r>
            <a:r>
              <a:rPr lang="en-US" sz="2400" dirty="0" smtClean="0">
                <a:latin typeface="Humnst777 BT" pitchFamily="34" charset="0"/>
                <a:ea typeface="ＭＳ Ｐゴシック" pitchFamily="1" charset="-128"/>
              </a:rPr>
              <a:t>.</a:t>
            </a:r>
            <a:endParaRPr lang="en-US" sz="2400" dirty="0" smtClean="0">
              <a:latin typeface="Humnst777 BT" pitchFamily="34" charset="0"/>
              <a:ea typeface="ＭＳ Ｐゴシック" pitchFamily="1" charset="-128"/>
            </a:endParaRPr>
          </a:p>
          <a:p>
            <a:endParaRPr lang="en-GB" sz="2400" dirty="0" smtClean="0">
              <a:latin typeface="Humnst777 BT" pitchFamily="34" charset="0"/>
              <a:ea typeface="ＭＳ Ｐゴシック" pitchFamily="1" charset="-128"/>
            </a:endParaRPr>
          </a:p>
          <a:p>
            <a:pPr>
              <a:buFontTx/>
              <a:buNone/>
            </a:pPr>
            <a:endParaRPr lang="en-GB" sz="2800" dirty="0" smtClean="0">
              <a:latin typeface="Humnst777 BT" pitchFamily="34" charset="0"/>
              <a:ea typeface="ＭＳ Ｐゴシック" pitchFamily="1" charset="-128"/>
            </a:endParaRPr>
          </a:p>
        </p:txBody>
      </p:sp>
      <p:sp>
        <p:nvSpPr>
          <p:cNvPr id="3075" name="Rectangle 14"/>
          <p:cNvSpPr>
            <a:spLocks noChangeArrowheads="1"/>
          </p:cNvSpPr>
          <p:nvPr/>
        </p:nvSpPr>
        <p:spPr bwMode="auto">
          <a:xfrm>
            <a:off x="2771775" y="668338"/>
            <a:ext cx="62531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3200" b="1" dirty="0" smtClean="0">
                <a:solidFill>
                  <a:srgbClr val="000066"/>
                </a:solidFill>
                <a:latin typeface="Humnst777 BT" pitchFamily="34" charset="0"/>
              </a:rPr>
              <a:t>The way </a:t>
            </a:r>
            <a:r>
              <a:rPr lang="en-US" sz="3200" b="1" dirty="0" smtClean="0">
                <a:solidFill>
                  <a:srgbClr val="000066"/>
                </a:solidFill>
                <a:latin typeface="Humnst777 BT" pitchFamily="34" charset="0"/>
              </a:rPr>
              <a:t>forward</a:t>
            </a:r>
            <a:endParaRPr lang="en-US" sz="3200" b="1" dirty="0" smtClean="0">
              <a:solidFill>
                <a:srgbClr val="000066"/>
              </a:solidFill>
              <a:latin typeface="Humnst777 BT" pitchFamily="34" charset="0"/>
            </a:endParaRPr>
          </a:p>
          <a:p>
            <a:pPr>
              <a:spcBef>
                <a:spcPct val="0"/>
              </a:spcBef>
            </a:pPr>
            <a:endParaRPr lang="en-GB" sz="2000" b="1" dirty="0">
              <a:solidFill>
                <a:srgbClr val="5F5F5F"/>
              </a:solidFill>
              <a:latin typeface="Humnst777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 bwMode="auto">
          <a:xfrm>
            <a:off x="395536" y="1412776"/>
            <a:ext cx="8352160" cy="453650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buFontTx/>
              <a:buChar char="•"/>
            </a:pPr>
            <a:r>
              <a:rPr lang="en-US" sz="2400" dirty="0" smtClean="0">
                <a:latin typeface="Humnst777 BT" pitchFamily="34" charset="0"/>
                <a:ea typeface="ＭＳ Ｐゴシック" pitchFamily="1" charset="-128"/>
              </a:rPr>
              <a:t>Statistics </a:t>
            </a:r>
            <a:r>
              <a:rPr lang="en-US" sz="2400" dirty="0" smtClean="0">
                <a:latin typeface="Humnst777 BT" pitchFamily="34" charset="0"/>
                <a:ea typeface="ＭＳ Ｐゴシック" pitchFamily="1" charset="-128"/>
              </a:rPr>
              <a:t>Portugal had </a:t>
            </a:r>
            <a:r>
              <a:rPr lang="en-US" sz="2400" b="1" dirty="0" smtClean="0">
                <a:latin typeface="Humnst777 BT" pitchFamily="34" charset="0"/>
                <a:ea typeface="ＭＳ Ｐゴシック" pitchFamily="1" charset="-128"/>
              </a:rPr>
              <a:t>substantive results as well as many opportunities for future modernization </a:t>
            </a:r>
            <a:r>
              <a:rPr lang="en-US" sz="2400" dirty="0" smtClean="0">
                <a:latin typeface="Humnst777 BT" pitchFamily="34" charset="0"/>
                <a:ea typeface="ＭＳ Ｐゴシック" pitchFamily="1" charset="-128"/>
              </a:rPr>
              <a:t>and transformation;</a:t>
            </a:r>
          </a:p>
          <a:p>
            <a:r>
              <a:rPr lang="en-US" sz="2400" dirty="0" smtClean="0">
                <a:latin typeface="Humnst777 BT" pitchFamily="34" charset="0"/>
                <a:ea typeface="ＭＳ Ｐゴシック" pitchFamily="1" charset="-128"/>
              </a:rPr>
              <a:t>The economies of scale and the productivity gains have </a:t>
            </a:r>
            <a:r>
              <a:rPr lang="en-US" sz="2400" b="1" dirty="0" smtClean="0">
                <a:latin typeface="Humnst777 BT" pitchFamily="34" charset="0"/>
                <a:ea typeface="ＭＳ Ｐゴシック" pitchFamily="1" charset="-128"/>
              </a:rPr>
              <a:t>freed up resources </a:t>
            </a:r>
            <a:r>
              <a:rPr lang="en-US" sz="2400" dirty="0" smtClean="0">
                <a:latin typeface="Humnst777 BT" pitchFamily="34" charset="0"/>
                <a:ea typeface="ＭＳ Ｐゴシック" pitchFamily="1" charset="-128"/>
              </a:rPr>
              <a:t>to invest in </a:t>
            </a:r>
            <a:r>
              <a:rPr lang="en-US" sz="2400" b="1" dirty="0" smtClean="0">
                <a:latin typeface="Humnst777 BT" pitchFamily="34" charset="0"/>
                <a:ea typeface="ＭＳ Ｐゴシック" pitchFamily="1" charset="-128"/>
              </a:rPr>
              <a:t>more innovation </a:t>
            </a:r>
            <a:r>
              <a:rPr lang="en-US" sz="2400" dirty="0" smtClean="0">
                <a:latin typeface="Humnst777 BT" pitchFamily="34" charset="0"/>
                <a:ea typeface="ＭＳ Ｐゴシック" pitchFamily="1" charset="-128"/>
              </a:rPr>
              <a:t>and to develop new capabilities;</a:t>
            </a:r>
          </a:p>
          <a:p>
            <a:r>
              <a:rPr lang="en-US" sz="2400" dirty="0" smtClean="0">
                <a:latin typeface="Humnst777 BT" pitchFamily="34" charset="0"/>
                <a:ea typeface="ＭＳ Ｐゴシック" pitchFamily="1" charset="-128"/>
              </a:rPr>
              <a:t>Having a </a:t>
            </a:r>
            <a:r>
              <a:rPr lang="en-US" sz="2400" dirty="0">
                <a:latin typeface="Humnst777 BT" pitchFamily="34" charset="0"/>
                <a:ea typeface="ＭＳ Ｐゴシック" pitchFamily="1" charset="-128"/>
              </a:rPr>
              <a:t>focused and motivated </a:t>
            </a:r>
            <a:r>
              <a:rPr lang="en-US" sz="2400" dirty="0" smtClean="0">
                <a:latin typeface="Humnst777 BT" pitchFamily="34" charset="0"/>
                <a:ea typeface="ＭＳ Ｐゴシック" pitchFamily="1" charset="-128"/>
              </a:rPr>
              <a:t>team is </a:t>
            </a:r>
            <a:r>
              <a:rPr lang="en-US" sz="2400" dirty="0" smtClean="0">
                <a:latin typeface="Humnst777 BT" pitchFamily="34" charset="0"/>
                <a:ea typeface="ＭＳ Ｐゴシック" pitchFamily="1" charset="-128"/>
              </a:rPr>
              <a:t>a critical enabler for the innovation, allowing new capabilities (quickly developed).</a:t>
            </a:r>
          </a:p>
          <a:p>
            <a:endParaRPr lang="en-US" sz="2400" dirty="0" smtClean="0">
              <a:latin typeface="Humnst777 BT" pitchFamily="34" charset="0"/>
              <a:ea typeface="ＭＳ Ｐゴシック" pitchFamily="1" charset="-128"/>
            </a:endParaRPr>
          </a:p>
        </p:txBody>
      </p:sp>
      <p:sp>
        <p:nvSpPr>
          <p:cNvPr id="3075" name="Rectangle 14"/>
          <p:cNvSpPr>
            <a:spLocks noChangeArrowheads="1"/>
          </p:cNvSpPr>
          <p:nvPr/>
        </p:nvSpPr>
        <p:spPr bwMode="auto">
          <a:xfrm>
            <a:off x="2771775" y="668338"/>
            <a:ext cx="62531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2800" b="1" dirty="0" smtClean="0">
                <a:solidFill>
                  <a:srgbClr val="000066"/>
                </a:solidFill>
                <a:latin typeface="Humnst777 BT" pitchFamily="34" charset="0"/>
              </a:rPr>
              <a:t>Lessons Learned &amp; Conclusions</a:t>
            </a:r>
            <a:r>
              <a:rPr lang="pt-PT" sz="2800" b="1" dirty="0" smtClean="0">
                <a:solidFill>
                  <a:srgbClr val="000066"/>
                </a:solidFill>
                <a:latin typeface="Humnst777 BT" pitchFamily="34" charset="0"/>
              </a:rPr>
              <a:t> (1)</a:t>
            </a:r>
            <a:endParaRPr lang="en-GB" sz="2800" b="1" dirty="0">
              <a:solidFill>
                <a:srgbClr val="000066"/>
              </a:solidFill>
              <a:latin typeface="Humnst777 BT" pitchFamily="34" charset="0"/>
            </a:endParaRPr>
          </a:p>
          <a:p>
            <a:pPr>
              <a:spcBef>
                <a:spcPct val="0"/>
              </a:spcBef>
            </a:pPr>
            <a:endParaRPr lang="en-GB" sz="1800" b="1" dirty="0">
              <a:solidFill>
                <a:srgbClr val="5F5F5F"/>
              </a:solidFill>
              <a:latin typeface="Humnst777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 bwMode="auto">
          <a:xfrm>
            <a:off x="395536" y="1412776"/>
            <a:ext cx="8352160" cy="446449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latin typeface="Humnst777 BT" pitchFamily="34" charset="0"/>
                <a:ea typeface="ＭＳ Ｐゴシック" pitchFamily="1" charset="-128"/>
              </a:rPr>
              <a:t>Statistics </a:t>
            </a:r>
            <a:r>
              <a:rPr lang="en-US" sz="2800" dirty="0" smtClean="0">
                <a:latin typeface="Humnst777 BT" pitchFamily="34" charset="0"/>
                <a:ea typeface="ＭＳ Ｐゴシック" pitchFamily="1" charset="-128"/>
              </a:rPr>
              <a:t>Portugal </a:t>
            </a:r>
            <a:r>
              <a:rPr lang="en-US" sz="2800" dirty="0" smtClean="0">
                <a:latin typeface="Humnst777 BT" pitchFamily="34" charset="0"/>
                <a:ea typeface="ＭＳ Ｐゴシック" pitchFamily="1" charset="-128"/>
              </a:rPr>
              <a:t>has succeeded after the </a:t>
            </a:r>
            <a:r>
              <a:rPr lang="en-US" sz="2800" dirty="0" smtClean="0">
                <a:latin typeface="Humnst777 BT" pitchFamily="34" charset="0"/>
                <a:ea typeface="ＭＳ Ｐゴシック" pitchFamily="1" charset="-128"/>
              </a:rPr>
              <a:t>enormous effort to centralize data collection;</a:t>
            </a:r>
          </a:p>
          <a:p>
            <a:r>
              <a:rPr lang="en-US" sz="2800" dirty="0" smtClean="0">
                <a:latin typeface="Humnst777 BT" pitchFamily="34" charset="0"/>
                <a:ea typeface="ＭＳ Ｐゴシック" pitchFamily="1" charset="-128"/>
              </a:rPr>
              <a:t>There is no single recipe to follow, </a:t>
            </a:r>
            <a:endParaRPr lang="en-US" sz="2800" dirty="0" smtClean="0">
              <a:latin typeface="Humnst777 BT" pitchFamily="34" charset="0"/>
              <a:ea typeface="ＭＳ Ｐゴシック" pitchFamily="1" charset="-128"/>
            </a:endParaRPr>
          </a:p>
          <a:p>
            <a:pPr lvl="1"/>
            <a:r>
              <a:rPr lang="en-US" sz="2400" dirty="0" smtClean="0">
                <a:latin typeface="Humnst777 BT" pitchFamily="34" charset="0"/>
                <a:ea typeface="ＭＳ Ｐゴシック" pitchFamily="1" charset="-128"/>
              </a:rPr>
              <a:t>but </a:t>
            </a:r>
            <a:r>
              <a:rPr lang="en-US" sz="2400" dirty="0" smtClean="0">
                <a:latin typeface="Humnst777 BT" pitchFamily="34" charset="0"/>
                <a:ea typeface="ＭＳ Ｐゴシック" pitchFamily="1" charset="-128"/>
              </a:rPr>
              <a:t>there are some essential ingredients to be considered;</a:t>
            </a:r>
          </a:p>
          <a:p>
            <a:r>
              <a:rPr lang="en-US" sz="2800" dirty="0" smtClean="0">
                <a:latin typeface="Humnst777 BT" pitchFamily="34" charset="0"/>
                <a:ea typeface="ＭＳ Ｐゴシック" pitchFamily="1" charset="-128"/>
              </a:rPr>
              <a:t>Like any other organization, a NSO needs to continuously understand the </a:t>
            </a:r>
            <a:r>
              <a:rPr lang="en-US" sz="2800" u="sng" dirty="0" smtClean="0">
                <a:latin typeface="Humnst777 BT" pitchFamily="34" charset="0"/>
                <a:ea typeface="ＭＳ Ｐゴシック" pitchFamily="1" charset="-128"/>
              </a:rPr>
              <a:t>context</a:t>
            </a:r>
            <a:r>
              <a:rPr lang="en-US" sz="2800" dirty="0" smtClean="0">
                <a:latin typeface="Humnst777 BT" pitchFamily="34" charset="0"/>
                <a:ea typeface="ＭＳ Ｐゴシック" pitchFamily="1" charset="-128"/>
              </a:rPr>
              <a:t>, evaluate the </a:t>
            </a:r>
            <a:r>
              <a:rPr lang="en-US" sz="2800" u="sng" dirty="0" smtClean="0">
                <a:latin typeface="Humnst777 BT" pitchFamily="34" charset="0"/>
                <a:ea typeface="ＭＳ Ｐゴシック" pitchFamily="1" charset="-128"/>
              </a:rPr>
              <a:t>performance</a:t>
            </a:r>
            <a:r>
              <a:rPr lang="en-US" sz="2800" dirty="0" smtClean="0">
                <a:latin typeface="Humnst777 BT" pitchFamily="34" charset="0"/>
                <a:ea typeface="ＭＳ Ｐゴシック" pitchFamily="1" charset="-128"/>
              </a:rPr>
              <a:t> (real and perceived) and </a:t>
            </a:r>
            <a:r>
              <a:rPr lang="en-US" sz="2800" u="sng" dirty="0" smtClean="0">
                <a:latin typeface="Humnst777 BT" pitchFamily="34" charset="0"/>
                <a:ea typeface="ＭＳ Ｐゴシック" pitchFamily="1" charset="-128"/>
              </a:rPr>
              <a:t>organize the resources and processes </a:t>
            </a:r>
            <a:r>
              <a:rPr lang="en-US" sz="2800" dirty="0" smtClean="0">
                <a:latin typeface="Humnst777 BT" pitchFamily="34" charset="0"/>
                <a:ea typeface="ＭＳ Ｐゴシック" pitchFamily="1" charset="-128"/>
              </a:rPr>
              <a:t>accordingly.</a:t>
            </a:r>
            <a:endParaRPr lang="en-GB" sz="2400" dirty="0" smtClean="0">
              <a:latin typeface="Humnst777 BT" pitchFamily="34" charset="0"/>
              <a:ea typeface="ＭＳ Ｐゴシック" pitchFamily="1" charset="-128"/>
            </a:endParaRPr>
          </a:p>
          <a:p>
            <a:pPr>
              <a:buFontTx/>
              <a:buNone/>
            </a:pPr>
            <a:endParaRPr lang="en-GB" sz="2400" dirty="0" smtClean="0">
              <a:latin typeface="Humnst777 BT" pitchFamily="34" charset="0"/>
              <a:ea typeface="ＭＳ Ｐゴシック" pitchFamily="1" charset="-128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2771775" y="668338"/>
            <a:ext cx="62531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2800" b="1" dirty="0" smtClean="0">
                <a:solidFill>
                  <a:srgbClr val="000066"/>
                </a:solidFill>
                <a:latin typeface="Humnst777 BT" pitchFamily="34" charset="0"/>
              </a:rPr>
              <a:t>Lessons Learned &amp; Conclusions</a:t>
            </a:r>
            <a:r>
              <a:rPr lang="pt-PT" sz="2800" b="1" dirty="0" smtClean="0">
                <a:solidFill>
                  <a:srgbClr val="000066"/>
                </a:solidFill>
                <a:latin typeface="Humnst777 BT" pitchFamily="34" charset="0"/>
              </a:rPr>
              <a:t> (2)</a:t>
            </a:r>
            <a:endParaRPr lang="en-GB" sz="2800" b="1" dirty="0">
              <a:solidFill>
                <a:srgbClr val="000066"/>
              </a:solidFill>
              <a:latin typeface="Humnst777 BT" pitchFamily="34" charset="0"/>
            </a:endParaRPr>
          </a:p>
          <a:p>
            <a:pPr>
              <a:spcBef>
                <a:spcPct val="0"/>
              </a:spcBef>
            </a:pPr>
            <a:endParaRPr lang="en-GB" sz="1800" b="1" dirty="0">
              <a:solidFill>
                <a:srgbClr val="5F5F5F"/>
              </a:solidFill>
              <a:latin typeface="Humnst777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716016" y="4725144"/>
            <a:ext cx="4103687" cy="1008063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pPr algn="r" fontAlgn="t">
              <a:buFontTx/>
              <a:buNone/>
            </a:pPr>
            <a:r>
              <a:rPr lang="pt-PT" sz="2400" dirty="0" smtClean="0">
                <a:latin typeface="Humnst777 BT" pitchFamily="34" charset="0"/>
                <a:ea typeface="ＭＳ Ｐゴシック" pitchFamily="1" charset="-128"/>
              </a:rPr>
              <a:t>Paulo Saraiva dos Santos</a:t>
            </a:r>
          </a:p>
          <a:p>
            <a:pPr algn="r" fontAlgn="t">
              <a:buFontTx/>
              <a:buNone/>
            </a:pPr>
            <a:r>
              <a:rPr lang="pt-PT" sz="2400" dirty="0" smtClean="0">
                <a:latin typeface="Humnst777 BT" pitchFamily="34" charset="0"/>
                <a:ea typeface="ＭＳ Ｐゴシック" pitchFamily="1" charset="-128"/>
              </a:rPr>
              <a:t>p</a:t>
            </a:r>
            <a:r>
              <a:rPr lang="pt-PT" sz="2400" dirty="0" smtClean="0">
                <a:latin typeface="Humnst777 BT" pitchFamily="34" charset="0"/>
                <a:ea typeface="ＭＳ Ｐゴシック" pitchFamily="1" charset="-128"/>
              </a:rPr>
              <a:t>aulo.saraiva@ine.pt</a:t>
            </a:r>
            <a:endParaRPr lang="pt-PT" sz="2400" dirty="0" smtClean="0">
              <a:latin typeface="Humnst777 BT" pitchFamily="34" charset="0"/>
              <a:ea typeface="ＭＳ Ｐゴシック" pitchFamily="1" charset="-128"/>
            </a:endParaRPr>
          </a:p>
        </p:txBody>
      </p:sp>
      <p:sp>
        <p:nvSpPr>
          <p:cNvPr id="2052" name="Text Box 45"/>
          <p:cNvSpPr txBox="1">
            <a:spLocks noChangeArrowheads="1"/>
          </p:cNvSpPr>
          <p:nvPr/>
        </p:nvSpPr>
        <p:spPr bwMode="auto">
          <a:xfrm>
            <a:off x="4860032" y="5733256"/>
            <a:ext cx="3960813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800" b="1" dirty="0" smtClean="0">
                <a:solidFill>
                  <a:srgbClr val="7F7F7F"/>
                </a:solidFill>
                <a:latin typeface="Humnst777 BT" pitchFamily="34" charset="0"/>
              </a:rPr>
              <a:t>3 </a:t>
            </a:r>
            <a:r>
              <a:rPr lang="en-GB" sz="1800" b="1" dirty="0">
                <a:solidFill>
                  <a:srgbClr val="7F7F7F"/>
                </a:solidFill>
                <a:latin typeface="Humnst777 BT" pitchFamily="34" charset="0"/>
              </a:rPr>
              <a:t>June </a:t>
            </a:r>
            <a:r>
              <a:rPr lang="en-GB" sz="1800" b="1" dirty="0" smtClean="0">
                <a:solidFill>
                  <a:srgbClr val="7F7F7F"/>
                </a:solidFill>
                <a:latin typeface="Humnst777 BT" pitchFamily="34" charset="0"/>
              </a:rPr>
              <a:t>2014</a:t>
            </a:r>
            <a:endParaRPr lang="en-GB" sz="1800" b="1" dirty="0">
              <a:solidFill>
                <a:srgbClr val="7F7F7F"/>
              </a:solidFill>
              <a:latin typeface="Humnst777 BT" pitchFamily="34" charset="0"/>
            </a:endParaRPr>
          </a:p>
          <a:p>
            <a:pPr algn="r"/>
            <a:r>
              <a:rPr lang="en-GB" sz="1800" b="1" dirty="0" smtClean="0">
                <a:solidFill>
                  <a:srgbClr val="7F7F7F"/>
                </a:solidFill>
                <a:latin typeface="Humnst777 BT" pitchFamily="34" charset="0"/>
              </a:rPr>
              <a:t>Vienna, Austria</a:t>
            </a:r>
            <a:endParaRPr lang="en-GB" sz="1800" dirty="0">
              <a:solidFill>
                <a:srgbClr val="7F7F7F"/>
              </a:solidFill>
              <a:latin typeface="Humnst777 BT" pitchFamily="34" charset="0"/>
            </a:endParaRPr>
          </a:p>
        </p:txBody>
      </p:sp>
      <p:sp>
        <p:nvSpPr>
          <p:cNvPr id="2053" name="Line 54"/>
          <p:cNvSpPr>
            <a:spLocks noChangeShapeType="1"/>
          </p:cNvSpPr>
          <p:nvPr/>
        </p:nvSpPr>
        <p:spPr bwMode="auto">
          <a:xfrm flipH="1">
            <a:off x="3924300" y="1052513"/>
            <a:ext cx="4895850" cy="0"/>
          </a:xfrm>
          <a:prstGeom prst="line">
            <a:avLst/>
          </a:prstGeom>
          <a:noFill/>
          <a:ln w="9525">
            <a:solidFill>
              <a:srgbClr val="CC301F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054" name="Rectangle 60"/>
          <p:cNvSpPr>
            <a:spLocks noChangeArrowheads="1"/>
          </p:cNvSpPr>
          <p:nvPr/>
        </p:nvSpPr>
        <p:spPr bwMode="auto">
          <a:xfrm>
            <a:off x="1834927" y="2995548"/>
            <a:ext cx="6984776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t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Humnst777 BT" pitchFamily="34" charset="0"/>
              </a:rPr>
              <a:t>Centralize Data Collection</a:t>
            </a:r>
          </a:p>
          <a:p>
            <a:pPr algn="r" fontAlgn="t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Humnst777 BT" pitchFamily="34" charset="0"/>
              </a:rPr>
              <a:t>Does it worth?</a:t>
            </a:r>
            <a:endParaRPr lang="en-US" sz="3200" b="1" dirty="0">
              <a:solidFill>
                <a:schemeClr val="bg1">
                  <a:lumMod val="50000"/>
                </a:schemeClr>
              </a:solidFill>
              <a:latin typeface="Humnst777 BT" pitchFamily="34" charset="0"/>
            </a:endParaRPr>
          </a:p>
        </p:txBody>
      </p:sp>
      <p:pic>
        <p:nvPicPr>
          <p:cNvPr id="2055" name="Picture 81" descr="Log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04813"/>
            <a:ext cx="3168650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q2014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04664"/>
            <a:ext cx="3132023" cy="1241624"/>
          </a:xfrm>
          <a:prstGeom prst="rect">
            <a:avLst/>
          </a:prstGeom>
        </p:spPr>
      </p:pic>
      <p:pic>
        <p:nvPicPr>
          <p:cNvPr id="13" name="Picture 12" descr="logo_150_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5733256"/>
            <a:ext cx="3528392" cy="952106"/>
          </a:xfrm>
          <a:prstGeom prst="rect">
            <a:avLst/>
          </a:prstGeom>
        </p:spPr>
      </p:pic>
      <p:pic>
        <p:nvPicPr>
          <p:cNvPr id="9" name="Picture 13" descr="http://t3.gstatic.com/images?q=tbn:ANd9GcS1Sz2QsOOgdpUtYTqVCBBLnz8d9pjzj22Ec9BilKdrgfBZpx73EBKlv5qt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005064"/>
            <a:ext cx="162296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0"/>
          <p:cNvSpPr>
            <a:spLocks noChangeArrowheads="1"/>
          </p:cNvSpPr>
          <p:nvPr/>
        </p:nvSpPr>
        <p:spPr bwMode="auto">
          <a:xfrm>
            <a:off x="431912" y="2006079"/>
            <a:ext cx="6984776" cy="70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t"/>
            <a:r>
              <a:rPr lang="en-US" sz="4000" b="1" dirty="0" smtClean="0">
                <a:solidFill>
                  <a:srgbClr val="2D2D8A"/>
                </a:solidFill>
                <a:latin typeface="Humnst777 BT" pitchFamily="34" charset="0"/>
              </a:rPr>
              <a:t>Thank you very much!</a:t>
            </a:r>
            <a:endParaRPr lang="en-US" sz="4000" b="1" dirty="0">
              <a:solidFill>
                <a:srgbClr val="2D2D8A"/>
              </a:solidFill>
              <a:latin typeface="Humnst777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3568" y="1556792"/>
            <a:ext cx="8064896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/>
            <a:r>
              <a:rPr lang="en-US" sz="2800" dirty="0" smtClean="0">
                <a:ea typeface="ＭＳ Ｐゴシック" pitchFamily="1" charset="-128"/>
              </a:rPr>
              <a:t>National Statistical Offices (NSO) with a high level of dependence on surveys have their data collection (DC) activities between one of the most </a:t>
            </a:r>
            <a:r>
              <a:rPr lang="en-US" sz="2800" u="sng" dirty="0" smtClean="0">
                <a:ea typeface="ＭＳ Ｐゴシック" pitchFamily="1" charset="-128"/>
              </a:rPr>
              <a:t>resource consumer functions</a:t>
            </a:r>
            <a:r>
              <a:rPr lang="en-US" sz="2800" dirty="0" smtClean="0">
                <a:ea typeface="ＭＳ Ｐゴシック" pitchFamily="1" charset="-128"/>
              </a:rPr>
              <a:t>;</a:t>
            </a:r>
          </a:p>
          <a:p>
            <a:pPr marL="609600" indent="-609600" eaLnBrk="1" hangingPunct="1"/>
            <a:r>
              <a:rPr lang="en-US" sz="2800" dirty="0" smtClean="0">
                <a:ea typeface="ＭＳ Ｐゴシック" pitchFamily="1" charset="-128"/>
              </a:rPr>
              <a:t>Centralize DC activities is one of the options; </a:t>
            </a:r>
          </a:p>
          <a:p>
            <a:pPr marL="609600" indent="-609600" eaLnBrk="1" hangingPunct="1"/>
            <a:r>
              <a:rPr lang="en-US" sz="2800" dirty="0">
                <a:ea typeface="ＭＳ Ｐゴシック" pitchFamily="1" charset="-128"/>
              </a:rPr>
              <a:t>B</a:t>
            </a:r>
            <a:r>
              <a:rPr lang="en-US" sz="2800" dirty="0" smtClean="0">
                <a:ea typeface="ＭＳ Ｐゴシック" pitchFamily="1" charset="-128"/>
              </a:rPr>
              <a:t>enefits and disadvantages need to be consider</a:t>
            </a:r>
            <a:r>
              <a:rPr lang="en-US" sz="2600" dirty="0" smtClean="0">
                <a:ea typeface="ＭＳ Ｐゴシック" pitchFamily="1" charset="-128"/>
              </a:rPr>
              <a:t>. </a:t>
            </a:r>
          </a:p>
          <a:p>
            <a:pPr marL="609600" indent="-609600" eaLnBrk="1" hangingPunct="1">
              <a:buNone/>
            </a:pPr>
            <a:endParaRPr lang="en-US" sz="2600" dirty="0" smtClean="0">
              <a:ea typeface="ＭＳ Ｐゴシック" pitchFamily="1" charset="-128"/>
            </a:endParaRP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2771775" y="333375"/>
            <a:ext cx="63722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GB" sz="3200" b="1" dirty="0" smtClean="0">
                <a:solidFill>
                  <a:srgbClr val="000066"/>
                </a:solidFill>
                <a:latin typeface="Humnst777 BT" pitchFamily="34" charset="0"/>
              </a:rPr>
              <a:t>Data Collection Centralization</a:t>
            </a:r>
            <a:endParaRPr lang="en-GB" sz="2000" b="1" dirty="0">
              <a:solidFill>
                <a:srgbClr val="5F5F5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3568" y="1556792"/>
            <a:ext cx="7704856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de-AT" sz="2600" b="1" dirty="0" smtClean="0">
                <a:ea typeface="ＭＳ Ｐゴシック" pitchFamily="1" charset="-128"/>
              </a:rPr>
              <a:t>Not a </a:t>
            </a:r>
            <a:r>
              <a:rPr lang="en-US" sz="2600" b="1" dirty="0">
                <a:ea typeface="ＭＳ Ｐゴシック" pitchFamily="1" charset="-128"/>
              </a:rPr>
              <a:t>g</a:t>
            </a:r>
            <a:r>
              <a:rPr lang="en-US" sz="2600" b="1" dirty="0" smtClean="0">
                <a:ea typeface="ＭＳ Ｐゴシック" pitchFamily="1" charset="-128"/>
              </a:rPr>
              <a:t>eographical</a:t>
            </a:r>
            <a:r>
              <a:rPr lang="de-AT" sz="2600" b="1" dirty="0" smtClean="0">
                <a:ea typeface="ＭＳ Ｐゴシック" pitchFamily="1" charset="-128"/>
              </a:rPr>
              <a:t> </a:t>
            </a:r>
            <a:r>
              <a:rPr lang="de-AT" sz="2600" b="1" dirty="0" err="1" smtClean="0">
                <a:ea typeface="ＭＳ Ｐゴシック" pitchFamily="1" charset="-128"/>
              </a:rPr>
              <a:t>dimension</a:t>
            </a:r>
            <a:r>
              <a:rPr lang="de-AT" sz="2600" b="1" dirty="0" smtClean="0">
                <a:ea typeface="ＭＳ Ｐゴシック" pitchFamily="1" charset="-128"/>
              </a:rPr>
              <a:t>:</a:t>
            </a:r>
            <a:endParaRPr lang="en-US" sz="2600" b="1" dirty="0">
              <a:ea typeface="ＭＳ Ｐゴシック" pitchFamily="1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200" b="1" dirty="0" smtClean="0">
                <a:ea typeface="ＭＳ Ｐゴシック" pitchFamily="1" charset="-128"/>
              </a:rPr>
              <a:t>Data </a:t>
            </a:r>
            <a:r>
              <a:rPr lang="en-US" sz="2200" b="1" dirty="0">
                <a:ea typeface="ＭＳ Ｐゴシック" pitchFamily="1" charset="-128"/>
              </a:rPr>
              <a:t>collection is centralized </a:t>
            </a:r>
            <a:r>
              <a:rPr lang="en-US" sz="2200" dirty="0">
                <a:ea typeface="ＭＳ Ｐゴシック" pitchFamily="1" charset="-128"/>
              </a:rPr>
              <a:t>when all, or most of the </a:t>
            </a:r>
            <a:r>
              <a:rPr lang="en-US" sz="2200" i="1" dirty="0">
                <a:ea typeface="ＭＳ Ｐゴシック" pitchFamily="1" charset="-128"/>
              </a:rPr>
              <a:t>collect</a:t>
            </a:r>
            <a:r>
              <a:rPr lang="en-US" sz="2200" dirty="0">
                <a:ea typeface="ＭＳ Ｐゴシック" pitchFamily="1" charset="-128"/>
              </a:rPr>
              <a:t> and </a:t>
            </a:r>
            <a:r>
              <a:rPr lang="en-US" sz="2200" i="1" dirty="0">
                <a:ea typeface="ＭＳ Ｐゴシック" pitchFamily="1" charset="-128"/>
              </a:rPr>
              <a:t>process</a:t>
            </a:r>
            <a:r>
              <a:rPr lang="en-US" sz="2200" dirty="0">
                <a:ea typeface="ＭＳ Ｐゴシック" pitchFamily="1" charset="-128"/>
              </a:rPr>
              <a:t> GSBPM phases are assured by a single organizational unit, no matter if the resources are </a:t>
            </a:r>
            <a:r>
              <a:rPr lang="en-US" sz="2200" u="sng" dirty="0">
                <a:ea typeface="ＭＳ Ｐゴシック" pitchFamily="1" charset="-128"/>
              </a:rPr>
              <a:t>geographically centralized or not</a:t>
            </a:r>
            <a:r>
              <a:rPr lang="en-US" sz="2200" dirty="0">
                <a:ea typeface="ＭＳ Ｐゴシック" pitchFamily="1" charset="-128"/>
              </a:rPr>
              <a:t>;</a:t>
            </a:r>
          </a:p>
          <a:p>
            <a:pPr marL="361950" indent="-361950" eaLnBrk="1" hangingPunct="1">
              <a:lnSpc>
                <a:spcPct val="90000"/>
              </a:lnSpc>
            </a:pPr>
            <a:r>
              <a:rPr lang="en-US" sz="2600" dirty="0">
                <a:ea typeface="ＭＳ Ｐゴシック" pitchFamily="1" charset="-128"/>
              </a:rPr>
              <a:t>It is very common that data collection activities are conducted by individual survey units, using a “</a:t>
            </a:r>
            <a:r>
              <a:rPr lang="en-US" sz="2600" b="1" dirty="0">
                <a:ea typeface="ＭＳ Ｐゴシック" pitchFamily="1" charset="-128"/>
              </a:rPr>
              <a:t>silo mode” approach</a:t>
            </a:r>
            <a:r>
              <a:rPr lang="en-US" sz="2600" dirty="0">
                <a:ea typeface="ＭＳ Ｐゴシック" pitchFamily="1" charset="-128"/>
              </a:rPr>
              <a:t>;</a:t>
            </a:r>
          </a:p>
          <a:p>
            <a:pPr marL="361950" indent="-361950" eaLnBrk="1" hangingPunct="1">
              <a:lnSpc>
                <a:spcPct val="90000"/>
              </a:lnSpc>
            </a:pPr>
            <a:r>
              <a:rPr lang="en-US" sz="2600" dirty="0">
                <a:ea typeface="ＭＳ Ｐゴシック" pitchFamily="1" charset="-128"/>
              </a:rPr>
              <a:t>But there are many examples where the data collection activities have been progressively centralized, like Australian Bureau of Statistics, Statistics Canada, and Statistics Portugal</a:t>
            </a:r>
            <a:r>
              <a:rPr lang="en-US" sz="2600" dirty="0" smtClean="0">
                <a:ea typeface="ＭＳ Ｐゴシック" pitchFamily="1" charset="-128"/>
              </a:rPr>
              <a:t>.</a:t>
            </a:r>
            <a:endParaRPr lang="en-US" sz="2600" dirty="0">
              <a:ea typeface="ＭＳ Ｐゴシック" pitchFamily="1" charset="-128"/>
            </a:endParaRP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2771775" y="333375"/>
            <a:ext cx="63722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GB" sz="3200" b="1" dirty="0" smtClean="0">
                <a:solidFill>
                  <a:srgbClr val="000066"/>
                </a:solidFill>
                <a:latin typeface="Humnst777 BT" pitchFamily="34" charset="0"/>
              </a:rPr>
              <a:t>Degrees of centralization</a:t>
            </a:r>
            <a:endParaRPr lang="en-GB" sz="2000" b="1" dirty="0">
              <a:solidFill>
                <a:srgbClr val="5F5F5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nimated pendulum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060848"/>
            <a:ext cx="4779250" cy="4176464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179512" y="3284984"/>
          <a:ext cx="3096344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6372200" y="3501008"/>
          <a:ext cx="2471936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2771775" y="668338"/>
            <a:ext cx="62531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GB" sz="3200" b="1" dirty="0" smtClean="0">
                <a:solidFill>
                  <a:srgbClr val="000066"/>
                </a:solidFill>
                <a:latin typeface="Humnst777 BT" pitchFamily="34" charset="0"/>
              </a:rPr>
              <a:t>Centralize or Decentralize?</a:t>
            </a:r>
            <a:endParaRPr lang="en-GB" sz="3200" b="1" dirty="0">
              <a:solidFill>
                <a:srgbClr val="000066"/>
              </a:solidFill>
              <a:latin typeface="Humnst777 BT" pitchFamily="34" charset="0"/>
            </a:endParaRPr>
          </a:p>
          <a:p>
            <a:pPr>
              <a:spcBef>
                <a:spcPct val="0"/>
              </a:spcBef>
            </a:pPr>
            <a:endParaRPr lang="en-GB" sz="2000" b="1" dirty="0">
              <a:solidFill>
                <a:srgbClr val="5F5F5F"/>
              </a:solidFill>
              <a:latin typeface="Humnst777 BT" pitchFamily="34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008112" y="5805264"/>
            <a:ext cx="14036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GB" sz="1600" b="1" dirty="0" smtClean="0">
                <a:solidFill>
                  <a:srgbClr val="000066"/>
                </a:solidFill>
                <a:latin typeface="Humnst777 BT" pitchFamily="34" charset="0"/>
              </a:rPr>
              <a:t>Centralized</a:t>
            </a:r>
            <a:endParaRPr lang="en-GB" sz="1600" b="1" dirty="0">
              <a:solidFill>
                <a:srgbClr val="000066"/>
              </a:solidFill>
              <a:latin typeface="Humnst777 BT" pitchFamily="34" charset="0"/>
            </a:endParaRPr>
          </a:p>
          <a:p>
            <a:pPr>
              <a:spcBef>
                <a:spcPct val="0"/>
              </a:spcBef>
            </a:pPr>
            <a:endParaRPr lang="en-GB" sz="1100" b="1" dirty="0">
              <a:solidFill>
                <a:srgbClr val="5F5F5F"/>
              </a:solidFill>
              <a:latin typeface="Humnst777 BT" pitchFamily="34" charset="0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6660232" y="5877272"/>
            <a:ext cx="194421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sz="1600" b="1" dirty="0" smtClean="0">
                <a:solidFill>
                  <a:srgbClr val="000066"/>
                </a:solidFill>
                <a:latin typeface="Humnst777 BT" pitchFamily="34" charset="0"/>
              </a:rPr>
              <a:t>Decentralized</a:t>
            </a:r>
            <a:endParaRPr lang="en-GB" sz="1600" b="1" dirty="0">
              <a:solidFill>
                <a:srgbClr val="000066"/>
              </a:solidFill>
              <a:latin typeface="Humnst777 BT" pitchFamily="34" charset="0"/>
            </a:endParaRPr>
          </a:p>
          <a:p>
            <a:pPr algn="ctr">
              <a:spcBef>
                <a:spcPct val="0"/>
              </a:spcBef>
            </a:pPr>
            <a:endParaRPr lang="en-GB" sz="1100" b="1" dirty="0">
              <a:solidFill>
                <a:srgbClr val="5F5F5F"/>
              </a:solidFill>
              <a:latin typeface="Humnst777 BT" pitchFamily="34" charset="0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755576" y="1412776"/>
            <a:ext cx="79208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sz="2000" b="1" dirty="0" smtClean="0">
                <a:solidFill>
                  <a:schemeClr val="tx1"/>
                </a:solidFill>
                <a:latin typeface="Humnst777 BT" pitchFamily="34" charset="0"/>
              </a:rPr>
              <a:t>It’s like a </a:t>
            </a:r>
            <a:r>
              <a:rPr lang="en-GB" sz="2000" b="1" i="1" dirty="0" smtClean="0">
                <a:solidFill>
                  <a:schemeClr val="tx1"/>
                </a:solidFill>
                <a:latin typeface="Humnst777 BT" pitchFamily="34" charset="0"/>
              </a:rPr>
              <a:t>pendulum</a:t>
            </a:r>
            <a:r>
              <a:rPr lang="en-GB" sz="2000" b="1" dirty="0" smtClean="0">
                <a:solidFill>
                  <a:schemeClr val="tx1"/>
                </a:solidFill>
                <a:latin typeface="Humnst777 BT" pitchFamily="34" charset="0"/>
              </a:rPr>
              <a:t> movement, depending on the context</a:t>
            </a:r>
            <a:endParaRPr lang="en-GB" sz="2000" b="1" dirty="0">
              <a:solidFill>
                <a:schemeClr val="tx1"/>
              </a:solidFill>
              <a:latin typeface="Humnst777 BT" pitchFamily="34" charset="0"/>
            </a:endParaRPr>
          </a:p>
          <a:p>
            <a:pPr algn="ctr">
              <a:spcBef>
                <a:spcPct val="0"/>
              </a:spcBef>
            </a:pPr>
            <a:endParaRPr lang="en-GB" sz="1400" b="1" dirty="0">
              <a:solidFill>
                <a:schemeClr val="tx1"/>
              </a:solidFill>
              <a:latin typeface="Humnst777 BT" pitchFamily="34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395536" y="2060848"/>
            <a:ext cx="27363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sz="1800" b="1" dirty="0" smtClean="0">
                <a:solidFill>
                  <a:schemeClr val="bg1">
                    <a:lumMod val="50000"/>
                  </a:schemeClr>
                </a:solidFill>
                <a:latin typeface="Humnst777 BT" pitchFamily="34" charset="0"/>
              </a:rPr>
              <a:t>Finance constrains</a:t>
            </a:r>
            <a:endParaRPr lang="en-GB" sz="1800" b="1" dirty="0">
              <a:solidFill>
                <a:schemeClr val="bg1">
                  <a:lumMod val="50000"/>
                </a:schemeClr>
              </a:solidFill>
              <a:latin typeface="Humnst777 BT" pitchFamily="34" charset="0"/>
            </a:endParaRPr>
          </a:p>
          <a:p>
            <a:pPr algn="ctr">
              <a:spcBef>
                <a:spcPct val="0"/>
              </a:spcBef>
            </a:pPr>
            <a:endParaRPr lang="en-GB" sz="1200" b="1" dirty="0">
              <a:solidFill>
                <a:schemeClr val="bg1">
                  <a:lumMod val="50000"/>
                </a:schemeClr>
              </a:solidFill>
              <a:latin typeface="Humnst777 BT" pitchFamily="34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3131840" y="2060848"/>
            <a:ext cx="27363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sz="1800" b="1" dirty="0" smtClean="0">
                <a:solidFill>
                  <a:schemeClr val="bg1">
                    <a:lumMod val="50000"/>
                  </a:schemeClr>
                </a:solidFill>
                <a:latin typeface="Humnst777 BT" pitchFamily="34" charset="0"/>
              </a:rPr>
              <a:t>Technology</a:t>
            </a:r>
            <a:endParaRPr lang="en-GB" sz="1200" b="1" dirty="0">
              <a:solidFill>
                <a:schemeClr val="bg1">
                  <a:lumMod val="50000"/>
                </a:schemeClr>
              </a:solidFill>
              <a:latin typeface="Humnst777 BT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652120" y="2780928"/>
            <a:ext cx="334786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Humnst777 BT" pitchFamily="34" charset="0"/>
              </a:rPr>
              <a:t>Increased expectations and requirements from the users</a:t>
            </a:r>
            <a:endParaRPr lang="en-GB" sz="1200" b="1" dirty="0">
              <a:solidFill>
                <a:schemeClr val="bg1">
                  <a:lumMod val="50000"/>
                </a:schemeClr>
              </a:solidFill>
              <a:latin typeface="Humnst777 BT" pitchFamily="34" charset="0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323528" y="2564904"/>
            <a:ext cx="27363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sz="1800" b="1" dirty="0" smtClean="0">
                <a:solidFill>
                  <a:schemeClr val="bg1">
                    <a:lumMod val="50000"/>
                  </a:schemeClr>
                </a:solidFill>
                <a:latin typeface="Humnst777 BT" pitchFamily="34" charset="0"/>
              </a:rPr>
              <a:t>Human resources availability and skills </a:t>
            </a:r>
            <a:endParaRPr lang="en-GB" sz="1200" b="1" dirty="0">
              <a:solidFill>
                <a:schemeClr val="bg1">
                  <a:lumMod val="50000"/>
                </a:schemeClr>
              </a:solidFill>
              <a:latin typeface="Humnst777 BT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724128" y="2060848"/>
            <a:ext cx="32758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Humnst777 BT" pitchFamily="34" charset="0"/>
              </a:rPr>
              <a:t>Territorial organization and integration of the State</a:t>
            </a:r>
            <a:endParaRPr lang="en-GB" sz="1200" b="1" dirty="0">
              <a:solidFill>
                <a:schemeClr val="bg1">
                  <a:lumMod val="50000"/>
                </a:schemeClr>
              </a:solidFill>
              <a:latin typeface="Humnst777 BT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2195736" y="3068960"/>
            <a:ext cx="18002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sz="1800" b="1" dirty="0" smtClean="0">
                <a:solidFill>
                  <a:schemeClr val="bg1">
                    <a:lumMod val="50000"/>
                  </a:schemeClr>
                </a:solidFill>
                <a:latin typeface="Humnst777 BT" pitchFamily="34" charset="0"/>
              </a:rPr>
              <a:t>Flexibility</a:t>
            </a:r>
            <a:endParaRPr lang="en-GB" sz="1200" b="1" dirty="0">
              <a:solidFill>
                <a:schemeClr val="bg1">
                  <a:lumMod val="50000"/>
                </a:schemeClr>
              </a:solidFill>
              <a:latin typeface="Humnst777 BT" pitchFamily="34" charset="0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2267744" y="5589240"/>
            <a:ext cx="18002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sz="1800" b="1" dirty="0" smtClean="0">
                <a:solidFill>
                  <a:schemeClr val="bg1">
                    <a:lumMod val="50000"/>
                  </a:schemeClr>
                </a:solidFill>
                <a:latin typeface="Humnst777 BT" pitchFamily="34" charset="0"/>
              </a:rPr>
              <a:t>Harmonization</a:t>
            </a:r>
            <a:endParaRPr lang="en-GB" sz="1200" b="1" dirty="0">
              <a:solidFill>
                <a:schemeClr val="bg1">
                  <a:lumMod val="50000"/>
                </a:schemeClr>
              </a:solidFill>
              <a:latin typeface="Humnst777 BT" pitchFamily="34" charset="0"/>
            </a:endParaRP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4355976" y="3573016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sz="1800" b="1" dirty="0" smtClean="0">
                <a:solidFill>
                  <a:schemeClr val="bg1">
                    <a:lumMod val="50000"/>
                  </a:schemeClr>
                </a:solidFill>
                <a:latin typeface="Humnst777 BT" pitchFamily="34" charset="0"/>
              </a:rPr>
              <a:t>Extended capabilities amongst staff</a:t>
            </a:r>
            <a:endParaRPr lang="en-GB" sz="1200" b="1" dirty="0">
              <a:solidFill>
                <a:schemeClr val="bg1">
                  <a:lumMod val="50000"/>
                </a:schemeClr>
              </a:solidFill>
              <a:latin typeface="Humnst777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1844824"/>
            <a:ext cx="3200163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923928" y="764704"/>
            <a:ext cx="489654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GB" sz="4000" b="1" dirty="0" smtClean="0">
                <a:solidFill>
                  <a:srgbClr val="000066"/>
                </a:solidFill>
                <a:latin typeface="Humnst777 BT" pitchFamily="34" charset="0"/>
              </a:rPr>
              <a:t>Data Collection centralization at Statistics Portugal</a:t>
            </a:r>
            <a:endParaRPr lang="en-GB" sz="2800" b="1" dirty="0">
              <a:solidFill>
                <a:srgbClr val="5F5F5F"/>
              </a:solidFill>
              <a:latin typeface="Humnst777 B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140968"/>
            <a:ext cx="456796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501008"/>
            <a:ext cx="2024772" cy="161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 bwMode="auto">
          <a:xfrm>
            <a:off x="467544" y="2060848"/>
            <a:ext cx="8352160" cy="324036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umnst777 BT" pitchFamily="34" charset="0"/>
                <a:ea typeface="ＭＳ Ｐゴシック" pitchFamily="1" charset="-128"/>
              </a:rPr>
              <a:t>Survey’s data collection:</a:t>
            </a:r>
          </a:p>
          <a:p>
            <a:pPr lvl="1"/>
            <a:r>
              <a:rPr lang="en-US" dirty="0" smtClean="0">
                <a:latin typeface="Humnst777 BT" pitchFamily="34" charset="0"/>
                <a:ea typeface="ＭＳ Ｐゴシック" pitchFamily="1" charset="-128"/>
              </a:rPr>
              <a:t>40% budget &amp; 30% human resources</a:t>
            </a:r>
            <a:r>
              <a:rPr lang="en-US" sz="2400" dirty="0" smtClean="0">
                <a:latin typeface="Humnst777 BT" pitchFamily="34" charset="0"/>
                <a:ea typeface="ＭＳ Ｐゴシック" pitchFamily="1" charset="-128"/>
              </a:rPr>
              <a:t>.</a:t>
            </a:r>
          </a:p>
          <a:p>
            <a:pPr>
              <a:buFontTx/>
              <a:buNone/>
            </a:pPr>
            <a:endParaRPr lang="en-GB" sz="2800" dirty="0" smtClean="0">
              <a:latin typeface="Humnst777 BT" pitchFamily="34" charset="0"/>
              <a:ea typeface="ＭＳ Ｐゴシック" pitchFamily="1" charset="-128"/>
            </a:endParaRPr>
          </a:p>
          <a:p>
            <a:pPr>
              <a:buFontTx/>
              <a:buNone/>
            </a:pPr>
            <a:endParaRPr lang="en-GB" sz="2800" dirty="0" smtClean="0">
              <a:latin typeface="Humnst777 BT" pitchFamily="34" charset="0"/>
              <a:ea typeface="ＭＳ Ｐゴシック" pitchFamily="1" charset="-128"/>
            </a:endParaRPr>
          </a:p>
        </p:txBody>
      </p:sp>
      <p:sp>
        <p:nvSpPr>
          <p:cNvPr id="3075" name="Rectangle 14"/>
          <p:cNvSpPr>
            <a:spLocks noChangeArrowheads="1"/>
          </p:cNvSpPr>
          <p:nvPr/>
        </p:nvSpPr>
        <p:spPr bwMode="auto">
          <a:xfrm>
            <a:off x="2771775" y="668338"/>
            <a:ext cx="62531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GB" sz="3200" b="1" dirty="0" smtClean="0">
                <a:solidFill>
                  <a:srgbClr val="000066"/>
                </a:solidFill>
                <a:latin typeface="Humnst777 BT" pitchFamily="34" charset="0"/>
              </a:rPr>
              <a:t>A survey oriented organization</a:t>
            </a:r>
            <a:endParaRPr lang="en-GB" sz="3200" b="1" dirty="0">
              <a:solidFill>
                <a:srgbClr val="000066"/>
              </a:solidFill>
              <a:latin typeface="Humnst777 BT" pitchFamily="34" charset="0"/>
            </a:endParaRPr>
          </a:p>
          <a:p>
            <a:pPr>
              <a:spcBef>
                <a:spcPct val="0"/>
              </a:spcBef>
            </a:pPr>
            <a:endParaRPr lang="en-GB" sz="2000" b="1" dirty="0">
              <a:solidFill>
                <a:srgbClr val="5F5F5F"/>
              </a:solidFill>
              <a:latin typeface="Humnst777 BT" pitchFamily="34" charset="0"/>
            </a:endParaRPr>
          </a:p>
        </p:txBody>
      </p:sp>
      <p:sp>
        <p:nvSpPr>
          <p:cNvPr id="5" name="Bevel 4"/>
          <p:cNvSpPr/>
          <p:nvPr/>
        </p:nvSpPr>
        <p:spPr bwMode="auto">
          <a:xfrm>
            <a:off x="683568" y="3356991"/>
            <a:ext cx="3312368" cy="1296144"/>
          </a:xfrm>
          <a:prstGeom prst="bevel">
            <a:avLst>
              <a:gd name="adj" fmla="val 8870"/>
            </a:avLst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rgbClr val="002060"/>
                </a:solidFill>
              </a:rPr>
              <a:t>Survey Data Collection is a </a:t>
            </a:r>
            <a:r>
              <a:rPr lang="en-US" sz="2000" b="1" u="sng" dirty="0" smtClean="0">
                <a:solidFill>
                  <a:srgbClr val="002060"/>
                </a:solidFill>
              </a:rPr>
              <a:t>core</a:t>
            </a:r>
            <a:r>
              <a:rPr lang="en-US" sz="2000" b="1" dirty="0" smtClean="0">
                <a:solidFill>
                  <a:srgbClr val="002060"/>
                </a:solidFill>
              </a:rPr>
              <a:t> function </a:t>
            </a:r>
          </a:p>
        </p:txBody>
      </p:sp>
      <p:sp>
        <p:nvSpPr>
          <p:cNvPr id="9" name="Bevel 8"/>
          <p:cNvSpPr/>
          <p:nvPr/>
        </p:nvSpPr>
        <p:spPr bwMode="auto">
          <a:xfrm>
            <a:off x="5076056" y="3356991"/>
            <a:ext cx="3312368" cy="1296144"/>
          </a:xfrm>
          <a:prstGeom prst="bevel">
            <a:avLst>
              <a:gd name="adj" fmla="val 8870"/>
            </a:avLst>
          </a:prstGeom>
          <a:solidFill>
            <a:schemeClr val="bg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4" algn="ctr">
              <a:spcBef>
                <a:spcPts val="300"/>
              </a:spcBef>
              <a:spcAft>
                <a:spcPts val="300"/>
              </a:spcAft>
            </a:pPr>
            <a:r>
              <a:rPr lang="en-US" sz="2000" b="1" dirty="0" smtClean="0">
                <a:solidFill>
                  <a:srgbClr val="002060"/>
                </a:solidFill>
              </a:rPr>
              <a:t>Survey </a:t>
            </a:r>
          </a:p>
          <a:p>
            <a:pPr lvl="4" algn="ctr">
              <a:spcBef>
                <a:spcPts val="300"/>
              </a:spcBef>
              <a:spcAft>
                <a:spcPts val="300"/>
              </a:spcAft>
            </a:pPr>
            <a:r>
              <a:rPr lang="en-US" sz="2000" b="1" dirty="0" smtClean="0">
                <a:solidFill>
                  <a:srgbClr val="002060"/>
                </a:solidFill>
              </a:rPr>
              <a:t>Oriented</a:t>
            </a:r>
          </a:p>
        </p:txBody>
      </p:sp>
      <p:pic>
        <p:nvPicPr>
          <p:cNvPr id="10" name="Picture 81" descr="Log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717031"/>
            <a:ext cx="1584176" cy="57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eft-Right Arrow 10"/>
          <p:cNvSpPr>
            <a:spLocks noChangeAspect="1"/>
          </p:cNvSpPr>
          <p:nvPr/>
        </p:nvSpPr>
        <p:spPr bwMode="auto">
          <a:xfrm>
            <a:off x="4067944" y="3356991"/>
            <a:ext cx="936104" cy="1224136"/>
          </a:xfrm>
          <a:prstGeom prst="leftRightArrow">
            <a:avLst>
              <a:gd name="adj1" fmla="val 44064"/>
              <a:gd name="adj2" fmla="val 29771"/>
            </a:avLst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sunset" dir="t"/>
          </a:scene3d>
          <a:sp3d prstMaterial="dkEdge"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 bwMode="auto">
          <a:xfrm>
            <a:off x="395536" y="1412776"/>
            <a:ext cx="8352160" cy="410445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umnst777 BT" pitchFamily="34" charset="0"/>
                <a:ea typeface="ＭＳ Ｐゴシック" pitchFamily="1" charset="-128"/>
              </a:rPr>
              <a:t>Non-integrated organization:</a:t>
            </a:r>
          </a:p>
          <a:p>
            <a:pPr lvl="1"/>
            <a:r>
              <a:rPr lang="en-US" dirty="0" smtClean="0">
                <a:latin typeface="Humnst777 BT" pitchFamily="34" charset="0"/>
                <a:ea typeface="ＭＳ Ｐゴシック" pitchFamily="1" charset="-128"/>
              </a:rPr>
              <a:t>numerous parallel processes, domain by domain, place by place. </a:t>
            </a:r>
          </a:p>
          <a:p>
            <a:r>
              <a:rPr lang="en-US" dirty="0" smtClean="0">
                <a:latin typeface="Humnst777 BT" pitchFamily="34" charset="0"/>
                <a:ea typeface="ＭＳ Ｐゴシック" pitchFamily="1" charset="-128"/>
              </a:rPr>
              <a:t>Data collection were conducted by:</a:t>
            </a:r>
          </a:p>
          <a:p>
            <a:pPr lvl="1"/>
            <a:r>
              <a:rPr lang="en-US" dirty="0" smtClean="0">
                <a:latin typeface="Humnst777 BT" pitchFamily="34" charset="0"/>
                <a:ea typeface="ＭＳ Ｐゴシック" pitchFamily="1" charset="-128"/>
              </a:rPr>
              <a:t>Subject matter departments and,</a:t>
            </a:r>
          </a:p>
          <a:p>
            <a:pPr lvl="1"/>
            <a:r>
              <a:rPr lang="en-US" dirty="0" smtClean="0">
                <a:latin typeface="Humnst777 BT" pitchFamily="34" charset="0"/>
                <a:ea typeface="ＭＳ Ｐゴシック" pitchFamily="1" charset="-128"/>
              </a:rPr>
              <a:t>Regional directorates. </a:t>
            </a:r>
            <a:endParaRPr lang="en-GB" sz="2400" dirty="0" smtClean="0">
              <a:latin typeface="Humnst777 BT" pitchFamily="34" charset="0"/>
              <a:ea typeface="ＭＳ Ｐゴシック" pitchFamily="1" charset="-128"/>
            </a:endParaRPr>
          </a:p>
          <a:p>
            <a:pPr>
              <a:buFontTx/>
              <a:buNone/>
            </a:pPr>
            <a:endParaRPr lang="en-GB" sz="2800" dirty="0" smtClean="0">
              <a:latin typeface="Humnst777 BT" pitchFamily="34" charset="0"/>
              <a:ea typeface="ＭＳ Ｐゴシック" pitchFamily="1" charset="-128"/>
            </a:endParaRPr>
          </a:p>
        </p:txBody>
      </p:sp>
      <p:sp>
        <p:nvSpPr>
          <p:cNvPr id="3075" name="Rectangle 14"/>
          <p:cNvSpPr>
            <a:spLocks noChangeArrowheads="1"/>
          </p:cNvSpPr>
          <p:nvPr/>
        </p:nvSpPr>
        <p:spPr bwMode="auto">
          <a:xfrm>
            <a:off x="2771775" y="668338"/>
            <a:ext cx="62531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GB" sz="3200" b="1" dirty="0" smtClean="0">
                <a:solidFill>
                  <a:srgbClr val="000066"/>
                </a:solidFill>
                <a:latin typeface="Humnst777 BT" pitchFamily="34" charset="0"/>
              </a:rPr>
              <a:t>Before 2004: decentralized</a:t>
            </a:r>
            <a:endParaRPr lang="en-GB" sz="3200" b="1" dirty="0">
              <a:solidFill>
                <a:srgbClr val="000066"/>
              </a:solidFill>
              <a:latin typeface="Humnst777 BT" pitchFamily="34" charset="0"/>
            </a:endParaRPr>
          </a:p>
          <a:p>
            <a:pPr>
              <a:spcBef>
                <a:spcPct val="0"/>
              </a:spcBef>
            </a:pPr>
            <a:endParaRPr lang="en-GB" sz="2000" b="1" dirty="0">
              <a:solidFill>
                <a:srgbClr val="5F5F5F"/>
              </a:solidFill>
              <a:latin typeface="Humnst777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>
            <a:spLocks noGrp="1"/>
          </p:cNvSpPr>
          <p:nvPr>
            <p:ph idx="1"/>
          </p:nvPr>
        </p:nvSpPr>
        <p:spPr bwMode="auto">
          <a:xfrm>
            <a:off x="395536" y="1340768"/>
            <a:ext cx="8352160" cy="453650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latin typeface="Humnst777 BT" pitchFamily="34" charset="0"/>
                <a:ea typeface="ＭＳ Ｐゴシック" pitchFamily="1" charset="-128"/>
              </a:rPr>
              <a:t>Headquarters &amp; Regional Directorates;</a:t>
            </a:r>
          </a:p>
          <a:p>
            <a:r>
              <a:rPr lang="en-US" sz="2800" dirty="0" smtClean="0">
                <a:latin typeface="Humnst777 BT" pitchFamily="34" charset="0"/>
                <a:ea typeface="ＭＳ Ｐゴシック" pitchFamily="1" charset="-128"/>
              </a:rPr>
              <a:t>Regional Directorates:</a:t>
            </a:r>
          </a:p>
          <a:p>
            <a:pPr lvl="1"/>
            <a:r>
              <a:rPr lang="en-US" sz="2400" dirty="0" smtClean="0">
                <a:latin typeface="Humnst777 BT" pitchFamily="34" charset="0"/>
                <a:ea typeface="ＭＳ Ｐゴシック" pitchFamily="1" charset="-128"/>
              </a:rPr>
              <a:t>Firstly acting as dissemination and data collection center for the region (NUTS II);</a:t>
            </a:r>
          </a:p>
          <a:p>
            <a:pPr lvl="1"/>
            <a:r>
              <a:rPr lang="en-US" sz="2400" dirty="0" smtClean="0">
                <a:latin typeface="Humnst777 BT" pitchFamily="34" charset="0"/>
                <a:ea typeface="ＭＳ Ｐゴシック" pitchFamily="1" charset="-128"/>
              </a:rPr>
              <a:t>Gradually assumed an active role in production and regional studies;</a:t>
            </a:r>
          </a:p>
          <a:p>
            <a:pPr lvl="1"/>
            <a:r>
              <a:rPr lang="en-US" sz="2400" dirty="0" smtClean="0">
                <a:latin typeface="Humnst777 BT" pitchFamily="34" charset="0"/>
                <a:ea typeface="ＭＳ Ｐゴシック" pitchFamily="1" charset="-128"/>
              </a:rPr>
              <a:t>Its organization and resources have increased fast.</a:t>
            </a:r>
          </a:p>
          <a:p>
            <a:r>
              <a:rPr lang="en-US" sz="2800" dirty="0" smtClean="0">
                <a:latin typeface="Humnst777 BT" pitchFamily="34" charset="0"/>
                <a:ea typeface="ＭＳ Ｐゴシック" pitchFamily="1" charset="-128"/>
              </a:rPr>
              <a:t>From 1990, more </a:t>
            </a:r>
            <a:r>
              <a:rPr lang="en-US" sz="2800" b="1" dirty="0" smtClean="0">
                <a:latin typeface="Humnst777 BT" pitchFamily="34" charset="0"/>
                <a:ea typeface="ＭＳ Ｐゴシック" pitchFamily="1" charset="-128"/>
              </a:rPr>
              <a:t>younger employees with higher educational levels</a:t>
            </a:r>
            <a:r>
              <a:rPr lang="en-US" sz="2800" dirty="0" smtClean="0">
                <a:latin typeface="Humnst777 BT" pitchFamily="34" charset="0"/>
                <a:ea typeface="ＭＳ Ｐゴシック" pitchFamily="1" charset="-128"/>
              </a:rPr>
              <a:t> in the regions than in Lisbon;</a:t>
            </a:r>
          </a:p>
          <a:p>
            <a:r>
              <a:rPr lang="en-US" sz="2800" dirty="0" smtClean="0">
                <a:latin typeface="Humnst777 BT" pitchFamily="34" charset="0"/>
                <a:ea typeface="ＭＳ Ｐゴシック" pitchFamily="1" charset="-128"/>
              </a:rPr>
              <a:t>A strong limitation to reorganize the office.</a:t>
            </a:r>
            <a:endParaRPr lang="en-GB" sz="2800" dirty="0" smtClean="0">
              <a:latin typeface="Humnst777 BT" pitchFamily="34" charset="0"/>
              <a:ea typeface="ＭＳ Ｐゴシック" pitchFamily="1" charset="-128"/>
            </a:endParaRPr>
          </a:p>
          <a:p>
            <a:endParaRPr lang="en-US" sz="2800" dirty="0" smtClean="0">
              <a:latin typeface="Humnst777 BT" pitchFamily="34" charset="0"/>
              <a:ea typeface="ＭＳ Ｐゴシック" pitchFamily="1" charset="-128"/>
            </a:endParaRPr>
          </a:p>
          <a:p>
            <a:pPr lvl="1"/>
            <a:endParaRPr lang="en-US" sz="2400" dirty="0" smtClean="0">
              <a:latin typeface="Humnst777 BT" pitchFamily="34" charset="0"/>
              <a:ea typeface="ＭＳ Ｐゴシック" pitchFamily="1" charset="-128"/>
            </a:endParaRPr>
          </a:p>
          <a:p>
            <a:pPr lvl="1"/>
            <a:endParaRPr lang="en-US" sz="2400" dirty="0" smtClean="0">
              <a:latin typeface="Humnst777 BT" pitchFamily="34" charset="0"/>
              <a:ea typeface="ＭＳ Ｐゴシック" pitchFamily="1" charset="-128"/>
            </a:endParaRPr>
          </a:p>
          <a:p>
            <a:endParaRPr lang="en-US" sz="2800" dirty="0" smtClean="0">
              <a:latin typeface="Humnst777 BT" pitchFamily="34" charset="0"/>
              <a:ea typeface="ＭＳ Ｐゴシック" pitchFamily="1" charset="-128"/>
            </a:endParaRPr>
          </a:p>
          <a:p>
            <a:endParaRPr lang="en-US" sz="2800" dirty="0" smtClean="0">
              <a:latin typeface="Humnst777 BT" pitchFamily="34" charset="0"/>
              <a:ea typeface="ＭＳ Ｐゴシック" pitchFamily="1" charset="-128"/>
            </a:endParaRPr>
          </a:p>
          <a:p>
            <a:endParaRPr lang="en-US" sz="2800" dirty="0" smtClean="0">
              <a:latin typeface="Humnst777 BT" pitchFamily="34" charset="0"/>
              <a:ea typeface="ＭＳ Ｐゴシック" pitchFamily="1" charset="-128"/>
            </a:endParaRPr>
          </a:p>
          <a:p>
            <a:endParaRPr lang="en-US" sz="2800" dirty="0" smtClean="0">
              <a:latin typeface="Humnst777 BT" pitchFamily="34" charset="0"/>
              <a:ea typeface="ＭＳ Ｐゴシック" pitchFamily="1" charset="-128"/>
            </a:endParaRPr>
          </a:p>
          <a:p>
            <a:endParaRPr lang="en-GB" sz="2800" dirty="0" smtClean="0">
              <a:latin typeface="Humnst777 BT" pitchFamily="34" charset="0"/>
              <a:ea typeface="ＭＳ Ｐゴシック" pitchFamily="1" charset="-128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2771775" y="668338"/>
            <a:ext cx="62531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GB" sz="3200" b="1" dirty="0" smtClean="0">
                <a:solidFill>
                  <a:srgbClr val="000066"/>
                </a:solidFill>
                <a:latin typeface="Humnst777 BT" pitchFamily="34" charset="0"/>
              </a:rPr>
              <a:t>Organizational context</a:t>
            </a:r>
          </a:p>
          <a:p>
            <a:pPr>
              <a:spcBef>
                <a:spcPct val="0"/>
              </a:spcBef>
            </a:pPr>
            <a:r>
              <a:rPr lang="en-GB" sz="2800" b="1" dirty="0" smtClean="0">
                <a:solidFill>
                  <a:srgbClr val="000066"/>
                </a:solidFill>
                <a:latin typeface="Humnst777 BT" pitchFamily="34" charset="0"/>
              </a:rPr>
              <a:t>Timeline before 2003</a:t>
            </a:r>
            <a:endParaRPr lang="en-GB" sz="2800" b="1" dirty="0">
              <a:solidFill>
                <a:srgbClr val="000066"/>
              </a:solidFill>
              <a:latin typeface="Humnst777 BT" pitchFamily="34" charset="0"/>
            </a:endParaRPr>
          </a:p>
          <a:p>
            <a:pPr>
              <a:spcBef>
                <a:spcPct val="0"/>
              </a:spcBef>
            </a:pPr>
            <a:endParaRPr lang="en-GB" sz="2000" b="1" dirty="0">
              <a:solidFill>
                <a:srgbClr val="5F5F5F"/>
              </a:solidFill>
              <a:latin typeface="Humnst777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t-PT" sz="6000" b="0" i="0" u="none" strike="noStrike" cap="none" normalizeH="0" baseline="0" smtClean="0">
            <a:ln>
              <a:noFill/>
            </a:ln>
            <a:solidFill>
              <a:srgbClr val="CC0000"/>
            </a:solidFill>
            <a:effectLst/>
            <a:latin typeface="Humanst521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t-PT" sz="6000" b="0" i="0" u="none" strike="noStrike" cap="none" normalizeH="0" baseline="0" smtClean="0">
            <a:ln>
              <a:noFill/>
            </a:ln>
            <a:solidFill>
              <a:srgbClr val="CC0000"/>
            </a:solidFill>
            <a:effectLst/>
            <a:latin typeface="Humanst521 BT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0</TotalTime>
  <Words>1580</Words>
  <Application>Microsoft Office PowerPoint</Application>
  <PresentationFormat>On-screen Show (4:3)</PresentationFormat>
  <Paragraphs>262</Paragraphs>
  <Slides>28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ＭＳ Ｐゴシック</vt:lpstr>
      <vt:lpstr>Arial</vt:lpstr>
      <vt:lpstr>Humanst521 BT</vt:lpstr>
      <vt:lpstr>Humnst777 BT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DPHCN</dc:creator>
  <cp:lastModifiedBy>XXX</cp:lastModifiedBy>
  <cp:revision>787</cp:revision>
  <cp:lastPrinted>2014-06-03T21:21:08Z</cp:lastPrinted>
  <dcterms:created xsi:type="dcterms:W3CDTF">2004-01-14T16:14:16Z</dcterms:created>
  <dcterms:modified xsi:type="dcterms:W3CDTF">2014-06-03T21:21:36Z</dcterms:modified>
</cp:coreProperties>
</file>