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7" r:id="rId6"/>
    <p:sldId id="260" r:id="rId7"/>
    <p:sldId id="261" r:id="rId8"/>
    <p:sldId id="269" r:id="rId9"/>
    <p:sldId id="268" r:id="rId10"/>
    <p:sldId id="262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DC18F-597E-4B8F-86C4-F9B28532F532}" type="doc">
      <dgm:prSet loTypeId="urn:microsoft.com/office/officeart/2005/8/layout/cycle2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2DFD577A-EDDA-48E2-A178-53F3570712CE}">
      <dgm:prSet phldrT="[Text]"/>
      <dgm:spPr/>
      <dgm:t>
        <a:bodyPr/>
        <a:lstStyle/>
        <a:p>
          <a:r>
            <a:rPr lang="en-GB" dirty="0" smtClean="0"/>
            <a:t>Standardise Quality checks</a:t>
          </a:r>
          <a:endParaRPr lang="en-GB" dirty="0"/>
        </a:p>
      </dgm:t>
    </dgm:pt>
    <dgm:pt modelId="{2FB0081C-8E20-424A-99FD-02AB1FD77E0B}" type="parTrans" cxnId="{58EB3727-61B9-4F6C-ABEF-1CF99F39615D}">
      <dgm:prSet/>
      <dgm:spPr/>
      <dgm:t>
        <a:bodyPr/>
        <a:lstStyle/>
        <a:p>
          <a:endParaRPr lang="en-GB"/>
        </a:p>
      </dgm:t>
    </dgm:pt>
    <dgm:pt modelId="{8B28ED38-0AEE-49D6-9D87-404B85517E73}" type="sibTrans" cxnId="{58EB3727-61B9-4F6C-ABEF-1CF99F39615D}">
      <dgm:prSet/>
      <dgm:spPr/>
      <dgm:t>
        <a:bodyPr/>
        <a:lstStyle/>
        <a:p>
          <a:endParaRPr lang="en-GB"/>
        </a:p>
      </dgm:t>
    </dgm:pt>
    <dgm:pt modelId="{FBE38F49-3813-4E0A-A930-7CBB2194022A}">
      <dgm:prSet phldrT="[Text]"/>
      <dgm:spPr/>
      <dgm:t>
        <a:bodyPr/>
        <a:lstStyle/>
        <a:p>
          <a:r>
            <a:rPr lang="en-GB" dirty="0" smtClean="0"/>
            <a:t>Better Outputs</a:t>
          </a:r>
          <a:endParaRPr lang="en-GB" dirty="0"/>
        </a:p>
      </dgm:t>
    </dgm:pt>
    <dgm:pt modelId="{5CE5027C-33AE-439E-8228-F4E78AF01FF0}" type="parTrans" cxnId="{85D4A148-C64A-4259-A1CC-748564F4C6F7}">
      <dgm:prSet/>
      <dgm:spPr/>
      <dgm:t>
        <a:bodyPr/>
        <a:lstStyle/>
        <a:p>
          <a:endParaRPr lang="en-GB"/>
        </a:p>
      </dgm:t>
    </dgm:pt>
    <dgm:pt modelId="{74E2D8FF-D0D3-4A3F-87AB-2273C6327DD0}" type="sibTrans" cxnId="{85D4A148-C64A-4259-A1CC-748564F4C6F7}">
      <dgm:prSet/>
      <dgm:spPr/>
      <dgm:t>
        <a:bodyPr/>
        <a:lstStyle/>
        <a:p>
          <a:endParaRPr lang="en-GB"/>
        </a:p>
      </dgm:t>
    </dgm:pt>
    <dgm:pt modelId="{013177D3-F0C6-4232-8030-88E8B6C4939F}">
      <dgm:prSet phldrT="[Text]"/>
      <dgm:spPr/>
      <dgm:t>
        <a:bodyPr/>
        <a:lstStyle/>
        <a:p>
          <a:r>
            <a:rPr lang="en-GB" dirty="0" smtClean="0"/>
            <a:t>Meet quality objectives</a:t>
          </a:r>
          <a:endParaRPr lang="en-GB" dirty="0"/>
        </a:p>
      </dgm:t>
    </dgm:pt>
    <dgm:pt modelId="{B42DC190-99D8-45A5-A7E5-AE27012956F6}" type="parTrans" cxnId="{AB0E1496-C359-4952-80E2-5C7A087CC530}">
      <dgm:prSet/>
      <dgm:spPr/>
      <dgm:t>
        <a:bodyPr/>
        <a:lstStyle/>
        <a:p>
          <a:endParaRPr lang="en-GB"/>
        </a:p>
      </dgm:t>
    </dgm:pt>
    <dgm:pt modelId="{821B0E19-F032-49CB-A0C5-1C82CB28C9A8}" type="sibTrans" cxnId="{AB0E1496-C359-4952-80E2-5C7A087CC530}">
      <dgm:prSet/>
      <dgm:spPr/>
      <dgm:t>
        <a:bodyPr/>
        <a:lstStyle/>
        <a:p>
          <a:endParaRPr lang="en-GB"/>
        </a:p>
      </dgm:t>
    </dgm:pt>
    <dgm:pt modelId="{BE6BA3C5-4751-4E1F-B28E-AA9D7ECC5CDB}" type="pres">
      <dgm:prSet presAssocID="{A33DC18F-597E-4B8F-86C4-F9B28532F5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5840A99-DD01-43C4-827F-818791446971}" type="pres">
      <dgm:prSet presAssocID="{2DFD577A-EDDA-48E2-A178-53F3570712C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A2F7DD-0E9A-4409-AD4A-DF40E24AAC0D}" type="pres">
      <dgm:prSet presAssocID="{8B28ED38-0AEE-49D6-9D87-404B85517E73}" presName="sibTrans" presStyleLbl="sibTrans2D1" presStyleIdx="0" presStyleCnt="3"/>
      <dgm:spPr/>
      <dgm:t>
        <a:bodyPr/>
        <a:lstStyle/>
        <a:p>
          <a:endParaRPr lang="en-GB"/>
        </a:p>
      </dgm:t>
    </dgm:pt>
    <dgm:pt modelId="{1187CD8B-9DFF-48F9-A857-C649716F6FE3}" type="pres">
      <dgm:prSet presAssocID="{8B28ED38-0AEE-49D6-9D87-404B85517E73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9558EDEE-D27F-4E76-9AEA-57EAA038C4FD}" type="pres">
      <dgm:prSet presAssocID="{FBE38F49-3813-4E0A-A930-7CBB2194022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0768BB-A34A-4C4A-A5A9-4EB3B0345FAA}" type="pres">
      <dgm:prSet presAssocID="{74E2D8FF-D0D3-4A3F-87AB-2273C6327DD0}" presName="sibTrans" presStyleLbl="sibTrans2D1" presStyleIdx="1" presStyleCnt="3"/>
      <dgm:spPr/>
      <dgm:t>
        <a:bodyPr/>
        <a:lstStyle/>
        <a:p>
          <a:endParaRPr lang="en-GB"/>
        </a:p>
      </dgm:t>
    </dgm:pt>
    <dgm:pt modelId="{30654D3C-C794-4877-803D-F917C082617B}" type="pres">
      <dgm:prSet presAssocID="{74E2D8FF-D0D3-4A3F-87AB-2273C6327DD0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6F9CBD38-DD5D-4170-9AED-7240B2F087DC}" type="pres">
      <dgm:prSet presAssocID="{013177D3-F0C6-4232-8030-88E8B6C4939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5EF279-D7AF-4CF8-A374-B06865C1B239}" type="pres">
      <dgm:prSet presAssocID="{821B0E19-F032-49CB-A0C5-1C82CB28C9A8}" presName="sibTrans" presStyleLbl="sibTrans2D1" presStyleIdx="2" presStyleCnt="3"/>
      <dgm:spPr/>
      <dgm:t>
        <a:bodyPr/>
        <a:lstStyle/>
        <a:p>
          <a:endParaRPr lang="en-GB"/>
        </a:p>
      </dgm:t>
    </dgm:pt>
    <dgm:pt modelId="{EF85D771-CDD7-400B-8CF0-0BF50DF2DF1D}" type="pres">
      <dgm:prSet presAssocID="{821B0E19-F032-49CB-A0C5-1C82CB28C9A8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FD53CD28-9B51-47C0-B1B5-35B313E1CF7B}" type="presOf" srcId="{821B0E19-F032-49CB-A0C5-1C82CB28C9A8}" destId="{EF85D771-CDD7-400B-8CF0-0BF50DF2DF1D}" srcOrd="1" destOrd="0" presId="urn:microsoft.com/office/officeart/2005/8/layout/cycle2"/>
    <dgm:cxn modelId="{AB0E1496-C359-4952-80E2-5C7A087CC530}" srcId="{A33DC18F-597E-4B8F-86C4-F9B28532F532}" destId="{013177D3-F0C6-4232-8030-88E8B6C4939F}" srcOrd="2" destOrd="0" parTransId="{B42DC190-99D8-45A5-A7E5-AE27012956F6}" sibTransId="{821B0E19-F032-49CB-A0C5-1C82CB28C9A8}"/>
    <dgm:cxn modelId="{85D4A148-C64A-4259-A1CC-748564F4C6F7}" srcId="{A33DC18F-597E-4B8F-86C4-F9B28532F532}" destId="{FBE38F49-3813-4E0A-A930-7CBB2194022A}" srcOrd="1" destOrd="0" parTransId="{5CE5027C-33AE-439E-8228-F4E78AF01FF0}" sibTransId="{74E2D8FF-D0D3-4A3F-87AB-2273C6327DD0}"/>
    <dgm:cxn modelId="{879F77D9-C7CE-49D4-AD54-8128DE3A70FD}" type="presOf" srcId="{FBE38F49-3813-4E0A-A930-7CBB2194022A}" destId="{9558EDEE-D27F-4E76-9AEA-57EAA038C4FD}" srcOrd="0" destOrd="0" presId="urn:microsoft.com/office/officeart/2005/8/layout/cycle2"/>
    <dgm:cxn modelId="{89E1B83A-7F39-40C0-AD59-20595B091624}" type="presOf" srcId="{74E2D8FF-D0D3-4A3F-87AB-2273C6327DD0}" destId="{30654D3C-C794-4877-803D-F917C082617B}" srcOrd="1" destOrd="0" presId="urn:microsoft.com/office/officeart/2005/8/layout/cycle2"/>
    <dgm:cxn modelId="{991385DF-2780-4156-9B96-E21260E04ECE}" type="presOf" srcId="{74E2D8FF-D0D3-4A3F-87AB-2273C6327DD0}" destId="{800768BB-A34A-4C4A-A5A9-4EB3B0345FAA}" srcOrd="0" destOrd="0" presId="urn:microsoft.com/office/officeart/2005/8/layout/cycle2"/>
    <dgm:cxn modelId="{42D5B663-BC92-4B9F-8862-12988EE13335}" type="presOf" srcId="{013177D3-F0C6-4232-8030-88E8B6C4939F}" destId="{6F9CBD38-DD5D-4170-9AED-7240B2F087DC}" srcOrd="0" destOrd="0" presId="urn:microsoft.com/office/officeart/2005/8/layout/cycle2"/>
    <dgm:cxn modelId="{296ED2CB-9604-4379-A5F4-E3C3315D27C2}" type="presOf" srcId="{8B28ED38-0AEE-49D6-9D87-404B85517E73}" destId="{1187CD8B-9DFF-48F9-A857-C649716F6FE3}" srcOrd="1" destOrd="0" presId="urn:microsoft.com/office/officeart/2005/8/layout/cycle2"/>
    <dgm:cxn modelId="{6EE98419-18C0-4658-8036-F4121CFDC22F}" type="presOf" srcId="{2DFD577A-EDDA-48E2-A178-53F3570712CE}" destId="{E5840A99-DD01-43C4-827F-818791446971}" srcOrd="0" destOrd="0" presId="urn:microsoft.com/office/officeart/2005/8/layout/cycle2"/>
    <dgm:cxn modelId="{B4B20653-E09D-4B12-AA5B-30B8923810D9}" type="presOf" srcId="{8B28ED38-0AEE-49D6-9D87-404B85517E73}" destId="{71A2F7DD-0E9A-4409-AD4A-DF40E24AAC0D}" srcOrd="0" destOrd="0" presId="urn:microsoft.com/office/officeart/2005/8/layout/cycle2"/>
    <dgm:cxn modelId="{58EB3727-61B9-4F6C-ABEF-1CF99F39615D}" srcId="{A33DC18F-597E-4B8F-86C4-F9B28532F532}" destId="{2DFD577A-EDDA-48E2-A178-53F3570712CE}" srcOrd="0" destOrd="0" parTransId="{2FB0081C-8E20-424A-99FD-02AB1FD77E0B}" sibTransId="{8B28ED38-0AEE-49D6-9D87-404B85517E73}"/>
    <dgm:cxn modelId="{E6FB423B-513E-4A99-A222-C9BF1B77DC7D}" type="presOf" srcId="{A33DC18F-597E-4B8F-86C4-F9B28532F532}" destId="{BE6BA3C5-4751-4E1F-B28E-AA9D7ECC5CDB}" srcOrd="0" destOrd="0" presId="urn:microsoft.com/office/officeart/2005/8/layout/cycle2"/>
    <dgm:cxn modelId="{31676BC1-8520-4341-A6A2-3A9E976C80E8}" type="presOf" srcId="{821B0E19-F032-49CB-A0C5-1C82CB28C9A8}" destId="{3C5EF279-D7AF-4CF8-A374-B06865C1B239}" srcOrd="0" destOrd="0" presId="urn:microsoft.com/office/officeart/2005/8/layout/cycle2"/>
    <dgm:cxn modelId="{A3069FF6-984F-4F89-8A54-ACB4A380F737}" type="presParOf" srcId="{BE6BA3C5-4751-4E1F-B28E-AA9D7ECC5CDB}" destId="{E5840A99-DD01-43C4-827F-818791446971}" srcOrd="0" destOrd="0" presId="urn:microsoft.com/office/officeart/2005/8/layout/cycle2"/>
    <dgm:cxn modelId="{F19A9B0A-790C-4148-9043-D5D8A3B40247}" type="presParOf" srcId="{BE6BA3C5-4751-4E1F-B28E-AA9D7ECC5CDB}" destId="{71A2F7DD-0E9A-4409-AD4A-DF40E24AAC0D}" srcOrd="1" destOrd="0" presId="urn:microsoft.com/office/officeart/2005/8/layout/cycle2"/>
    <dgm:cxn modelId="{8886D6C9-A209-4828-ABF5-3A785C1ADAF7}" type="presParOf" srcId="{71A2F7DD-0E9A-4409-AD4A-DF40E24AAC0D}" destId="{1187CD8B-9DFF-48F9-A857-C649716F6FE3}" srcOrd="0" destOrd="0" presId="urn:microsoft.com/office/officeart/2005/8/layout/cycle2"/>
    <dgm:cxn modelId="{B0F9C080-ACF3-41CC-8873-B711593EDF65}" type="presParOf" srcId="{BE6BA3C5-4751-4E1F-B28E-AA9D7ECC5CDB}" destId="{9558EDEE-D27F-4E76-9AEA-57EAA038C4FD}" srcOrd="2" destOrd="0" presId="urn:microsoft.com/office/officeart/2005/8/layout/cycle2"/>
    <dgm:cxn modelId="{339D8CA4-3793-476D-BA3D-8D46D0E8B01D}" type="presParOf" srcId="{BE6BA3C5-4751-4E1F-B28E-AA9D7ECC5CDB}" destId="{800768BB-A34A-4C4A-A5A9-4EB3B0345FAA}" srcOrd="3" destOrd="0" presId="urn:microsoft.com/office/officeart/2005/8/layout/cycle2"/>
    <dgm:cxn modelId="{52FE34AD-F324-4F56-9AEA-633D1F50278B}" type="presParOf" srcId="{800768BB-A34A-4C4A-A5A9-4EB3B0345FAA}" destId="{30654D3C-C794-4877-803D-F917C082617B}" srcOrd="0" destOrd="0" presId="urn:microsoft.com/office/officeart/2005/8/layout/cycle2"/>
    <dgm:cxn modelId="{71FC7EEA-72E4-4CCC-AEF1-B6C1FF89B064}" type="presParOf" srcId="{BE6BA3C5-4751-4E1F-B28E-AA9D7ECC5CDB}" destId="{6F9CBD38-DD5D-4170-9AED-7240B2F087DC}" srcOrd="4" destOrd="0" presId="urn:microsoft.com/office/officeart/2005/8/layout/cycle2"/>
    <dgm:cxn modelId="{8C3412BD-8418-4D75-8318-1B6983EC89B4}" type="presParOf" srcId="{BE6BA3C5-4751-4E1F-B28E-AA9D7ECC5CDB}" destId="{3C5EF279-D7AF-4CF8-A374-B06865C1B239}" srcOrd="5" destOrd="0" presId="urn:microsoft.com/office/officeart/2005/8/layout/cycle2"/>
    <dgm:cxn modelId="{06ADC2B4-552A-4CA8-873D-FD391B3F3241}" type="presParOf" srcId="{3C5EF279-D7AF-4CF8-A374-B06865C1B239}" destId="{EF85D771-CDD7-400B-8CF0-0BF50DF2DF1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794BA-C09C-40EB-9907-350A5064AC83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6525FF-650F-4E24-8A3A-0B0BCEE2C873}">
      <dgm:prSet phldrT="[Text]"/>
      <dgm:spPr/>
      <dgm:t>
        <a:bodyPr/>
        <a:lstStyle/>
        <a:p>
          <a:r>
            <a:rPr lang="de-AT" dirty="0" smtClean="0"/>
            <a:t>Remove</a:t>
          </a:r>
        </a:p>
        <a:p>
          <a:r>
            <a:rPr lang="de-AT" dirty="0" smtClean="0"/>
            <a:t>Command &amp; Control</a:t>
          </a:r>
          <a:endParaRPr lang="en-US" dirty="0"/>
        </a:p>
      </dgm:t>
    </dgm:pt>
    <dgm:pt modelId="{270DA45E-CB49-418C-BFBF-8BE30D5B3B9E}" type="parTrans" cxnId="{ED17E839-CB23-4A0F-9861-D0D5CE6088FC}">
      <dgm:prSet/>
      <dgm:spPr/>
      <dgm:t>
        <a:bodyPr/>
        <a:lstStyle/>
        <a:p>
          <a:endParaRPr lang="en-US"/>
        </a:p>
      </dgm:t>
    </dgm:pt>
    <dgm:pt modelId="{9729EF1A-0530-4299-A974-7283A16C5418}" type="sibTrans" cxnId="{ED17E839-CB23-4A0F-9861-D0D5CE6088FC}">
      <dgm:prSet/>
      <dgm:spPr/>
      <dgm:t>
        <a:bodyPr/>
        <a:lstStyle/>
        <a:p>
          <a:endParaRPr lang="en-US"/>
        </a:p>
      </dgm:t>
    </dgm:pt>
    <dgm:pt modelId="{E2EE1580-8024-49B8-900E-95DD1D7B2D9D}">
      <dgm:prSet phldrT="[Text]"/>
      <dgm:spPr/>
      <dgm:t>
        <a:bodyPr/>
        <a:lstStyle/>
        <a:p>
          <a:r>
            <a:rPr lang="de-AT" dirty="0" err="1" smtClean="0"/>
            <a:t>Engage</a:t>
          </a:r>
          <a:endParaRPr lang="en-US" dirty="0"/>
        </a:p>
      </dgm:t>
    </dgm:pt>
    <dgm:pt modelId="{6DD1A067-1571-4431-8AFC-15EF77DC120A}" type="parTrans" cxnId="{FC696E1C-DEC2-4943-8C3C-9D0EBA8DE9B6}">
      <dgm:prSet/>
      <dgm:spPr/>
      <dgm:t>
        <a:bodyPr/>
        <a:lstStyle/>
        <a:p>
          <a:endParaRPr lang="en-US"/>
        </a:p>
      </dgm:t>
    </dgm:pt>
    <dgm:pt modelId="{F90817E0-5207-4735-BE51-71493682507F}" type="sibTrans" cxnId="{FC696E1C-DEC2-4943-8C3C-9D0EBA8DE9B6}">
      <dgm:prSet/>
      <dgm:spPr/>
      <dgm:t>
        <a:bodyPr/>
        <a:lstStyle/>
        <a:p>
          <a:endParaRPr lang="en-US"/>
        </a:p>
      </dgm:t>
    </dgm:pt>
    <dgm:pt modelId="{C5936A69-A478-4916-ACCC-F81DEA849538}">
      <dgm:prSet phldrT="[Text]"/>
      <dgm:spPr/>
      <dgm:t>
        <a:bodyPr/>
        <a:lstStyle/>
        <a:p>
          <a:r>
            <a:rPr lang="de-AT" dirty="0" err="1" smtClean="0"/>
            <a:t>Embed</a:t>
          </a:r>
          <a:r>
            <a:rPr lang="de-AT" dirty="0" smtClean="0"/>
            <a:t> </a:t>
          </a:r>
          <a:r>
            <a:rPr lang="de-AT" dirty="0" err="1" smtClean="0"/>
            <a:t>new</a:t>
          </a:r>
          <a:r>
            <a:rPr lang="de-AT" dirty="0" smtClean="0"/>
            <a:t> </a:t>
          </a:r>
          <a:r>
            <a:rPr lang="de-AT" dirty="0" err="1" smtClean="0"/>
            <a:t>behaviours</a:t>
          </a:r>
          <a:endParaRPr lang="en-US" dirty="0"/>
        </a:p>
      </dgm:t>
    </dgm:pt>
    <dgm:pt modelId="{FDF3615E-011A-4D91-B636-A0BEF777ED86}" type="parTrans" cxnId="{46307875-E356-4A8A-9A70-BAF7F20B2F40}">
      <dgm:prSet/>
      <dgm:spPr/>
      <dgm:t>
        <a:bodyPr/>
        <a:lstStyle/>
        <a:p>
          <a:endParaRPr lang="en-US"/>
        </a:p>
      </dgm:t>
    </dgm:pt>
    <dgm:pt modelId="{399CB02F-EA9C-48F8-8A79-EDC0E6C00671}" type="sibTrans" cxnId="{46307875-E356-4A8A-9A70-BAF7F20B2F40}">
      <dgm:prSet/>
      <dgm:spPr/>
      <dgm:t>
        <a:bodyPr/>
        <a:lstStyle/>
        <a:p>
          <a:endParaRPr lang="en-US"/>
        </a:p>
      </dgm:t>
    </dgm:pt>
    <dgm:pt modelId="{27FF27B4-D8AB-42F9-A7B9-52CBCDD15F04}">
      <dgm:prSet phldrT="[Text]"/>
      <dgm:spPr/>
      <dgm:t>
        <a:bodyPr/>
        <a:lstStyle/>
        <a:p>
          <a:r>
            <a:rPr lang="de-AT" dirty="0" smtClean="0"/>
            <a:t>Create </a:t>
          </a:r>
          <a:r>
            <a:rPr lang="de-AT" dirty="0" err="1" smtClean="0"/>
            <a:t>Continuous</a:t>
          </a:r>
          <a:r>
            <a:rPr lang="de-AT" dirty="0" smtClean="0"/>
            <a:t> </a:t>
          </a:r>
          <a:r>
            <a:rPr lang="de-AT" dirty="0" err="1" smtClean="0"/>
            <a:t>Improvement</a:t>
          </a:r>
          <a:endParaRPr lang="de-AT" dirty="0" smtClean="0"/>
        </a:p>
        <a:p>
          <a:r>
            <a:rPr lang="de-AT" dirty="0" smtClean="0"/>
            <a:t>Culture</a:t>
          </a:r>
          <a:endParaRPr lang="en-US" dirty="0"/>
        </a:p>
      </dgm:t>
    </dgm:pt>
    <dgm:pt modelId="{5BBD5567-AC0F-46E6-A39C-309059A9F61A}" type="parTrans" cxnId="{0C36DA24-2D42-4350-A572-7322DD00DD81}">
      <dgm:prSet/>
      <dgm:spPr/>
      <dgm:t>
        <a:bodyPr/>
        <a:lstStyle/>
        <a:p>
          <a:endParaRPr lang="en-US"/>
        </a:p>
      </dgm:t>
    </dgm:pt>
    <dgm:pt modelId="{C1D72BC5-9570-455D-A49A-6F08C66F989C}" type="sibTrans" cxnId="{0C36DA24-2D42-4350-A572-7322DD00DD81}">
      <dgm:prSet/>
      <dgm:spPr/>
      <dgm:t>
        <a:bodyPr/>
        <a:lstStyle/>
        <a:p>
          <a:endParaRPr lang="en-US"/>
        </a:p>
      </dgm:t>
    </dgm:pt>
    <dgm:pt modelId="{CD967537-B7AD-479C-8461-952AFB2837BA}" type="pres">
      <dgm:prSet presAssocID="{049794BA-C09C-40EB-9907-350A5064AC83}" presName="cycle" presStyleCnt="0">
        <dgm:presLayoutVars>
          <dgm:dir/>
          <dgm:resizeHandles val="exact"/>
        </dgm:presLayoutVars>
      </dgm:prSet>
      <dgm:spPr/>
    </dgm:pt>
    <dgm:pt modelId="{334DC6BB-5AEB-4C96-921E-048DC54DB6EC}" type="pres">
      <dgm:prSet presAssocID="{4D6525FF-650F-4E24-8A3A-0B0BCEE2C873}" presName="node" presStyleLbl="node1" presStyleIdx="0" presStyleCnt="4">
        <dgm:presLayoutVars>
          <dgm:bulletEnabled val="1"/>
        </dgm:presLayoutVars>
      </dgm:prSet>
      <dgm:spPr/>
    </dgm:pt>
    <dgm:pt modelId="{7632221C-8047-4824-A776-7382674A0ACA}" type="pres">
      <dgm:prSet presAssocID="{9729EF1A-0530-4299-A974-7283A16C5418}" presName="sibTrans" presStyleLbl="sibTrans2D1" presStyleIdx="0" presStyleCnt="4"/>
      <dgm:spPr/>
    </dgm:pt>
    <dgm:pt modelId="{EA914E41-87E4-41EF-AE90-CC79FF37BE21}" type="pres">
      <dgm:prSet presAssocID="{9729EF1A-0530-4299-A974-7283A16C5418}" presName="connectorText" presStyleLbl="sibTrans2D1" presStyleIdx="0" presStyleCnt="4"/>
      <dgm:spPr/>
    </dgm:pt>
    <dgm:pt modelId="{02B3616B-77E1-4A08-944D-4ACF5668890E}" type="pres">
      <dgm:prSet presAssocID="{E2EE1580-8024-49B8-900E-95DD1D7B2D9D}" presName="node" presStyleLbl="node1" presStyleIdx="1" presStyleCnt="4">
        <dgm:presLayoutVars>
          <dgm:bulletEnabled val="1"/>
        </dgm:presLayoutVars>
      </dgm:prSet>
      <dgm:spPr/>
    </dgm:pt>
    <dgm:pt modelId="{0F5D3E1A-39B6-404C-912C-684AAF8E6637}" type="pres">
      <dgm:prSet presAssocID="{F90817E0-5207-4735-BE51-71493682507F}" presName="sibTrans" presStyleLbl="sibTrans2D1" presStyleIdx="1" presStyleCnt="4"/>
      <dgm:spPr/>
    </dgm:pt>
    <dgm:pt modelId="{035F7BE2-1C70-42DC-8818-83F64E9C1FF7}" type="pres">
      <dgm:prSet presAssocID="{F90817E0-5207-4735-BE51-71493682507F}" presName="connectorText" presStyleLbl="sibTrans2D1" presStyleIdx="1" presStyleCnt="4"/>
      <dgm:spPr/>
    </dgm:pt>
    <dgm:pt modelId="{2904EC3C-D300-412A-ABD1-EA88B50423FF}" type="pres">
      <dgm:prSet presAssocID="{C5936A69-A478-4916-ACCC-F81DEA8495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4C0BEF-CBBE-43D9-952B-D2A2AC036833}" type="pres">
      <dgm:prSet presAssocID="{399CB02F-EA9C-48F8-8A79-EDC0E6C00671}" presName="sibTrans" presStyleLbl="sibTrans2D1" presStyleIdx="2" presStyleCnt="4"/>
      <dgm:spPr/>
    </dgm:pt>
    <dgm:pt modelId="{1AE23521-D884-4228-B820-DD4C2169A2CB}" type="pres">
      <dgm:prSet presAssocID="{399CB02F-EA9C-48F8-8A79-EDC0E6C00671}" presName="connectorText" presStyleLbl="sibTrans2D1" presStyleIdx="2" presStyleCnt="4"/>
      <dgm:spPr/>
    </dgm:pt>
    <dgm:pt modelId="{C3A8979C-7122-43B8-B977-67B530029E8F}" type="pres">
      <dgm:prSet presAssocID="{27FF27B4-D8AB-42F9-A7B9-52CBCDD15F04}" presName="node" presStyleLbl="node1" presStyleIdx="3" presStyleCnt="4">
        <dgm:presLayoutVars>
          <dgm:bulletEnabled val="1"/>
        </dgm:presLayoutVars>
      </dgm:prSet>
      <dgm:spPr/>
    </dgm:pt>
    <dgm:pt modelId="{6DAD5C7D-58D4-4FE8-B58C-377485404C07}" type="pres">
      <dgm:prSet presAssocID="{C1D72BC5-9570-455D-A49A-6F08C66F989C}" presName="sibTrans" presStyleLbl="sibTrans2D1" presStyleIdx="3" presStyleCnt="4"/>
      <dgm:spPr/>
    </dgm:pt>
    <dgm:pt modelId="{8C1B11DD-8F73-4B4F-A0D1-5F73A376EC0A}" type="pres">
      <dgm:prSet presAssocID="{C1D72BC5-9570-455D-A49A-6F08C66F989C}" presName="connectorText" presStyleLbl="sibTrans2D1" presStyleIdx="3" presStyleCnt="4"/>
      <dgm:spPr/>
    </dgm:pt>
  </dgm:ptLst>
  <dgm:cxnLst>
    <dgm:cxn modelId="{93D27CF5-CAE4-4C44-8AE1-9DD6AC04A1A1}" type="presOf" srcId="{C5936A69-A478-4916-ACCC-F81DEA849538}" destId="{2904EC3C-D300-412A-ABD1-EA88B50423FF}" srcOrd="0" destOrd="0" presId="urn:microsoft.com/office/officeart/2005/8/layout/cycle2"/>
    <dgm:cxn modelId="{6CA328D6-4E1A-474F-8546-AF600850BCE5}" type="presOf" srcId="{399CB02F-EA9C-48F8-8A79-EDC0E6C00671}" destId="{1AE23521-D884-4228-B820-DD4C2169A2CB}" srcOrd="1" destOrd="0" presId="urn:microsoft.com/office/officeart/2005/8/layout/cycle2"/>
    <dgm:cxn modelId="{302A160E-4C74-4BB1-9EF5-F4B649924C0E}" type="presOf" srcId="{C1D72BC5-9570-455D-A49A-6F08C66F989C}" destId="{6DAD5C7D-58D4-4FE8-B58C-377485404C07}" srcOrd="0" destOrd="0" presId="urn:microsoft.com/office/officeart/2005/8/layout/cycle2"/>
    <dgm:cxn modelId="{C7CDF1C4-E4B4-4AFC-B3EE-9CAE6E8F3DF1}" type="presOf" srcId="{F90817E0-5207-4735-BE51-71493682507F}" destId="{0F5D3E1A-39B6-404C-912C-684AAF8E6637}" srcOrd="0" destOrd="0" presId="urn:microsoft.com/office/officeart/2005/8/layout/cycle2"/>
    <dgm:cxn modelId="{DD8D7ADA-5536-4C73-8E5F-66F62FB386F1}" type="presOf" srcId="{F90817E0-5207-4735-BE51-71493682507F}" destId="{035F7BE2-1C70-42DC-8818-83F64E9C1FF7}" srcOrd="1" destOrd="0" presId="urn:microsoft.com/office/officeart/2005/8/layout/cycle2"/>
    <dgm:cxn modelId="{FC696E1C-DEC2-4943-8C3C-9D0EBA8DE9B6}" srcId="{049794BA-C09C-40EB-9907-350A5064AC83}" destId="{E2EE1580-8024-49B8-900E-95DD1D7B2D9D}" srcOrd="1" destOrd="0" parTransId="{6DD1A067-1571-4431-8AFC-15EF77DC120A}" sibTransId="{F90817E0-5207-4735-BE51-71493682507F}"/>
    <dgm:cxn modelId="{0C36DA24-2D42-4350-A572-7322DD00DD81}" srcId="{049794BA-C09C-40EB-9907-350A5064AC83}" destId="{27FF27B4-D8AB-42F9-A7B9-52CBCDD15F04}" srcOrd="3" destOrd="0" parTransId="{5BBD5567-AC0F-46E6-A39C-309059A9F61A}" sibTransId="{C1D72BC5-9570-455D-A49A-6F08C66F989C}"/>
    <dgm:cxn modelId="{29460ADC-973D-49FE-8CA7-BD3C6BC9EB64}" type="presOf" srcId="{9729EF1A-0530-4299-A974-7283A16C5418}" destId="{7632221C-8047-4824-A776-7382674A0ACA}" srcOrd="0" destOrd="0" presId="urn:microsoft.com/office/officeart/2005/8/layout/cycle2"/>
    <dgm:cxn modelId="{46307875-E356-4A8A-9A70-BAF7F20B2F40}" srcId="{049794BA-C09C-40EB-9907-350A5064AC83}" destId="{C5936A69-A478-4916-ACCC-F81DEA849538}" srcOrd="2" destOrd="0" parTransId="{FDF3615E-011A-4D91-B636-A0BEF777ED86}" sibTransId="{399CB02F-EA9C-48F8-8A79-EDC0E6C00671}"/>
    <dgm:cxn modelId="{ED17E839-CB23-4A0F-9861-D0D5CE6088FC}" srcId="{049794BA-C09C-40EB-9907-350A5064AC83}" destId="{4D6525FF-650F-4E24-8A3A-0B0BCEE2C873}" srcOrd="0" destOrd="0" parTransId="{270DA45E-CB49-418C-BFBF-8BE30D5B3B9E}" sibTransId="{9729EF1A-0530-4299-A974-7283A16C5418}"/>
    <dgm:cxn modelId="{CC57DA1C-5021-414A-A970-540050AD4EF9}" type="presOf" srcId="{049794BA-C09C-40EB-9907-350A5064AC83}" destId="{CD967537-B7AD-479C-8461-952AFB2837BA}" srcOrd="0" destOrd="0" presId="urn:microsoft.com/office/officeart/2005/8/layout/cycle2"/>
    <dgm:cxn modelId="{09EC94E2-F3A7-47DD-BCAF-640EB1DDC70E}" type="presOf" srcId="{E2EE1580-8024-49B8-900E-95DD1D7B2D9D}" destId="{02B3616B-77E1-4A08-944D-4ACF5668890E}" srcOrd="0" destOrd="0" presId="urn:microsoft.com/office/officeart/2005/8/layout/cycle2"/>
    <dgm:cxn modelId="{C03B827F-7450-4FC0-B6F8-6D064410B39E}" type="presOf" srcId="{27FF27B4-D8AB-42F9-A7B9-52CBCDD15F04}" destId="{C3A8979C-7122-43B8-B977-67B530029E8F}" srcOrd="0" destOrd="0" presId="urn:microsoft.com/office/officeart/2005/8/layout/cycle2"/>
    <dgm:cxn modelId="{BCAB302E-B3F0-44A0-AA89-7D7A6A332298}" type="presOf" srcId="{399CB02F-EA9C-48F8-8A79-EDC0E6C00671}" destId="{CA4C0BEF-CBBE-43D9-952B-D2A2AC036833}" srcOrd="0" destOrd="0" presId="urn:microsoft.com/office/officeart/2005/8/layout/cycle2"/>
    <dgm:cxn modelId="{21F1BCE4-E7E0-40C4-A4C8-E3755D4C74D7}" type="presOf" srcId="{9729EF1A-0530-4299-A974-7283A16C5418}" destId="{EA914E41-87E4-41EF-AE90-CC79FF37BE21}" srcOrd="1" destOrd="0" presId="urn:microsoft.com/office/officeart/2005/8/layout/cycle2"/>
    <dgm:cxn modelId="{AB3937AB-E6E1-4AB1-8D23-7465D57B27C4}" type="presOf" srcId="{C1D72BC5-9570-455D-A49A-6F08C66F989C}" destId="{8C1B11DD-8F73-4B4F-A0D1-5F73A376EC0A}" srcOrd="1" destOrd="0" presId="urn:microsoft.com/office/officeart/2005/8/layout/cycle2"/>
    <dgm:cxn modelId="{8337F00F-18AA-4517-9B9C-80125B1FD227}" type="presOf" srcId="{4D6525FF-650F-4E24-8A3A-0B0BCEE2C873}" destId="{334DC6BB-5AEB-4C96-921E-048DC54DB6EC}" srcOrd="0" destOrd="0" presId="urn:microsoft.com/office/officeart/2005/8/layout/cycle2"/>
    <dgm:cxn modelId="{CE2BD551-7110-48F9-9EB1-6EAB83BEA2AB}" type="presParOf" srcId="{CD967537-B7AD-479C-8461-952AFB2837BA}" destId="{334DC6BB-5AEB-4C96-921E-048DC54DB6EC}" srcOrd="0" destOrd="0" presId="urn:microsoft.com/office/officeart/2005/8/layout/cycle2"/>
    <dgm:cxn modelId="{00D89A5F-9E42-437C-BCC1-ACA6F3D67721}" type="presParOf" srcId="{CD967537-B7AD-479C-8461-952AFB2837BA}" destId="{7632221C-8047-4824-A776-7382674A0ACA}" srcOrd="1" destOrd="0" presId="urn:microsoft.com/office/officeart/2005/8/layout/cycle2"/>
    <dgm:cxn modelId="{C732A1D3-B93F-437E-B5C2-F4CC823B0D2D}" type="presParOf" srcId="{7632221C-8047-4824-A776-7382674A0ACA}" destId="{EA914E41-87E4-41EF-AE90-CC79FF37BE21}" srcOrd="0" destOrd="0" presId="urn:microsoft.com/office/officeart/2005/8/layout/cycle2"/>
    <dgm:cxn modelId="{555C37BC-D1F9-4616-841D-DEA6FA0C7FA9}" type="presParOf" srcId="{CD967537-B7AD-479C-8461-952AFB2837BA}" destId="{02B3616B-77E1-4A08-944D-4ACF5668890E}" srcOrd="2" destOrd="0" presId="urn:microsoft.com/office/officeart/2005/8/layout/cycle2"/>
    <dgm:cxn modelId="{3871F185-CE52-45F5-96C7-152B8294E125}" type="presParOf" srcId="{CD967537-B7AD-479C-8461-952AFB2837BA}" destId="{0F5D3E1A-39B6-404C-912C-684AAF8E6637}" srcOrd="3" destOrd="0" presId="urn:microsoft.com/office/officeart/2005/8/layout/cycle2"/>
    <dgm:cxn modelId="{D7D250A7-4C8C-49D9-8D5C-C5429842FC85}" type="presParOf" srcId="{0F5D3E1A-39B6-404C-912C-684AAF8E6637}" destId="{035F7BE2-1C70-42DC-8818-83F64E9C1FF7}" srcOrd="0" destOrd="0" presId="urn:microsoft.com/office/officeart/2005/8/layout/cycle2"/>
    <dgm:cxn modelId="{6A7787CF-A754-4121-9753-4872C642B0AC}" type="presParOf" srcId="{CD967537-B7AD-479C-8461-952AFB2837BA}" destId="{2904EC3C-D300-412A-ABD1-EA88B50423FF}" srcOrd="4" destOrd="0" presId="urn:microsoft.com/office/officeart/2005/8/layout/cycle2"/>
    <dgm:cxn modelId="{47AB58CC-04C2-4C07-B35C-E0AF7AD2EF9A}" type="presParOf" srcId="{CD967537-B7AD-479C-8461-952AFB2837BA}" destId="{CA4C0BEF-CBBE-43D9-952B-D2A2AC036833}" srcOrd="5" destOrd="0" presId="urn:microsoft.com/office/officeart/2005/8/layout/cycle2"/>
    <dgm:cxn modelId="{83D7B60A-B437-44DA-987D-E7BCA49EB6ED}" type="presParOf" srcId="{CA4C0BEF-CBBE-43D9-952B-D2A2AC036833}" destId="{1AE23521-D884-4228-B820-DD4C2169A2CB}" srcOrd="0" destOrd="0" presId="urn:microsoft.com/office/officeart/2005/8/layout/cycle2"/>
    <dgm:cxn modelId="{0C90CF85-266E-41A2-89F3-C7FA9DB459AF}" type="presParOf" srcId="{CD967537-B7AD-479C-8461-952AFB2837BA}" destId="{C3A8979C-7122-43B8-B977-67B530029E8F}" srcOrd="6" destOrd="0" presId="urn:microsoft.com/office/officeart/2005/8/layout/cycle2"/>
    <dgm:cxn modelId="{50C6DC99-BDF7-4B5C-A6EE-BF6FEB8CDAAB}" type="presParOf" srcId="{CD967537-B7AD-479C-8461-952AFB2837BA}" destId="{6DAD5C7D-58D4-4FE8-B58C-377485404C07}" srcOrd="7" destOrd="0" presId="urn:microsoft.com/office/officeart/2005/8/layout/cycle2"/>
    <dgm:cxn modelId="{3A672179-0A63-4EFE-96EA-5C9B718F3567}" type="presParOf" srcId="{6DAD5C7D-58D4-4FE8-B58C-377485404C07}" destId="{8C1B11DD-8F73-4B4F-A0D1-5F73A376EC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40A99-DD01-43C4-827F-818791446971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Standardise Quality checks</a:t>
          </a:r>
          <a:endParaRPr lang="en-GB" sz="2200" kern="1200" dirty="0"/>
        </a:p>
      </dsp:txBody>
      <dsp:txXfrm>
        <a:off x="3419364" y="289448"/>
        <a:ext cx="1390870" cy="1390870"/>
      </dsp:txXfrm>
    </dsp:sp>
    <dsp:sp modelId="{71A2F7DD-0E9A-4409-AD4A-DF40E24AAC0D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4623532" y="1983241"/>
        <a:ext cx="365306" cy="398314"/>
      </dsp:txXfrm>
    </dsp:sp>
    <dsp:sp modelId="{9558EDEE-D27F-4E76-9AEA-57EAA038C4FD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Better Outputs</a:t>
          </a:r>
          <a:endParaRPr lang="en-GB" sz="2200" kern="1200" dirty="0"/>
        </a:p>
      </dsp:txBody>
      <dsp:txXfrm>
        <a:off x="4895184" y="2845643"/>
        <a:ext cx="1390870" cy="1390870"/>
      </dsp:txXfrm>
    </dsp:sp>
    <dsp:sp modelId="{800768BB-A34A-4C4A-A5A9-4EB3B0345FAA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 rot="10800000">
        <a:off x="4025196" y="3341922"/>
        <a:ext cx="365306" cy="398314"/>
      </dsp:txXfrm>
    </dsp:sp>
    <dsp:sp modelId="{6F9CBD38-DD5D-4170-9AED-7240B2F087DC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Meet quality objectives</a:t>
          </a:r>
          <a:endParaRPr lang="en-GB" sz="2200" kern="1200" dirty="0"/>
        </a:p>
      </dsp:txBody>
      <dsp:txXfrm>
        <a:off x="1943544" y="2845643"/>
        <a:ext cx="1390870" cy="1390870"/>
      </dsp:txXfrm>
    </dsp:sp>
    <dsp:sp modelId="{3C5EF279-D7AF-4CF8-A374-B06865C1B239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/>
        </a:p>
      </dsp:txBody>
      <dsp:txXfrm>
        <a:off x="3147711" y="2144407"/>
        <a:ext cx="365306" cy="398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DC6BB-5AEB-4C96-921E-048DC54DB6EC}">
      <dsp:nvSpPr>
        <dsp:cNvPr id="0" name=""/>
        <dsp:cNvSpPr/>
      </dsp:nvSpPr>
      <dsp:spPr>
        <a:xfrm>
          <a:off x="3390490" y="1712"/>
          <a:ext cx="1448618" cy="14486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Remove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Command &amp; Control</a:t>
          </a:r>
          <a:endParaRPr lang="en-US" sz="1400" kern="1200" dirty="0"/>
        </a:p>
      </dsp:txBody>
      <dsp:txXfrm>
        <a:off x="3602635" y="213857"/>
        <a:ext cx="1024328" cy="1024328"/>
      </dsp:txXfrm>
    </dsp:sp>
    <dsp:sp modelId="{7632221C-8047-4824-A776-7382674A0ACA}">
      <dsp:nvSpPr>
        <dsp:cNvPr id="0" name=""/>
        <dsp:cNvSpPr/>
      </dsp:nvSpPr>
      <dsp:spPr>
        <a:xfrm rot="2700000">
          <a:off x="4683473" y="124235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00354" y="1299385"/>
        <a:ext cx="268964" cy="293344"/>
      </dsp:txXfrm>
    </dsp:sp>
    <dsp:sp modelId="{02B3616B-77E1-4A08-944D-4ACF5668890E}">
      <dsp:nvSpPr>
        <dsp:cNvPr id="0" name=""/>
        <dsp:cNvSpPr/>
      </dsp:nvSpPr>
      <dsp:spPr>
        <a:xfrm>
          <a:off x="4927450" y="1538672"/>
          <a:ext cx="1448618" cy="1448618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err="1" smtClean="0"/>
            <a:t>Engage</a:t>
          </a:r>
          <a:endParaRPr lang="en-US" sz="1400" kern="1200" dirty="0"/>
        </a:p>
      </dsp:txBody>
      <dsp:txXfrm>
        <a:off x="5139595" y="1750817"/>
        <a:ext cx="1024328" cy="1024328"/>
      </dsp:txXfrm>
    </dsp:sp>
    <dsp:sp modelId="{0F5D3E1A-39B6-404C-912C-684AAF8E6637}">
      <dsp:nvSpPr>
        <dsp:cNvPr id="0" name=""/>
        <dsp:cNvSpPr/>
      </dsp:nvSpPr>
      <dsp:spPr>
        <a:xfrm rot="8100000">
          <a:off x="4698852" y="2779317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4797241" y="2836345"/>
        <a:ext cx="268964" cy="293344"/>
      </dsp:txXfrm>
    </dsp:sp>
    <dsp:sp modelId="{2904EC3C-D300-412A-ABD1-EA88B50423FF}">
      <dsp:nvSpPr>
        <dsp:cNvPr id="0" name=""/>
        <dsp:cNvSpPr/>
      </dsp:nvSpPr>
      <dsp:spPr>
        <a:xfrm>
          <a:off x="3390490" y="3075632"/>
          <a:ext cx="1448618" cy="1448618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err="1" smtClean="0"/>
            <a:t>Embed</a:t>
          </a:r>
          <a:r>
            <a:rPr lang="de-AT" sz="1400" kern="1200" dirty="0" smtClean="0"/>
            <a:t> </a:t>
          </a:r>
          <a:r>
            <a:rPr lang="de-AT" sz="1400" kern="1200" dirty="0" err="1" smtClean="0"/>
            <a:t>new</a:t>
          </a:r>
          <a:r>
            <a:rPr lang="de-AT" sz="1400" kern="1200" dirty="0" smtClean="0"/>
            <a:t> </a:t>
          </a:r>
          <a:r>
            <a:rPr lang="de-AT" sz="1400" kern="1200" dirty="0" err="1" smtClean="0"/>
            <a:t>behaviours</a:t>
          </a:r>
          <a:endParaRPr lang="en-US" sz="1400" kern="1200" dirty="0"/>
        </a:p>
      </dsp:txBody>
      <dsp:txXfrm>
        <a:off x="3602635" y="3287777"/>
        <a:ext cx="1024328" cy="1024328"/>
      </dsp:txXfrm>
    </dsp:sp>
    <dsp:sp modelId="{CA4C0BEF-CBBE-43D9-952B-D2A2AC036833}">
      <dsp:nvSpPr>
        <dsp:cNvPr id="0" name=""/>
        <dsp:cNvSpPr/>
      </dsp:nvSpPr>
      <dsp:spPr>
        <a:xfrm rot="13500000">
          <a:off x="3161892" y="279469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260281" y="2933232"/>
        <a:ext cx="268964" cy="293344"/>
      </dsp:txXfrm>
    </dsp:sp>
    <dsp:sp modelId="{C3A8979C-7122-43B8-B977-67B530029E8F}">
      <dsp:nvSpPr>
        <dsp:cNvPr id="0" name=""/>
        <dsp:cNvSpPr/>
      </dsp:nvSpPr>
      <dsp:spPr>
        <a:xfrm>
          <a:off x="1853530" y="1538672"/>
          <a:ext cx="1448618" cy="144861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Create </a:t>
          </a:r>
          <a:r>
            <a:rPr lang="de-AT" sz="1400" kern="1200" dirty="0" err="1" smtClean="0"/>
            <a:t>Continuous</a:t>
          </a:r>
          <a:r>
            <a:rPr lang="de-AT" sz="1400" kern="1200" dirty="0" smtClean="0"/>
            <a:t> </a:t>
          </a:r>
          <a:r>
            <a:rPr lang="de-AT" sz="1400" kern="1200" dirty="0" err="1" smtClean="0"/>
            <a:t>Improvement</a:t>
          </a:r>
          <a:endParaRPr lang="de-AT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Culture</a:t>
          </a:r>
          <a:endParaRPr lang="en-US" sz="1400" kern="1200" dirty="0"/>
        </a:p>
      </dsp:txBody>
      <dsp:txXfrm>
        <a:off x="2065675" y="1750817"/>
        <a:ext cx="1024328" cy="1024328"/>
      </dsp:txXfrm>
    </dsp:sp>
    <dsp:sp modelId="{6DAD5C7D-58D4-4FE8-B58C-377485404C07}">
      <dsp:nvSpPr>
        <dsp:cNvPr id="0" name=""/>
        <dsp:cNvSpPr/>
      </dsp:nvSpPr>
      <dsp:spPr>
        <a:xfrm rot="18900000">
          <a:off x="3146513" y="1257736"/>
          <a:ext cx="3842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3163394" y="1396272"/>
        <a:ext cx="268964" cy="293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23312-739A-40BD-9D92-C65F469E1D10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B848B-605E-43D5-883C-79A0B7B47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19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00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86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60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84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7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3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2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20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97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71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76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848B-605E-43D5-883C-79A0B7B471E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1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E2BF5-8761-4708-B025-C3AF4610EEA7}" type="datetimeFigureOut">
              <a:rPr lang="en-GB" smtClean="0"/>
              <a:pPr/>
              <a:t>03/06/2014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B476-C002-446C-A30F-0C5D0442AD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ail.Rowles@ons.gsi.gov.u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ison.Pattimore@ons.gsi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Lean Coaching Principles: using Lean Six Sigma and Coaching to Improve the Quality of Outputs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Gail </a:t>
            </a:r>
            <a:r>
              <a:rPr lang="en-GB" sz="2800" dirty="0" err="1" smtClean="0"/>
              <a:t>Rowles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Alison </a:t>
            </a:r>
            <a:r>
              <a:rPr lang="en-GB" sz="2800" dirty="0" err="1" smtClean="0"/>
              <a:t>Pattimore</a:t>
            </a:r>
            <a:endParaRPr lang="en-GB" sz="2800" dirty="0" smtClean="0"/>
          </a:p>
          <a:p>
            <a:r>
              <a:rPr lang="en-GB" sz="2800" dirty="0" smtClean="0"/>
              <a:t>UK Office for National Statistics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 </a:t>
            </a:r>
            <a:r>
              <a:rPr lang="en-GB" dirty="0"/>
              <a:t>how to listen </a:t>
            </a:r>
            <a:r>
              <a:rPr lang="en-GB" dirty="0" smtClean="0"/>
              <a:t>and ask the right questions                   (</a:t>
            </a:r>
            <a:r>
              <a:rPr lang="en-GB" dirty="0" smtClean="0">
                <a:solidFill>
                  <a:srgbClr val="C00000"/>
                </a:solidFill>
              </a:rPr>
              <a:t>skills line</a:t>
            </a:r>
            <a:r>
              <a:rPr lang="en-GB" dirty="0" smtClean="0"/>
              <a:t>)</a:t>
            </a:r>
          </a:p>
          <a:p>
            <a:r>
              <a:rPr lang="en-GB" dirty="0" smtClean="0"/>
              <a:t>Focus on the objective not the solution           (</a:t>
            </a:r>
            <a:r>
              <a:rPr lang="en-GB" dirty="0" smtClean="0">
                <a:solidFill>
                  <a:srgbClr val="C00000"/>
                </a:solidFill>
              </a:rPr>
              <a:t>Coach</a:t>
            </a:r>
            <a:r>
              <a:rPr lang="en-GB" dirty="0" smtClean="0"/>
              <a:t>)                             </a:t>
            </a:r>
          </a:p>
          <a:p>
            <a:r>
              <a:rPr lang="en-GB" dirty="0" smtClean="0"/>
              <a:t> Build confidence through feedback                (</a:t>
            </a:r>
            <a:r>
              <a:rPr lang="en-GB" dirty="0" smtClean="0">
                <a:solidFill>
                  <a:srgbClr val="C00000"/>
                </a:solidFill>
              </a:rPr>
              <a:t>SEEDS</a:t>
            </a:r>
            <a:r>
              <a:rPr lang="en-GB" dirty="0" smtClean="0"/>
              <a:t>)</a:t>
            </a:r>
          </a:p>
          <a:p>
            <a:r>
              <a:rPr lang="en-GB" dirty="0" smtClean="0"/>
              <a:t>Adapt our behaviours to suit colleagues style   (</a:t>
            </a:r>
            <a:r>
              <a:rPr lang="en-GB" dirty="0" smtClean="0">
                <a:solidFill>
                  <a:srgbClr val="C00000"/>
                </a:solidFill>
              </a:rPr>
              <a:t>Communication Preferences</a:t>
            </a:r>
            <a:r>
              <a:rPr lang="en-GB" dirty="0" smtClean="0"/>
              <a:t>)                                </a:t>
            </a:r>
            <a:endParaRPr lang="en-GB" dirty="0"/>
          </a:p>
        </p:txBody>
      </p:sp>
      <p:pic>
        <p:nvPicPr>
          <p:cNvPr id="4" name="Picture 3" descr="C:\WINNT\Profiles\powela\Local Settings\Temporary Internet Files\Content.IE5\VED9NLJ6\MC900238192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765803" y="2094166"/>
            <a:ext cx="50405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QkGn5YFR_-qxdQTzDgB0EtSWpRfPDebQ-sBpNEobHreFio8B_t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133764"/>
            <a:ext cx="696036" cy="69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gPreview" descr="checklists,clipboards,clipped images,cropped images,cropped pictures,households,icons,lists,office supplies,offices,pencils,PNG,things to do,to do,to do list,to do lists,transparent background,web elements"/>
          <p:cNvPicPr/>
          <p:nvPr/>
        </p:nvPicPr>
        <p:blipFill>
          <a:blip r:embed="rId5" cstate="print"/>
          <a:srcRect l="26930" t="30260" r="27011" b="28842"/>
          <a:stretch>
            <a:fillRect/>
          </a:stretch>
        </p:blipFill>
        <p:spPr bwMode="auto">
          <a:xfrm>
            <a:off x="7452320" y="3212976"/>
            <a:ext cx="799181" cy="709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C900334794[1]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077072"/>
            <a:ext cx="772520" cy="586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WINNT\Profiles\powela\Local Settings\Temporary Internet Files\Content.IE5\UK927CZU\MC900433900[1]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5445224"/>
            <a:ext cx="786168" cy="7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went well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Full use of the toolkits has successfully</a:t>
            </a:r>
          </a:p>
          <a:p>
            <a:r>
              <a:rPr lang="en-GB" dirty="0" smtClean="0"/>
              <a:t>Engaged our people</a:t>
            </a:r>
          </a:p>
          <a:p>
            <a:r>
              <a:rPr lang="en-GB" dirty="0" smtClean="0"/>
              <a:t>Made decisions based on fact</a:t>
            </a:r>
          </a:p>
          <a:p>
            <a:r>
              <a:rPr lang="en-GB" dirty="0" smtClean="0"/>
              <a:t>Communicated our objectives to a wider audience</a:t>
            </a:r>
          </a:p>
          <a:p>
            <a:r>
              <a:rPr lang="en-GB" dirty="0" smtClean="0"/>
              <a:t>Produced a mechanism to standardise QA </a:t>
            </a:r>
          </a:p>
          <a:p>
            <a:r>
              <a:rPr lang="en-GB" dirty="0" smtClean="0"/>
              <a:t>Produced a mechanism to implement continuous improvement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learnt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Providing an opportunity for people to influence the change process increases receptiveness and enthusiasm</a:t>
            </a:r>
          </a:p>
          <a:p>
            <a:r>
              <a:rPr lang="en-GB" dirty="0" smtClean="0"/>
              <a:t>Evidence based decision making ensured we had the right solutions – right first time</a:t>
            </a:r>
          </a:p>
          <a:p>
            <a:r>
              <a:rPr lang="en-GB" dirty="0" smtClean="0"/>
              <a:t>Listening to people and taking things on board encouraged them to share experiences</a:t>
            </a:r>
          </a:p>
          <a:p>
            <a:r>
              <a:rPr lang="en-GB" dirty="0" smtClean="0"/>
              <a:t>The systematic review has built a more confident workforce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In embedding a new culture always remember</a:t>
            </a:r>
            <a:r>
              <a:rPr lang="en-GB" dirty="0"/>
              <a:t>:</a:t>
            </a:r>
            <a:r>
              <a:rPr lang="en-GB" dirty="0" smtClean="0"/>
              <a:t> </a:t>
            </a:r>
          </a:p>
          <a:p>
            <a:pPr algn="ctr">
              <a:buNone/>
            </a:pPr>
            <a:endParaRPr lang="en-GB" sz="4400" b="1" dirty="0" smtClean="0"/>
          </a:p>
          <a:p>
            <a:pPr algn="ctr">
              <a:buNone/>
            </a:pPr>
            <a:endParaRPr lang="en-GB" sz="4400" b="1" dirty="0"/>
          </a:p>
          <a:p>
            <a:pPr algn="ctr">
              <a:buNone/>
            </a:pPr>
            <a:r>
              <a:rPr lang="en-GB" sz="4400" b="1" dirty="0" smtClean="0"/>
              <a:t>It’s the people that make </a:t>
            </a:r>
            <a:r>
              <a:rPr lang="en-GB" sz="4400" b="1" dirty="0" smtClean="0"/>
              <a:t>it happen.</a:t>
            </a:r>
          </a:p>
          <a:p>
            <a:pPr algn="ctr">
              <a:buNone/>
            </a:pPr>
            <a:endParaRPr lang="en-GB" sz="4400" b="1" dirty="0" smtClean="0"/>
          </a:p>
          <a:p>
            <a:pPr algn="ctr">
              <a:buNone/>
            </a:pP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more</a:t>
            </a:r>
            <a:r>
              <a:rPr lang="de-AT" dirty="0" smtClean="0"/>
              <a:t> </a:t>
            </a:r>
            <a:r>
              <a:rPr lang="de-AT" dirty="0" err="1" smtClean="0"/>
              <a:t>information</a:t>
            </a:r>
            <a:r>
              <a:rPr lang="de-AT" dirty="0" smtClean="0"/>
              <a:t> </a:t>
            </a:r>
            <a:r>
              <a:rPr lang="de-AT" dirty="0" err="1" smtClean="0"/>
              <a:t>contact</a:t>
            </a:r>
            <a:r>
              <a:rPr lang="de-AT" dirty="0" smtClean="0"/>
              <a:t>: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>
                <a:hlinkClick r:id="rId3"/>
              </a:rPr>
              <a:t>Gail.Rowles@ons.gsi.gov.uk</a:t>
            </a:r>
            <a:endParaRPr lang="de-AT" dirty="0" smtClean="0"/>
          </a:p>
          <a:p>
            <a:pPr marL="0" indent="0">
              <a:buNone/>
            </a:pPr>
            <a:r>
              <a:rPr lang="de-AT" dirty="0" smtClean="0">
                <a:hlinkClick r:id="rId4"/>
              </a:rPr>
              <a:t>Alison.Pattimore@ons.gsi.gov.uk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400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will share with you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Issue</a:t>
            </a:r>
          </a:p>
          <a:p>
            <a:r>
              <a:rPr lang="en-GB" dirty="0" smtClean="0"/>
              <a:t>Our Journey </a:t>
            </a:r>
          </a:p>
          <a:p>
            <a:r>
              <a:rPr lang="en-GB" dirty="0" smtClean="0"/>
              <a:t>Successes</a:t>
            </a:r>
          </a:p>
          <a:p>
            <a:r>
              <a:rPr lang="en-GB" dirty="0" smtClean="0"/>
              <a:t>Lessons Learnt</a:t>
            </a:r>
          </a:p>
          <a:p>
            <a:r>
              <a:rPr lang="en-GB" dirty="0"/>
              <a:t>Outcome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Circumstances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 smtClean="0"/>
              <a:t>Drivers</a:t>
            </a:r>
            <a:endParaRPr lang="en-GB" b="1" dirty="0" smtClean="0"/>
          </a:p>
          <a:p>
            <a:r>
              <a:rPr lang="en-GB" dirty="0" smtClean="0"/>
              <a:t>Civil </a:t>
            </a:r>
            <a:r>
              <a:rPr lang="en-GB" dirty="0"/>
              <a:t>S</a:t>
            </a:r>
            <a:r>
              <a:rPr lang="en-GB" dirty="0" smtClean="0"/>
              <a:t>ervice </a:t>
            </a:r>
            <a:r>
              <a:rPr lang="en-GB" dirty="0"/>
              <a:t>R</a:t>
            </a:r>
            <a:r>
              <a:rPr lang="en-GB" dirty="0" smtClean="0"/>
              <a:t>eform</a:t>
            </a:r>
            <a:endParaRPr lang="en-GB" dirty="0" smtClean="0"/>
          </a:p>
          <a:p>
            <a:r>
              <a:rPr lang="en-GB" dirty="0" smtClean="0"/>
              <a:t>ONS </a:t>
            </a:r>
            <a:r>
              <a:rPr lang="en-GB" dirty="0" smtClean="0"/>
              <a:t>Strategy</a:t>
            </a:r>
          </a:p>
          <a:p>
            <a:r>
              <a:rPr lang="en-GB" dirty="0" smtClean="0"/>
              <a:t>Code of Practice</a:t>
            </a:r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Issues</a:t>
            </a:r>
            <a:endParaRPr lang="en-GB" b="1" dirty="0" smtClean="0"/>
          </a:p>
          <a:p>
            <a:r>
              <a:rPr lang="en-GB" dirty="0" smtClean="0"/>
              <a:t>Committed people focussed on task</a:t>
            </a:r>
          </a:p>
          <a:p>
            <a:r>
              <a:rPr lang="en-GB" dirty="0" smtClean="0"/>
              <a:t>Silo based mentality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Questions</a:t>
            </a:r>
            <a:endParaRPr lang="en-GB" b="1" dirty="0" smtClean="0"/>
          </a:p>
          <a:p>
            <a:r>
              <a:rPr lang="en-GB" dirty="0" smtClean="0"/>
              <a:t>Are our processes efficient; produce quality outputs ?</a:t>
            </a:r>
          </a:p>
          <a:p>
            <a:r>
              <a:rPr lang="en-GB" dirty="0" smtClean="0"/>
              <a:t>Do we have a mechanism to embed continuous improvement?</a:t>
            </a:r>
          </a:p>
          <a:p>
            <a:r>
              <a:rPr lang="en-GB" dirty="0" smtClean="0"/>
              <a:t>Are our processes aligned to ONS strategic aims?</a:t>
            </a:r>
          </a:p>
          <a:p>
            <a:r>
              <a:rPr lang="en-GB" dirty="0" smtClean="0"/>
              <a:t>Are we adopting the ONS principles?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Concentrate on the </a:t>
            </a:r>
            <a:r>
              <a:rPr lang="en-GB" b="1" dirty="0" smtClean="0"/>
              <a:t>how</a:t>
            </a:r>
            <a:r>
              <a:rPr lang="en-GB" dirty="0" smtClean="0"/>
              <a:t> rather </a:t>
            </a:r>
            <a:r>
              <a:rPr lang="en-GB" dirty="0" smtClean="0"/>
              <a:t>than </a:t>
            </a:r>
            <a:r>
              <a:rPr lang="en-GB" dirty="0" smtClean="0"/>
              <a:t>the </a:t>
            </a:r>
            <a:r>
              <a:rPr lang="en-GB" b="1" dirty="0" smtClean="0"/>
              <a:t>what</a:t>
            </a:r>
            <a:r>
              <a:rPr lang="en-GB" dirty="0" smtClean="0"/>
              <a:t> (behaviour change – question and challenge)</a:t>
            </a:r>
          </a:p>
          <a:p>
            <a:endParaRPr lang="en-GB" dirty="0" smtClean="0"/>
          </a:p>
          <a:p>
            <a:r>
              <a:rPr lang="en-GB" dirty="0" smtClean="0"/>
              <a:t>Get staff and stakeholders </a:t>
            </a:r>
            <a:r>
              <a:rPr lang="en-GB" dirty="0" smtClean="0"/>
              <a:t>involved</a:t>
            </a:r>
          </a:p>
          <a:p>
            <a:endParaRPr lang="en-GB" dirty="0" smtClean="0"/>
          </a:p>
          <a:p>
            <a:r>
              <a:rPr lang="en-GB" dirty="0" smtClean="0"/>
              <a:t>Identifying </a:t>
            </a:r>
            <a:r>
              <a:rPr lang="en-GB" dirty="0" smtClean="0"/>
              <a:t>the best </a:t>
            </a:r>
            <a:r>
              <a:rPr lang="en-GB" dirty="0" smtClean="0"/>
              <a:t>tools</a:t>
            </a:r>
          </a:p>
          <a:p>
            <a:endParaRPr lang="en-GB" dirty="0" smtClean="0"/>
          </a:p>
          <a:p>
            <a:r>
              <a:rPr lang="en-GB" dirty="0" smtClean="0"/>
              <a:t>Changing </a:t>
            </a:r>
            <a:r>
              <a:rPr lang="en-GB" dirty="0"/>
              <a:t>the culture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Original </a:t>
            </a:r>
            <a:r>
              <a:rPr lang="en-GB" dirty="0" smtClean="0"/>
              <a:t>Plan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378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1124744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Consistent Quality Assurance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>
                <a:solidFill>
                  <a:srgbClr val="C00000"/>
                </a:solidFill>
              </a:rPr>
              <a:t>Focus </a:t>
            </a:r>
            <a:r>
              <a:rPr lang="en-GB" dirty="0">
                <a:solidFill>
                  <a:srgbClr val="C00000"/>
                </a:solidFill>
              </a:rPr>
              <a:t>on the customer </a:t>
            </a:r>
            <a:r>
              <a:rPr lang="en-GB" dirty="0"/>
              <a:t>–understand their perception of value</a:t>
            </a:r>
          </a:p>
          <a:p>
            <a:pPr lvl="0"/>
            <a:r>
              <a:rPr lang="en-GB" dirty="0"/>
              <a:t>Identify and understand how the work gets done – the </a:t>
            </a:r>
            <a:r>
              <a:rPr lang="en-GB" dirty="0">
                <a:solidFill>
                  <a:srgbClr val="C00000"/>
                </a:solidFill>
              </a:rPr>
              <a:t>value stream</a:t>
            </a:r>
          </a:p>
          <a:p>
            <a:pPr lvl="0"/>
            <a:r>
              <a:rPr lang="en-GB" dirty="0"/>
              <a:t>Manage improve and smooth the </a:t>
            </a:r>
            <a:r>
              <a:rPr lang="en-GB" dirty="0">
                <a:solidFill>
                  <a:srgbClr val="C00000"/>
                </a:solidFill>
              </a:rPr>
              <a:t>process flow</a:t>
            </a:r>
          </a:p>
          <a:p>
            <a:pPr lvl="0"/>
            <a:r>
              <a:rPr lang="en-GB" dirty="0"/>
              <a:t>Remove </a:t>
            </a:r>
            <a:r>
              <a:rPr lang="en-GB" dirty="0">
                <a:solidFill>
                  <a:srgbClr val="C00000"/>
                </a:solidFill>
              </a:rPr>
              <a:t>non-value-add </a:t>
            </a:r>
            <a:r>
              <a:rPr lang="en-GB" dirty="0"/>
              <a:t>steps and </a:t>
            </a:r>
            <a:r>
              <a:rPr lang="en-GB" dirty="0">
                <a:solidFill>
                  <a:srgbClr val="C00000"/>
                </a:solidFill>
              </a:rPr>
              <a:t>waste</a:t>
            </a:r>
          </a:p>
          <a:p>
            <a:pPr lvl="0"/>
            <a:r>
              <a:rPr lang="en-GB" dirty="0"/>
              <a:t>Manage by </a:t>
            </a:r>
            <a:r>
              <a:rPr lang="en-GB" dirty="0">
                <a:solidFill>
                  <a:srgbClr val="C00000"/>
                </a:solidFill>
              </a:rPr>
              <a:t>fact</a:t>
            </a:r>
            <a:r>
              <a:rPr lang="en-GB" dirty="0"/>
              <a:t> and reduce variation</a:t>
            </a:r>
          </a:p>
          <a:p>
            <a:pPr lvl="0"/>
            <a:r>
              <a:rPr lang="en-GB" dirty="0"/>
              <a:t>Involve and equip the </a:t>
            </a:r>
            <a:r>
              <a:rPr lang="en-GB" dirty="0">
                <a:solidFill>
                  <a:srgbClr val="C00000"/>
                </a:solidFill>
              </a:rPr>
              <a:t>people</a:t>
            </a:r>
            <a:r>
              <a:rPr lang="en-GB" dirty="0"/>
              <a:t> in the process</a:t>
            </a:r>
          </a:p>
          <a:p>
            <a:pPr lvl="0"/>
            <a:r>
              <a:rPr lang="en-GB" dirty="0"/>
              <a:t>Undertake improvement activity in a </a:t>
            </a:r>
            <a:r>
              <a:rPr lang="en-GB" dirty="0">
                <a:solidFill>
                  <a:srgbClr val="C00000"/>
                </a:solidFill>
              </a:rPr>
              <a:t>systematic</a:t>
            </a:r>
            <a:r>
              <a:rPr lang="en-GB" dirty="0"/>
              <a:t> way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900" dirty="0"/>
              <a:t>Lean Principles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 Sigma (Benchmarking)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Understand </a:t>
            </a:r>
            <a:r>
              <a:rPr lang="en-GB" dirty="0"/>
              <a:t>the </a:t>
            </a:r>
            <a:r>
              <a:rPr lang="en-GB" dirty="0">
                <a:solidFill>
                  <a:srgbClr val="C00000"/>
                </a:solidFill>
              </a:rPr>
              <a:t>critical to quality requirements </a:t>
            </a:r>
            <a:r>
              <a:rPr lang="en-GB" dirty="0"/>
              <a:t>(CTQs) of our customers and stakeholders</a:t>
            </a:r>
          </a:p>
          <a:p>
            <a:pPr lvl="0"/>
            <a:r>
              <a:rPr lang="en-GB" dirty="0"/>
              <a:t>Understand our </a:t>
            </a:r>
            <a:r>
              <a:rPr lang="en-GB" dirty="0">
                <a:solidFill>
                  <a:srgbClr val="C00000"/>
                </a:solidFill>
              </a:rPr>
              <a:t>processes</a:t>
            </a:r>
            <a:r>
              <a:rPr lang="en-GB" dirty="0"/>
              <a:t> ensuring they reflect these </a:t>
            </a:r>
            <a:r>
              <a:rPr lang="en-GB" dirty="0" err="1"/>
              <a:t>CTQs</a:t>
            </a:r>
            <a:endParaRPr lang="en-GB" dirty="0"/>
          </a:p>
          <a:p>
            <a:pPr lvl="0"/>
            <a:r>
              <a:rPr lang="en-GB" dirty="0"/>
              <a:t>Manage by </a:t>
            </a:r>
            <a:r>
              <a:rPr lang="en-GB" dirty="0">
                <a:solidFill>
                  <a:srgbClr val="C00000"/>
                </a:solidFill>
              </a:rPr>
              <a:t>fact</a:t>
            </a:r>
          </a:p>
          <a:p>
            <a:pPr lvl="0"/>
            <a:r>
              <a:rPr lang="en-GB" dirty="0"/>
              <a:t>Involve and equip the </a:t>
            </a:r>
            <a:r>
              <a:rPr lang="en-GB" dirty="0">
                <a:solidFill>
                  <a:srgbClr val="C00000"/>
                </a:solidFill>
              </a:rPr>
              <a:t>people</a:t>
            </a:r>
            <a:r>
              <a:rPr lang="en-GB" dirty="0"/>
              <a:t> in the process</a:t>
            </a:r>
          </a:p>
          <a:p>
            <a:pPr lvl="0"/>
            <a:r>
              <a:rPr lang="en-GB" dirty="0"/>
              <a:t>Undertake improvement activity in a </a:t>
            </a:r>
            <a:r>
              <a:rPr lang="en-GB" dirty="0">
                <a:solidFill>
                  <a:srgbClr val="C00000"/>
                </a:solidFill>
              </a:rPr>
              <a:t>systematic</a:t>
            </a:r>
            <a:r>
              <a:rPr lang="en-GB" dirty="0"/>
              <a:t> way</a:t>
            </a:r>
          </a:p>
          <a:p>
            <a:pPr marL="0" indent="0"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Something was </a:t>
            </a:r>
            <a:r>
              <a:rPr lang="de-AT" dirty="0" err="1" smtClean="0"/>
              <a:t>missing</a:t>
            </a:r>
            <a:r>
              <a:rPr lang="de-AT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pPr marL="0" indent="0" algn="ctr">
              <a:buNone/>
            </a:pPr>
            <a:r>
              <a:rPr lang="de-AT" sz="4000" b="1" dirty="0" smtClean="0">
                <a:solidFill>
                  <a:srgbClr val="00B0F0"/>
                </a:solidFill>
              </a:rPr>
              <a:t>OWNERSHIP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err="1"/>
              <a:t>R</a:t>
            </a:r>
            <a:r>
              <a:rPr lang="de-AT" dirty="0" err="1" smtClean="0"/>
              <a:t>evised</a:t>
            </a:r>
            <a:r>
              <a:rPr lang="de-AT" dirty="0" smtClean="0"/>
              <a:t>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1317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9912" y="306896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dirty="0" smtClean="0"/>
          </a:p>
          <a:p>
            <a:endParaRPr lang="de-AT" dirty="0"/>
          </a:p>
          <a:p>
            <a:pPr algn="ctr"/>
            <a:r>
              <a:rPr lang="de-AT" dirty="0" smtClean="0"/>
              <a:t>ENABLING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On-screen Show (4:3)</PresentationFormat>
  <Paragraphs>109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Lean Coaching Principles: using Lean Six Sigma and Coaching to Improve the Quality of Outputs</vt:lpstr>
      <vt:lpstr>What we will share with you today</vt:lpstr>
      <vt:lpstr>The Circumstances</vt:lpstr>
      <vt:lpstr>Our Challenge</vt:lpstr>
      <vt:lpstr>The Original Plan</vt:lpstr>
      <vt:lpstr>Lean Principles </vt:lpstr>
      <vt:lpstr>Six Sigma (Benchmarking)</vt:lpstr>
      <vt:lpstr>Something was missing!</vt:lpstr>
      <vt:lpstr>The Revised Plan</vt:lpstr>
      <vt:lpstr>Coaching</vt:lpstr>
      <vt:lpstr>What went well</vt:lpstr>
      <vt:lpstr>What we learnt</vt:lpstr>
      <vt:lpstr>Conclusions</vt:lpstr>
      <vt:lpstr>THANK YOU</vt:lpstr>
    </vt:vector>
  </TitlesOfParts>
  <Company>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Coaching Principles: using Lean Six Sigma and Coaching to Improve the Quality of Outputs</dc:title>
  <dc:creator>rowleg</dc:creator>
  <cp:lastModifiedBy>XXX</cp:lastModifiedBy>
  <cp:revision>22</cp:revision>
  <cp:lastPrinted>2014-06-03T11:54:53Z</cp:lastPrinted>
  <dcterms:created xsi:type="dcterms:W3CDTF">2014-05-15T09:48:52Z</dcterms:created>
  <dcterms:modified xsi:type="dcterms:W3CDTF">2014-06-03T11:55:05Z</dcterms:modified>
</cp:coreProperties>
</file>