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3" r:id="rId2"/>
    <p:sldId id="264" r:id="rId3"/>
    <p:sldId id="275" r:id="rId4"/>
    <p:sldId id="299" r:id="rId5"/>
    <p:sldId id="276" r:id="rId6"/>
    <p:sldId id="290" r:id="rId7"/>
    <p:sldId id="291" r:id="rId8"/>
    <p:sldId id="292" r:id="rId9"/>
    <p:sldId id="294" r:id="rId10"/>
    <p:sldId id="295" r:id="rId11"/>
    <p:sldId id="293" r:id="rId12"/>
    <p:sldId id="277" r:id="rId13"/>
    <p:sldId id="278" r:id="rId14"/>
    <p:sldId id="279" r:id="rId15"/>
    <p:sldId id="281" r:id="rId16"/>
    <p:sldId id="282" r:id="rId17"/>
    <p:sldId id="284" r:id="rId18"/>
    <p:sldId id="283" r:id="rId19"/>
    <p:sldId id="285" r:id="rId20"/>
    <p:sldId id="286" r:id="rId21"/>
    <p:sldId id="287" r:id="rId22"/>
    <p:sldId id="288" r:id="rId23"/>
    <p:sldId id="298" r:id="rId24"/>
    <p:sldId id="289" r:id="rId25"/>
    <p:sldId id="274" r:id="rId26"/>
    <p:sldId id="297" r:id="rId27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0CF8"/>
    <a:srgbClr val="3166CF"/>
    <a:srgbClr val="0F5494"/>
    <a:srgbClr val="330585"/>
    <a:srgbClr val="FFFF66"/>
    <a:srgbClr val="FF0066"/>
    <a:srgbClr val="00CCFF"/>
    <a:srgbClr val="3E6FD2"/>
    <a:srgbClr val="99CCFF"/>
    <a:srgbClr val="1331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71" autoAdjust="0"/>
  </p:normalViewPr>
  <p:slideViewPr>
    <p:cSldViewPr showGuides="1">
      <p:cViewPr>
        <p:scale>
          <a:sx n="80" d="100"/>
          <a:sy n="80" d="100"/>
        </p:scale>
        <p:origin x="-251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217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05751712462997"/>
          <c:y val="2.8612328274076212E-2"/>
          <c:w val="0.80298241757356081"/>
          <c:h val="0.87124539594562067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x"/>
            <c:size val="2"/>
          </c:marker>
          <c:xVal>
            <c:numRef>
              <c:f>[predspmmym5pesfi1.xls]predspmmym5pesfi1!$G$2:$G$9811</c:f>
              <c:numCache>
                <c:formatCode>0.00</c:formatCode>
                <c:ptCount val="9810"/>
                <c:pt idx="0">
                  <c:v>1413.66</c:v>
                </c:pt>
                <c:pt idx="1">
                  <c:v>1281.25</c:v>
                </c:pt>
                <c:pt idx="2">
                  <c:v>6312.5</c:v>
                </c:pt>
                <c:pt idx="3">
                  <c:v>1897.5</c:v>
                </c:pt>
                <c:pt idx="4">
                  <c:v>1895.16</c:v>
                </c:pt>
                <c:pt idx="5">
                  <c:v>2543</c:v>
                </c:pt>
                <c:pt idx="6">
                  <c:v>1659</c:v>
                </c:pt>
                <c:pt idx="7">
                  <c:v>450</c:v>
                </c:pt>
                <c:pt idx="8">
                  <c:v>1260</c:v>
                </c:pt>
                <c:pt idx="9">
                  <c:v>2333.33</c:v>
                </c:pt>
                <c:pt idx="10">
                  <c:v>1983.33</c:v>
                </c:pt>
                <c:pt idx="11">
                  <c:v>1100.6600000000001</c:v>
                </c:pt>
                <c:pt idx="12">
                  <c:v>4911.66</c:v>
                </c:pt>
                <c:pt idx="13">
                  <c:v>1995.41</c:v>
                </c:pt>
                <c:pt idx="14">
                  <c:v>1307.75</c:v>
                </c:pt>
                <c:pt idx="15">
                  <c:v>1789.5</c:v>
                </c:pt>
                <c:pt idx="16">
                  <c:v>870.5</c:v>
                </c:pt>
                <c:pt idx="17">
                  <c:v>2865.33</c:v>
                </c:pt>
                <c:pt idx="18">
                  <c:v>3002.83</c:v>
                </c:pt>
                <c:pt idx="19">
                  <c:v>1283.33</c:v>
                </c:pt>
                <c:pt idx="20">
                  <c:v>2569</c:v>
                </c:pt>
                <c:pt idx="21">
                  <c:v>968.33</c:v>
                </c:pt>
                <c:pt idx="22">
                  <c:v>1268.6600000000001</c:v>
                </c:pt>
                <c:pt idx="23">
                  <c:v>235.08</c:v>
                </c:pt>
                <c:pt idx="24">
                  <c:v>2048.08</c:v>
                </c:pt>
                <c:pt idx="25">
                  <c:v>3733.33</c:v>
                </c:pt>
                <c:pt idx="26">
                  <c:v>1500</c:v>
                </c:pt>
                <c:pt idx="27">
                  <c:v>3333.33</c:v>
                </c:pt>
                <c:pt idx="28">
                  <c:v>1550</c:v>
                </c:pt>
                <c:pt idx="29">
                  <c:v>1137.5</c:v>
                </c:pt>
                <c:pt idx="30">
                  <c:v>2250</c:v>
                </c:pt>
                <c:pt idx="31">
                  <c:v>1100</c:v>
                </c:pt>
                <c:pt idx="32">
                  <c:v>2476.08</c:v>
                </c:pt>
                <c:pt idx="33">
                  <c:v>1759.66</c:v>
                </c:pt>
                <c:pt idx="34">
                  <c:v>1995.41</c:v>
                </c:pt>
                <c:pt idx="35">
                  <c:v>1421</c:v>
                </c:pt>
                <c:pt idx="36">
                  <c:v>936.66</c:v>
                </c:pt>
                <c:pt idx="37">
                  <c:v>1185.6600000000001</c:v>
                </c:pt>
                <c:pt idx="38">
                  <c:v>800</c:v>
                </c:pt>
                <c:pt idx="39">
                  <c:v>2473.33</c:v>
                </c:pt>
                <c:pt idx="40">
                  <c:v>4024.41</c:v>
                </c:pt>
                <c:pt idx="41">
                  <c:v>990.41</c:v>
                </c:pt>
                <c:pt idx="42">
                  <c:v>1500</c:v>
                </c:pt>
                <c:pt idx="43">
                  <c:v>1750</c:v>
                </c:pt>
                <c:pt idx="44">
                  <c:v>1200.9100000000001</c:v>
                </c:pt>
                <c:pt idx="45">
                  <c:v>2732.91</c:v>
                </c:pt>
                <c:pt idx="46">
                  <c:v>3108</c:v>
                </c:pt>
                <c:pt idx="47">
                  <c:v>1341.66</c:v>
                </c:pt>
                <c:pt idx="48">
                  <c:v>2300</c:v>
                </c:pt>
                <c:pt idx="49">
                  <c:v>2553.41</c:v>
                </c:pt>
                <c:pt idx="50">
                  <c:v>1750</c:v>
                </c:pt>
                <c:pt idx="51">
                  <c:v>1570.83</c:v>
                </c:pt>
                <c:pt idx="52">
                  <c:v>2566.66</c:v>
                </c:pt>
                <c:pt idx="53">
                  <c:v>2225.66</c:v>
                </c:pt>
                <c:pt idx="54">
                  <c:v>2333.33</c:v>
                </c:pt>
                <c:pt idx="55">
                  <c:v>1438.5</c:v>
                </c:pt>
                <c:pt idx="56">
                  <c:v>1341.66</c:v>
                </c:pt>
                <c:pt idx="57">
                  <c:v>524</c:v>
                </c:pt>
                <c:pt idx="58">
                  <c:v>3033.33</c:v>
                </c:pt>
                <c:pt idx="59">
                  <c:v>593.83000000000004</c:v>
                </c:pt>
                <c:pt idx="60">
                  <c:v>747.41</c:v>
                </c:pt>
                <c:pt idx="61">
                  <c:v>1510</c:v>
                </c:pt>
                <c:pt idx="62">
                  <c:v>1500</c:v>
                </c:pt>
                <c:pt idx="63">
                  <c:v>5725.58</c:v>
                </c:pt>
                <c:pt idx="64">
                  <c:v>850</c:v>
                </c:pt>
                <c:pt idx="65">
                  <c:v>1062.6600000000001</c:v>
                </c:pt>
                <c:pt idx="66">
                  <c:v>500</c:v>
                </c:pt>
                <c:pt idx="67">
                  <c:v>596.16</c:v>
                </c:pt>
                <c:pt idx="68">
                  <c:v>1200</c:v>
                </c:pt>
                <c:pt idx="69">
                  <c:v>2873</c:v>
                </c:pt>
                <c:pt idx="70">
                  <c:v>3533.33</c:v>
                </c:pt>
                <c:pt idx="71">
                  <c:v>1500</c:v>
                </c:pt>
                <c:pt idx="72">
                  <c:v>2487.5</c:v>
                </c:pt>
                <c:pt idx="73">
                  <c:v>867.58</c:v>
                </c:pt>
                <c:pt idx="74">
                  <c:v>2800</c:v>
                </c:pt>
                <c:pt idx="75">
                  <c:v>1091.6600000000001</c:v>
                </c:pt>
                <c:pt idx="76">
                  <c:v>1516.66</c:v>
                </c:pt>
                <c:pt idx="77">
                  <c:v>3250.83</c:v>
                </c:pt>
                <c:pt idx="78">
                  <c:v>866.66</c:v>
                </c:pt>
                <c:pt idx="79">
                  <c:v>2280.08</c:v>
                </c:pt>
                <c:pt idx="80">
                  <c:v>718.16</c:v>
                </c:pt>
                <c:pt idx="81">
                  <c:v>793.66</c:v>
                </c:pt>
                <c:pt idx="82">
                  <c:v>2567</c:v>
                </c:pt>
                <c:pt idx="83">
                  <c:v>1616.66</c:v>
                </c:pt>
                <c:pt idx="84">
                  <c:v>2200</c:v>
                </c:pt>
                <c:pt idx="85">
                  <c:v>900</c:v>
                </c:pt>
                <c:pt idx="86">
                  <c:v>1625</c:v>
                </c:pt>
                <c:pt idx="87">
                  <c:v>2027.75</c:v>
                </c:pt>
                <c:pt idx="88">
                  <c:v>2964.91</c:v>
                </c:pt>
                <c:pt idx="89">
                  <c:v>1510.41</c:v>
                </c:pt>
                <c:pt idx="90">
                  <c:v>1117</c:v>
                </c:pt>
                <c:pt idx="91">
                  <c:v>2333.33</c:v>
                </c:pt>
                <c:pt idx="92">
                  <c:v>5200</c:v>
                </c:pt>
                <c:pt idx="93">
                  <c:v>1050</c:v>
                </c:pt>
                <c:pt idx="94">
                  <c:v>371.16</c:v>
                </c:pt>
                <c:pt idx="95">
                  <c:v>600</c:v>
                </c:pt>
                <c:pt idx="96">
                  <c:v>1516.66</c:v>
                </c:pt>
                <c:pt idx="97">
                  <c:v>1174.58</c:v>
                </c:pt>
                <c:pt idx="98">
                  <c:v>2533.33</c:v>
                </c:pt>
                <c:pt idx="99">
                  <c:v>1045.6600000000001</c:v>
                </c:pt>
                <c:pt idx="100">
                  <c:v>1100</c:v>
                </c:pt>
                <c:pt idx="101">
                  <c:v>1429.16</c:v>
                </c:pt>
                <c:pt idx="102">
                  <c:v>1516.66</c:v>
                </c:pt>
                <c:pt idx="103">
                  <c:v>1166.6600000000001</c:v>
                </c:pt>
                <c:pt idx="104">
                  <c:v>3206.66</c:v>
                </c:pt>
                <c:pt idx="105">
                  <c:v>2543</c:v>
                </c:pt>
                <c:pt idx="106">
                  <c:v>2753</c:v>
                </c:pt>
                <c:pt idx="107">
                  <c:v>1925</c:v>
                </c:pt>
                <c:pt idx="108">
                  <c:v>1262.33</c:v>
                </c:pt>
                <c:pt idx="109">
                  <c:v>1270.25</c:v>
                </c:pt>
                <c:pt idx="110">
                  <c:v>1516.66</c:v>
                </c:pt>
                <c:pt idx="111">
                  <c:v>1283</c:v>
                </c:pt>
                <c:pt idx="112">
                  <c:v>4000</c:v>
                </c:pt>
                <c:pt idx="113">
                  <c:v>920</c:v>
                </c:pt>
                <c:pt idx="114">
                  <c:v>3142</c:v>
                </c:pt>
                <c:pt idx="115">
                  <c:v>4185.16</c:v>
                </c:pt>
                <c:pt idx="116">
                  <c:v>1683.33</c:v>
                </c:pt>
                <c:pt idx="117">
                  <c:v>2216.66</c:v>
                </c:pt>
                <c:pt idx="118">
                  <c:v>2150</c:v>
                </c:pt>
                <c:pt idx="119">
                  <c:v>384.83</c:v>
                </c:pt>
                <c:pt idx="120">
                  <c:v>896.83</c:v>
                </c:pt>
                <c:pt idx="121">
                  <c:v>646.91</c:v>
                </c:pt>
                <c:pt idx="122">
                  <c:v>2333.33</c:v>
                </c:pt>
                <c:pt idx="123">
                  <c:v>2683.33</c:v>
                </c:pt>
                <c:pt idx="124">
                  <c:v>2241.66</c:v>
                </c:pt>
                <c:pt idx="125">
                  <c:v>1036.75</c:v>
                </c:pt>
                <c:pt idx="126">
                  <c:v>1633.33</c:v>
                </c:pt>
                <c:pt idx="127">
                  <c:v>1393</c:v>
                </c:pt>
                <c:pt idx="128">
                  <c:v>1086</c:v>
                </c:pt>
                <c:pt idx="129">
                  <c:v>1500</c:v>
                </c:pt>
                <c:pt idx="130">
                  <c:v>1464.75</c:v>
                </c:pt>
                <c:pt idx="131">
                  <c:v>2268</c:v>
                </c:pt>
                <c:pt idx="132">
                  <c:v>164</c:v>
                </c:pt>
                <c:pt idx="133">
                  <c:v>9259.66</c:v>
                </c:pt>
                <c:pt idx="134">
                  <c:v>1400</c:v>
                </c:pt>
                <c:pt idx="135">
                  <c:v>2916.66</c:v>
                </c:pt>
                <c:pt idx="136">
                  <c:v>1367.91</c:v>
                </c:pt>
                <c:pt idx="137">
                  <c:v>1125.83</c:v>
                </c:pt>
                <c:pt idx="138">
                  <c:v>949.5</c:v>
                </c:pt>
                <c:pt idx="139">
                  <c:v>1413.66</c:v>
                </c:pt>
                <c:pt idx="140">
                  <c:v>1108.33</c:v>
                </c:pt>
                <c:pt idx="141">
                  <c:v>400</c:v>
                </c:pt>
                <c:pt idx="142">
                  <c:v>1395.33</c:v>
                </c:pt>
                <c:pt idx="143">
                  <c:v>2050</c:v>
                </c:pt>
                <c:pt idx="144">
                  <c:v>1391.66</c:v>
                </c:pt>
                <c:pt idx="145">
                  <c:v>2937.5</c:v>
                </c:pt>
                <c:pt idx="146">
                  <c:v>1348.91</c:v>
                </c:pt>
                <c:pt idx="147">
                  <c:v>3625</c:v>
                </c:pt>
                <c:pt idx="148">
                  <c:v>2033.33</c:v>
                </c:pt>
                <c:pt idx="149">
                  <c:v>1359.91</c:v>
                </c:pt>
                <c:pt idx="150">
                  <c:v>1678.58</c:v>
                </c:pt>
                <c:pt idx="151">
                  <c:v>1436.75</c:v>
                </c:pt>
                <c:pt idx="152">
                  <c:v>1360</c:v>
                </c:pt>
                <c:pt idx="153">
                  <c:v>1281.25</c:v>
                </c:pt>
                <c:pt idx="154">
                  <c:v>1516.66</c:v>
                </c:pt>
                <c:pt idx="155">
                  <c:v>1767.33</c:v>
                </c:pt>
                <c:pt idx="156">
                  <c:v>3809.16</c:v>
                </c:pt>
                <c:pt idx="157">
                  <c:v>2529.25</c:v>
                </c:pt>
                <c:pt idx="158">
                  <c:v>720</c:v>
                </c:pt>
                <c:pt idx="159">
                  <c:v>2319.25</c:v>
                </c:pt>
                <c:pt idx="160">
                  <c:v>1350</c:v>
                </c:pt>
                <c:pt idx="161">
                  <c:v>3060</c:v>
                </c:pt>
                <c:pt idx="162">
                  <c:v>671.16</c:v>
                </c:pt>
                <c:pt idx="163">
                  <c:v>1408.33</c:v>
                </c:pt>
                <c:pt idx="164">
                  <c:v>2016</c:v>
                </c:pt>
                <c:pt idx="165">
                  <c:v>360</c:v>
                </c:pt>
                <c:pt idx="166">
                  <c:v>1198.1600000000001</c:v>
                </c:pt>
                <c:pt idx="167">
                  <c:v>2500</c:v>
                </c:pt>
                <c:pt idx="168">
                  <c:v>1200</c:v>
                </c:pt>
                <c:pt idx="169">
                  <c:v>120</c:v>
                </c:pt>
                <c:pt idx="170">
                  <c:v>1857.16</c:v>
                </c:pt>
                <c:pt idx="171">
                  <c:v>1636.66</c:v>
                </c:pt>
                <c:pt idx="172">
                  <c:v>1516.66</c:v>
                </c:pt>
                <c:pt idx="173">
                  <c:v>2893</c:v>
                </c:pt>
                <c:pt idx="174">
                  <c:v>1423.58</c:v>
                </c:pt>
                <c:pt idx="175">
                  <c:v>2121</c:v>
                </c:pt>
                <c:pt idx="176">
                  <c:v>1683</c:v>
                </c:pt>
                <c:pt idx="177">
                  <c:v>3050</c:v>
                </c:pt>
                <c:pt idx="178">
                  <c:v>1962.66</c:v>
                </c:pt>
                <c:pt idx="179">
                  <c:v>1433</c:v>
                </c:pt>
                <c:pt idx="180">
                  <c:v>2312.66</c:v>
                </c:pt>
                <c:pt idx="181">
                  <c:v>3270</c:v>
                </c:pt>
                <c:pt idx="182">
                  <c:v>1259.1600000000001</c:v>
                </c:pt>
                <c:pt idx="183">
                  <c:v>1583.08</c:v>
                </c:pt>
                <c:pt idx="184">
                  <c:v>2986.66</c:v>
                </c:pt>
                <c:pt idx="185">
                  <c:v>1348.91</c:v>
                </c:pt>
                <c:pt idx="186">
                  <c:v>2844.83</c:v>
                </c:pt>
                <c:pt idx="187">
                  <c:v>2450</c:v>
                </c:pt>
                <c:pt idx="188">
                  <c:v>2800</c:v>
                </c:pt>
                <c:pt idx="189">
                  <c:v>2890.91</c:v>
                </c:pt>
                <c:pt idx="190">
                  <c:v>1185.6600000000001</c:v>
                </c:pt>
                <c:pt idx="191">
                  <c:v>1275</c:v>
                </c:pt>
                <c:pt idx="192">
                  <c:v>1200</c:v>
                </c:pt>
                <c:pt idx="193">
                  <c:v>446.16</c:v>
                </c:pt>
                <c:pt idx="194">
                  <c:v>1312</c:v>
                </c:pt>
                <c:pt idx="195">
                  <c:v>1400</c:v>
                </c:pt>
                <c:pt idx="196">
                  <c:v>732.58</c:v>
                </c:pt>
                <c:pt idx="197">
                  <c:v>1293.75</c:v>
                </c:pt>
                <c:pt idx="198">
                  <c:v>600</c:v>
                </c:pt>
                <c:pt idx="199">
                  <c:v>2767.33</c:v>
                </c:pt>
                <c:pt idx="200">
                  <c:v>3316</c:v>
                </c:pt>
                <c:pt idx="201">
                  <c:v>1200</c:v>
                </c:pt>
                <c:pt idx="202">
                  <c:v>1400</c:v>
                </c:pt>
                <c:pt idx="203">
                  <c:v>2199.5</c:v>
                </c:pt>
                <c:pt idx="204">
                  <c:v>2483.33</c:v>
                </c:pt>
                <c:pt idx="205">
                  <c:v>911</c:v>
                </c:pt>
                <c:pt idx="206">
                  <c:v>1354.41</c:v>
                </c:pt>
                <c:pt idx="207">
                  <c:v>1950</c:v>
                </c:pt>
                <c:pt idx="208">
                  <c:v>641.16</c:v>
                </c:pt>
                <c:pt idx="209">
                  <c:v>2506.33</c:v>
                </c:pt>
                <c:pt idx="210">
                  <c:v>1546.83</c:v>
                </c:pt>
                <c:pt idx="211">
                  <c:v>1677</c:v>
                </c:pt>
                <c:pt idx="212">
                  <c:v>1190.6600000000001</c:v>
                </c:pt>
                <c:pt idx="213">
                  <c:v>1441.66</c:v>
                </c:pt>
                <c:pt idx="214">
                  <c:v>1678.58</c:v>
                </c:pt>
                <c:pt idx="215">
                  <c:v>2063.33</c:v>
                </c:pt>
                <c:pt idx="216">
                  <c:v>1369.58</c:v>
                </c:pt>
                <c:pt idx="217">
                  <c:v>1725</c:v>
                </c:pt>
                <c:pt idx="218">
                  <c:v>1779</c:v>
                </c:pt>
                <c:pt idx="219">
                  <c:v>1353.58</c:v>
                </c:pt>
                <c:pt idx="220">
                  <c:v>3500</c:v>
                </c:pt>
                <c:pt idx="221">
                  <c:v>1711.75</c:v>
                </c:pt>
                <c:pt idx="222">
                  <c:v>200</c:v>
                </c:pt>
                <c:pt idx="223">
                  <c:v>2479.41</c:v>
                </c:pt>
                <c:pt idx="224">
                  <c:v>2251.66</c:v>
                </c:pt>
                <c:pt idx="225">
                  <c:v>1157.4100000000001</c:v>
                </c:pt>
                <c:pt idx="226">
                  <c:v>2565.58</c:v>
                </c:pt>
                <c:pt idx="227">
                  <c:v>2300</c:v>
                </c:pt>
                <c:pt idx="228">
                  <c:v>2278.33</c:v>
                </c:pt>
                <c:pt idx="229">
                  <c:v>1283.33</c:v>
                </c:pt>
                <c:pt idx="230">
                  <c:v>1832.83</c:v>
                </c:pt>
                <c:pt idx="231">
                  <c:v>1866.66</c:v>
                </c:pt>
                <c:pt idx="232">
                  <c:v>2500</c:v>
                </c:pt>
                <c:pt idx="233">
                  <c:v>1203.33</c:v>
                </c:pt>
                <c:pt idx="234">
                  <c:v>2610</c:v>
                </c:pt>
                <c:pt idx="235">
                  <c:v>1633.33</c:v>
                </c:pt>
                <c:pt idx="236">
                  <c:v>2700</c:v>
                </c:pt>
                <c:pt idx="237">
                  <c:v>2440.91</c:v>
                </c:pt>
                <c:pt idx="238">
                  <c:v>1300</c:v>
                </c:pt>
                <c:pt idx="239">
                  <c:v>1489.83</c:v>
                </c:pt>
                <c:pt idx="240">
                  <c:v>747.41</c:v>
                </c:pt>
                <c:pt idx="241">
                  <c:v>1983.33</c:v>
                </c:pt>
                <c:pt idx="242">
                  <c:v>1886.41</c:v>
                </c:pt>
                <c:pt idx="243">
                  <c:v>2900</c:v>
                </c:pt>
                <c:pt idx="244">
                  <c:v>1413.66</c:v>
                </c:pt>
                <c:pt idx="245">
                  <c:v>886.91</c:v>
                </c:pt>
                <c:pt idx="246">
                  <c:v>1465</c:v>
                </c:pt>
                <c:pt idx="247">
                  <c:v>1516.66</c:v>
                </c:pt>
                <c:pt idx="248">
                  <c:v>1200</c:v>
                </c:pt>
                <c:pt idx="249">
                  <c:v>714</c:v>
                </c:pt>
                <c:pt idx="250">
                  <c:v>1333.75</c:v>
                </c:pt>
                <c:pt idx="251">
                  <c:v>1093.1600000000001</c:v>
                </c:pt>
                <c:pt idx="252">
                  <c:v>1036.58</c:v>
                </c:pt>
                <c:pt idx="253">
                  <c:v>605.5</c:v>
                </c:pt>
                <c:pt idx="254">
                  <c:v>2275</c:v>
                </c:pt>
                <c:pt idx="255">
                  <c:v>1050</c:v>
                </c:pt>
                <c:pt idx="256">
                  <c:v>2666.66</c:v>
                </c:pt>
                <c:pt idx="257">
                  <c:v>1550</c:v>
                </c:pt>
                <c:pt idx="258">
                  <c:v>1380.58</c:v>
                </c:pt>
                <c:pt idx="259">
                  <c:v>1408</c:v>
                </c:pt>
                <c:pt idx="260">
                  <c:v>2291.66</c:v>
                </c:pt>
                <c:pt idx="261">
                  <c:v>2566.66</c:v>
                </c:pt>
                <c:pt idx="262">
                  <c:v>1540</c:v>
                </c:pt>
                <c:pt idx="263">
                  <c:v>2750</c:v>
                </c:pt>
                <c:pt idx="264">
                  <c:v>252</c:v>
                </c:pt>
                <c:pt idx="265">
                  <c:v>2346.66</c:v>
                </c:pt>
                <c:pt idx="266">
                  <c:v>660</c:v>
                </c:pt>
                <c:pt idx="267">
                  <c:v>1524.08</c:v>
                </c:pt>
                <c:pt idx="268">
                  <c:v>1500</c:v>
                </c:pt>
                <c:pt idx="269">
                  <c:v>981.08</c:v>
                </c:pt>
                <c:pt idx="270">
                  <c:v>1283.33</c:v>
                </c:pt>
                <c:pt idx="271">
                  <c:v>1753.33</c:v>
                </c:pt>
                <c:pt idx="272">
                  <c:v>1330</c:v>
                </c:pt>
                <c:pt idx="273">
                  <c:v>1734.25</c:v>
                </c:pt>
                <c:pt idx="274">
                  <c:v>1811.08</c:v>
                </c:pt>
                <c:pt idx="275">
                  <c:v>1498</c:v>
                </c:pt>
                <c:pt idx="276">
                  <c:v>1555</c:v>
                </c:pt>
                <c:pt idx="277">
                  <c:v>3349.25</c:v>
                </c:pt>
                <c:pt idx="278">
                  <c:v>1458.33</c:v>
                </c:pt>
                <c:pt idx="279">
                  <c:v>2104</c:v>
                </c:pt>
                <c:pt idx="280">
                  <c:v>3500</c:v>
                </c:pt>
                <c:pt idx="281">
                  <c:v>2092</c:v>
                </c:pt>
                <c:pt idx="282">
                  <c:v>1541.16</c:v>
                </c:pt>
                <c:pt idx="283">
                  <c:v>1900</c:v>
                </c:pt>
                <c:pt idx="284">
                  <c:v>1243.08</c:v>
                </c:pt>
                <c:pt idx="285">
                  <c:v>3033.33</c:v>
                </c:pt>
                <c:pt idx="286">
                  <c:v>300</c:v>
                </c:pt>
                <c:pt idx="287">
                  <c:v>900</c:v>
                </c:pt>
                <c:pt idx="288">
                  <c:v>580</c:v>
                </c:pt>
                <c:pt idx="289">
                  <c:v>973.41</c:v>
                </c:pt>
                <c:pt idx="290">
                  <c:v>1733.33</c:v>
                </c:pt>
                <c:pt idx="291">
                  <c:v>600</c:v>
                </c:pt>
                <c:pt idx="292">
                  <c:v>2635</c:v>
                </c:pt>
                <c:pt idx="293">
                  <c:v>1601.66</c:v>
                </c:pt>
                <c:pt idx="294">
                  <c:v>2175</c:v>
                </c:pt>
                <c:pt idx="295">
                  <c:v>440</c:v>
                </c:pt>
                <c:pt idx="296">
                  <c:v>2324.75</c:v>
                </c:pt>
                <c:pt idx="297">
                  <c:v>1319</c:v>
                </c:pt>
                <c:pt idx="298">
                  <c:v>1250</c:v>
                </c:pt>
                <c:pt idx="299">
                  <c:v>1625.91</c:v>
                </c:pt>
                <c:pt idx="300">
                  <c:v>1524.08</c:v>
                </c:pt>
                <c:pt idx="301">
                  <c:v>2757.41</c:v>
                </c:pt>
                <c:pt idx="302">
                  <c:v>1400</c:v>
                </c:pt>
                <c:pt idx="303">
                  <c:v>3066.66</c:v>
                </c:pt>
                <c:pt idx="304">
                  <c:v>1348.91</c:v>
                </c:pt>
                <c:pt idx="305">
                  <c:v>1334.41</c:v>
                </c:pt>
                <c:pt idx="306">
                  <c:v>872</c:v>
                </c:pt>
                <c:pt idx="307">
                  <c:v>1274.6600000000001</c:v>
                </c:pt>
                <c:pt idx="308">
                  <c:v>2200</c:v>
                </c:pt>
                <c:pt idx="309">
                  <c:v>949.5</c:v>
                </c:pt>
                <c:pt idx="310">
                  <c:v>262</c:v>
                </c:pt>
                <c:pt idx="311">
                  <c:v>950</c:v>
                </c:pt>
                <c:pt idx="312">
                  <c:v>2779</c:v>
                </c:pt>
                <c:pt idx="313">
                  <c:v>2095.83</c:v>
                </c:pt>
                <c:pt idx="314">
                  <c:v>2566.66</c:v>
                </c:pt>
                <c:pt idx="315">
                  <c:v>450</c:v>
                </c:pt>
                <c:pt idx="316">
                  <c:v>250</c:v>
                </c:pt>
                <c:pt idx="317">
                  <c:v>989</c:v>
                </c:pt>
                <c:pt idx="318">
                  <c:v>2042.08</c:v>
                </c:pt>
                <c:pt idx="319">
                  <c:v>1281.25</c:v>
                </c:pt>
                <c:pt idx="320">
                  <c:v>1220</c:v>
                </c:pt>
                <c:pt idx="321">
                  <c:v>2213</c:v>
                </c:pt>
                <c:pt idx="322">
                  <c:v>1400</c:v>
                </c:pt>
                <c:pt idx="323">
                  <c:v>1347.5</c:v>
                </c:pt>
                <c:pt idx="324">
                  <c:v>719</c:v>
                </c:pt>
                <c:pt idx="325">
                  <c:v>1307.75</c:v>
                </c:pt>
                <c:pt idx="326">
                  <c:v>4620</c:v>
                </c:pt>
                <c:pt idx="327">
                  <c:v>1939.25</c:v>
                </c:pt>
                <c:pt idx="328">
                  <c:v>496.16</c:v>
                </c:pt>
                <c:pt idx="329">
                  <c:v>1633.33</c:v>
                </c:pt>
                <c:pt idx="330">
                  <c:v>1391.66</c:v>
                </c:pt>
                <c:pt idx="331">
                  <c:v>2418.66</c:v>
                </c:pt>
                <c:pt idx="332">
                  <c:v>1260</c:v>
                </c:pt>
                <c:pt idx="333">
                  <c:v>1546.16</c:v>
                </c:pt>
                <c:pt idx="334">
                  <c:v>881.66</c:v>
                </c:pt>
                <c:pt idx="335">
                  <c:v>2722.66</c:v>
                </c:pt>
                <c:pt idx="336">
                  <c:v>1633.33</c:v>
                </c:pt>
                <c:pt idx="337">
                  <c:v>651.91</c:v>
                </c:pt>
                <c:pt idx="338">
                  <c:v>3266.66</c:v>
                </c:pt>
                <c:pt idx="339">
                  <c:v>7281.41</c:v>
                </c:pt>
                <c:pt idx="340">
                  <c:v>2110.83</c:v>
                </c:pt>
                <c:pt idx="341">
                  <c:v>4966.66</c:v>
                </c:pt>
                <c:pt idx="342">
                  <c:v>1533.33</c:v>
                </c:pt>
                <c:pt idx="343">
                  <c:v>2133.33</c:v>
                </c:pt>
                <c:pt idx="344">
                  <c:v>2094.5</c:v>
                </c:pt>
                <c:pt idx="345">
                  <c:v>696.16</c:v>
                </c:pt>
                <c:pt idx="346">
                  <c:v>1235.5</c:v>
                </c:pt>
                <c:pt idx="347">
                  <c:v>1211.33</c:v>
                </c:pt>
                <c:pt idx="348">
                  <c:v>1400</c:v>
                </c:pt>
                <c:pt idx="349">
                  <c:v>1341.66</c:v>
                </c:pt>
                <c:pt idx="350">
                  <c:v>872</c:v>
                </c:pt>
                <c:pt idx="351">
                  <c:v>1256</c:v>
                </c:pt>
                <c:pt idx="352">
                  <c:v>1588.66</c:v>
                </c:pt>
                <c:pt idx="353">
                  <c:v>1900</c:v>
                </c:pt>
                <c:pt idx="354">
                  <c:v>1400</c:v>
                </c:pt>
                <c:pt idx="355">
                  <c:v>1404.83</c:v>
                </c:pt>
                <c:pt idx="356">
                  <c:v>1916.16</c:v>
                </c:pt>
                <c:pt idx="357">
                  <c:v>1448</c:v>
                </c:pt>
                <c:pt idx="358">
                  <c:v>2100</c:v>
                </c:pt>
                <c:pt idx="359">
                  <c:v>1537.5</c:v>
                </c:pt>
                <c:pt idx="360">
                  <c:v>2800</c:v>
                </c:pt>
                <c:pt idx="361">
                  <c:v>1750</c:v>
                </c:pt>
                <c:pt idx="362">
                  <c:v>510.16</c:v>
                </c:pt>
                <c:pt idx="363">
                  <c:v>6500</c:v>
                </c:pt>
                <c:pt idx="364">
                  <c:v>1719.58</c:v>
                </c:pt>
                <c:pt idx="365">
                  <c:v>1516.66</c:v>
                </c:pt>
                <c:pt idx="366">
                  <c:v>2383.66</c:v>
                </c:pt>
                <c:pt idx="367">
                  <c:v>3033.33</c:v>
                </c:pt>
                <c:pt idx="368">
                  <c:v>612.83000000000004</c:v>
                </c:pt>
                <c:pt idx="369">
                  <c:v>1546.16</c:v>
                </c:pt>
                <c:pt idx="370">
                  <c:v>855</c:v>
                </c:pt>
                <c:pt idx="371">
                  <c:v>1866.66</c:v>
                </c:pt>
                <c:pt idx="372">
                  <c:v>1516.66</c:v>
                </c:pt>
                <c:pt idx="373">
                  <c:v>896.83</c:v>
                </c:pt>
                <c:pt idx="374">
                  <c:v>2000</c:v>
                </c:pt>
                <c:pt idx="375">
                  <c:v>1053.5</c:v>
                </c:pt>
                <c:pt idx="376">
                  <c:v>3605</c:v>
                </c:pt>
                <c:pt idx="377">
                  <c:v>1234.33</c:v>
                </c:pt>
                <c:pt idx="378">
                  <c:v>1913.33</c:v>
                </c:pt>
                <c:pt idx="379">
                  <c:v>1477.75</c:v>
                </c:pt>
                <c:pt idx="380">
                  <c:v>626.91</c:v>
                </c:pt>
                <c:pt idx="381">
                  <c:v>5214</c:v>
                </c:pt>
                <c:pt idx="382">
                  <c:v>1631.16</c:v>
                </c:pt>
                <c:pt idx="383">
                  <c:v>1950</c:v>
                </c:pt>
                <c:pt idx="384">
                  <c:v>1108.33</c:v>
                </c:pt>
                <c:pt idx="385">
                  <c:v>1908.08</c:v>
                </c:pt>
                <c:pt idx="386">
                  <c:v>1366.66</c:v>
                </c:pt>
                <c:pt idx="387">
                  <c:v>1691.91</c:v>
                </c:pt>
                <c:pt idx="388">
                  <c:v>1336</c:v>
                </c:pt>
                <c:pt idx="389">
                  <c:v>1413.66</c:v>
                </c:pt>
                <c:pt idx="390">
                  <c:v>2983.16</c:v>
                </c:pt>
                <c:pt idx="391">
                  <c:v>2451.83</c:v>
                </c:pt>
                <c:pt idx="392">
                  <c:v>1414.66</c:v>
                </c:pt>
                <c:pt idx="393">
                  <c:v>583</c:v>
                </c:pt>
                <c:pt idx="394">
                  <c:v>1320.83</c:v>
                </c:pt>
                <c:pt idx="395">
                  <c:v>3475</c:v>
                </c:pt>
                <c:pt idx="396">
                  <c:v>500</c:v>
                </c:pt>
                <c:pt idx="397">
                  <c:v>508.33</c:v>
                </c:pt>
                <c:pt idx="398">
                  <c:v>3301.25</c:v>
                </c:pt>
                <c:pt idx="399">
                  <c:v>975</c:v>
                </c:pt>
                <c:pt idx="400">
                  <c:v>1150</c:v>
                </c:pt>
                <c:pt idx="401">
                  <c:v>2963.41</c:v>
                </c:pt>
                <c:pt idx="402">
                  <c:v>4806.66</c:v>
                </c:pt>
                <c:pt idx="403">
                  <c:v>1450</c:v>
                </c:pt>
                <c:pt idx="404">
                  <c:v>2200</c:v>
                </c:pt>
                <c:pt idx="405">
                  <c:v>1933.33</c:v>
                </c:pt>
                <c:pt idx="406">
                  <c:v>2318.08</c:v>
                </c:pt>
                <c:pt idx="407">
                  <c:v>1922</c:v>
                </c:pt>
                <c:pt idx="408">
                  <c:v>346.16</c:v>
                </c:pt>
                <c:pt idx="409">
                  <c:v>1503.41</c:v>
                </c:pt>
                <c:pt idx="410">
                  <c:v>4533.33</c:v>
                </c:pt>
                <c:pt idx="411">
                  <c:v>2361.66</c:v>
                </c:pt>
                <c:pt idx="412">
                  <c:v>1081.08</c:v>
                </c:pt>
                <c:pt idx="413">
                  <c:v>1983.33</c:v>
                </c:pt>
                <c:pt idx="414">
                  <c:v>1520.91</c:v>
                </c:pt>
                <c:pt idx="415">
                  <c:v>4937.33</c:v>
                </c:pt>
                <c:pt idx="416">
                  <c:v>1367.91</c:v>
                </c:pt>
                <c:pt idx="417">
                  <c:v>1116</c:v>
                </c:pt>
                <c:pt idx="418">
                  <c:v>2550</c:v>
                </c:pt>
                <c:pt idx="419">
                  <c:v>2844.91</c:v>
                </c:pt>
                <c:pt idx="420">
                  <c:v>1949.33</c:v>
                </c:pt>
                <c:pt idx="421">
                  <c:v>1256.75</c:v>
                </c:pt>
                <c:pt idx="422">
                  <c:v>4533.33</c:v>
                </c:pt>
                <c:pt idx="423">
                  <c:v>890</c:v>
                </c:pt>
                <c:pt idx="424">
                  <c:v>1678.58</c:v>
                </c:pt>
                <c:pt idx="425">
                  <c:v>1490.83</c:v>
                </c:pt>
                <c:pt idx="426">
                  <c:v>346.16</c:v>
                </c:pt>
                <c:pt idx="427">
                  <c:v>512.83000000000004</c:v>
                </c:pt>
                <c:pt idx="428">
                  <c:v>1704.83</c:v>
                </c:pt>
                <c:pt idx="429">
                  <c:v>1300</c:v>
                </c:pt>
                <c:pt idx="430">
                  <c:v>2584.41</c:v>
                </c:pt>
                <c:pt idx="431">
                  <c:v>1413.66</c:v>
                </c:pt>
                <c:pt idx="432">
                  <c:v>1983.91</c:v>
                </c:pt>
                <c:pt idx="433">
                  <c:v>1400</c:v>
                </c:pt>
                <c:pt idx="434">
                  <c:v>1417.5</c:v>
                </c:pt>
                <c:pt idx="435">
                  <c:v>1003.33</c:v>
                </c:pt>
                <c:pt idx="436">
                  <c:v>320.83</c:v>
                </c:pt>
                <c:pt idx="437">
                  <c:v>1983.33</c:v>
                </c:pt>
                <c:pt idx="438">
                  <c:v>1028.5</c:v>
                </c:pt>
                <c:pt idx="439">
                  <c:v>1291.6600000000001</c:v>
                </c:pt>
                <c:pt idx="440">
                  <c:v>1205.58</c:v>
                </c:pt>
                <c:pt idx="441">
                  <c:v>2619.16</c:v>
                </c:pt>
                <c:pt idx="442">
                  <c:v>1419.83</c:v>
                </c:pt>
                <c:pt idx="443">
                  <c:v>2572.16</c:v>
                </c:pt>
                <c:pt idx="444">
                  <c:v>2247</c:v>
                </c:pt>
                <c:pt idx="445">
                  <c:v>854.16</c:v>
                </c:pt>
                <c:pt idx="446">
                  <c:v>2329.58</c:v>
                </c:pt>
                <c:pt idx="447">
                  <c:v>1029.1600000000001</c:v>
                </c:pt>
                <c:pt idx="448">
                  <c:v>3091.66</c:v>
                </c:pt>
                <c:pt idx="449">
                  <c:v>1100</c:v>
                </c:pt>
                <c:pt idx="450">
                  <c:v>1605</c:v>
                </c:pt>
                <c:pt idx="451">
                  <c:v>1700</c:v>
                </c:pt>
                <c:pt idx="452">
                  <c:v>2147</c:v>
                </c:pt>
                <c:pt idx="453">
                  <c:v>3086</c:v>
                </c:pt>
                <c:pt idx="454">
                  <c:v>880</c:v>
                </c:pt>
                <c:pt idx="455">
                  <c:v>4185.16</c:v>
                </c:pt>
                <c:pt idx="456">
                  <c:v>2204.33</c:v>
                </c:pt>
                <c:pt idx="457">
                  <c:v>2058.33</c:v>
                </c:pt>
                <c:pt idx="458">
                  <c:v>1940</c:v>
                </c:pt>
                <c:pt idx="459">
                  <c:v>1950</c:v>
                </c:pt>
                <c:pt idx="460">
                  <c:v>1983.33</c:v>
                </c:pt>
                <c:pt idx="461">
                  <c:v>2192.25</c:v>
                </c:pt>
                <c:pt idx="462">
                  <c:v>1045.83</c:v>
                </c:pt>
                <c:pt idx="463">
                  <c:v>1925</c:v>
                </c:pt>
                <c:pt idx="464">
                  <c:v>1400</c:v>
                </c:pt>
                <c:pt idx="465">
                  <c:v>1266.6600000000001</c:v>
                </c:pt>
                <c:pt idx="466">
                  <c:v>358</c:v>
                </c:pt>
                <c:pt idx="467">
                  <c:v>1975.25</c:v>
                </c:pt>
                <c:pt idx="468">
                  <c:v>750.25</c:v>
                </c:pt>
                <c:pt idx="469">
                  <c:v>2566.66</c:v>
                </c:pt>
                <c:pt idx="470">
                  <c:v>3738.83</c:v>
                </c:pt>
                <c:pt idx="471">
                  <c:v>1500</c:v>
                </c:pt>
                <c:pt idx="472">
                  <c:v>1516.66</c:v>
                </c:pt>
                <c:pt idx="473">
                  <c:v>1812.5</c:v>
                </c:pt>
                <c:pt idx="474">
                  <c:v>1250</c:v>
                </c:pt>
                <c:pt idx="475">
                  <c:v>1700</c:v>
                </c:pt>
                <c:pt idx="476">
                  <c:v>3168.41</c:v>
                </c:pt>
                <c:pt idx="477">
                  <c:v>950</c:v>
                </c:pt>
                <c:pt idx="478">
                  <c:v>1100</c:v>
                </c:pt>
                <c:pt idx="479">
                  <c:v>3010.08</c:v>
                </c:pt>
                <c:pt idx="480">
                  <c:v>1665.66</c:v>
                </c:pt>
                <c:pt idx="481">
                  <c:v>4184.66</c:v>
                </c:pt>
                <c:pt idx="482">
                  <c:v>1191.6600000000001</c:v>
                </c:pt>
                <c:pt idx="483">
                  <c:v>990</c:v>
                </c:pt>
                <c:pt idx="484">
                  <c:v>1503.41</c:v>
                </c:pt>
                <c:pt idx="485">
                  <c:v>2839.58</c:v>
                </c:pt>
                <c:pt idx="486">
                  <c:v>1352</c:v>
                </c:pt>
                <c:pt idx="487">
                  <c:v>546.16</c:v>
                </c:pt>
                <c:pt idx="488">
                  <c:v>1105</c:v>
                </c:pt>
                <c:pt idx="489">
                  <c:v>1191.6600000000001</c:v>
                </c:pt>
                <c:pt idx="490">
                  <c:v>1200</c:v>
                </c:pt>
                <c:pt idx="491">
                  <c:v>1200</c:v>
                </c:pt>
                <c:pt idx="492">
                  <c:v>1825</c:v>
                </c:pt>
                <c:pt idx="493">
                  <c:v>1100</c:v>
                </c:pt>
                <c:pt idx="494">
                  <c:v>3194.66</c:v>
                </c:pt>
                <c:pt idx="495">
                  <c:v>1202.25</c:v>
                </c:pt>
                <c:pt idx="496">
                  <c:v>2383.33</c:v>
                </c:pt>
                <c:pt idx="497">
                  <c:v>870.5</c:v>
                </c:pt>
                <c:pt idx="498">
                  <c:v>646.16</c:v>
                </c:pt>
                <c:pt idx="499">
                  <c:v>1700</c:v>
                </c:pt>
                <c:pt idx="500">
                  <c:v>664.16</c:v>
                </c:pt>
                <c:pt idx="501">
                  <c:v>1100</c:v>
                </c:pt>
                <c:pt idx="502">
                  <c:v>2487.33</c:v>
                </c:pt>
                <c:pt idx="503">
                  <c:v>2800</c:v>
                </c:pt>
                <c:pt idx="504">
                  <c:v>1598.33</c:v>
                </c:pt>
                <c:pt idx="505">
                  <c:v>1845.58</c:v>
                </c:pt>
                <c:pt idx="506">
                  <c:v>1295</c:v>
                </c:pt>
                <c:pt idx="507">
                  <c:v>956.66</c:v>
                </c:pt>
                <c:pt idx="508">
                  <c:v>3188.75</c:v>
                </c:pt>
                <c:pt idx="509">
                  <c:v>1134.1600000000001</c:v>
                </c:pt>
                <c:pt idx="510">
                  <c:v>1383.33</c:v>
                </c:pt>
                <c:pt idx="511">
                  <c:v>4100</c:v>
                </c:pt>
                <c:pt idx="512">
                  <c:v>1700</c:v>
                </c:pt>
                <c:pt idx="513">
                  <c:v>2592.66</c:v>
                </c:pt>
                <c:pt idx="514">
                  <c:v>1805</c:v>
                </c:pt>
                <c:pt idx="515">
                  <c:v>1419.66</c:v>
                </c:pt>
                <c:pt idx="516">
                  <c:v>1811.08</c:v>
                </c:pt>
                <c:pt idx="517">
                  <c:v>2708.33</c:v>
                </c:pt>
                <c:pt idx="518">
                  <c:v>1478.33</c:v>
                </c:pt>
                <c:pt idx="519">
                  <c:v>1266.6600000000001</c:v>
                </c:pt>
                <c:pt idx="520">
                  <c:v>2333.33</c:v>
                </c:pt>
                <c:pt idx="521">
                  <c:v>3500</c:v>
                </c:pt>
                <c:pt idx="522">
                  <c:v>1292.25</c:v>
                </c:pt>
                <c:pt idx="523">
                  <c:v>1087.4100000000001</c:v>
                </c:pt>
                <c:pt idx="524">
                  <c:v>496.16</c:v>
                </c:pt>
                <c:pt idx="525">
                  <c:v>1550.41</c:v>
                </c:pt>
                <c:pt idx="526">
                  <c:v>1185.6600000000001</c:v>
                </c:pt>
                <c:pt idx="527">
                  <c:v>854.16</c:v>
                </c:pt>
                <c:pt idx="528">
                  <c:v>4486.25</c:v>
                </c:pt>
                <c:pt idx="529">
                  <c:v>626.91</c:v>
                </c:pt>
                <c:pt idx="530">
                  <c:v>1173.25</c:v>
                </c:pt>
                <c:pt idx="531">
                  <c:v>1185.6600000000001</c:v>
                </c:pt>
                <c:pt idx="532">
                  <c:v>1362.5</c:v>
                </c:pt>
                <c:pt idx="533">
                  <c:v>546.16</c:v>
                </c:pt>
                <c:pt idx="534">
                  <c:v>1146.9100000000001</c:v>
                </c:pt>
                <c:pt idx="535">
                  <c:v>3500</c:v>
                </c:pt>
                <c:pt idx="536">
                  <c:v>2450</c:v>
                </c:pt>
                <c:pt idx="537">
                  <c:v>1300</c:v>
                </c:pt>
                <c:pt idx="538">
                  <c:v>3176.75</c:v>
                </c:pt>
                <c:pt idx="539">
                  <c:v>2100</c:v>
                </c:pt>
                <c:pt idx="540">
                  <c:v>700</c:v>
                </c:pt>
                <c:pt idx="541">
                  <c:v>494.16</c:v>
                </c:pt>
                <c:pt idx="542">
                  <c:v>1203.25</c:v>
                </c:pt>
                <c:pt idx="543">
                  <c:v>1300</c:v>
                </c:pt>
                <c:pt idx="544">
                  <c:v>800</c:v>
                </c:pt>
                <c:pt idx="545">
                  <c:v>1447.83</c:v>
                </c:pt>
                <c:pt idx="546">
                  <c:v>2243.66</c:v>
                </c:pt>
                <c:pt idx="547">
                  <c:v>1381.33</c:v>
                </c:pt>
                <c:pt idx="548">
                  <c:v>2502.5</c:v>
                </c:pt>
                <c:pt idx="549">
                  <c:v>1153.9100000000001</c:v>
                </c:pt>
                <c:pt idx="550">
                  <c:v>1000</c:v>
                </c:pt>
                <c:pt idx="551">
                  <c:v>1283.33</c:v>
                </c:pt>
                <c:pt idx="552">
                  <c:v>1300</c:v>
                </c:pt>
                <c:pt idx="553">
                  <c:v>1413.66</c:v>
                </c:pt>
                <c:pt idx="554">
                  <c:v>3033.33</c:v>
                </c:pt>
                <c:pt idx="555">
                  <c:v>1030</c:v>
                </c:pt>
                <c:pt idx="556">
                  <c:v>2088.33</c:v>
                </c:pt>
                <c:pt idx="557">
                  <c:v>454</c:v>
                </c:pt>
                <c:pt idx="558">
                  <c:v>1443.16</c:v>
                </c:pt>
                <c:pt idx="559">
                  <c:v>1485</c:v>
                </c:pt>
                <c:pt idx="560">
                  <c:v>3403.91</c:v>
                </c:pt>
                <c:pt idx="561">
                  <c:v>2450</c:v>
                </c:pt>
                <c:pt idx="562">
                  <c:v>1105</c:v>
                </c:pt>
                <c:pt idx="563">
                  <c:v>1224.4100000000001</c:v>
                </c:pt>
                <c:pt idx="564">
                  <c:v>918.91</c:v>
                </c:pt>
                <c:pt idx="565">
                  <c:v>2916.66</c:v>
                </c:pt>
                <c:pt idx="566">
                  <c:v>2245.83</c:v>
                </c:pt>
                <c:pt idx="567">
                  <c:v>729.16</c:v>
                </c:pt>
                <c:pt idx="568">
                  <c:v>1498.83</c:v>
                </c:pt>
                <c:pt idx="569">
                  <c:v>1369.58</c:v>
                </c:pt>
                <c:pt idx="570">
                  <c:v>2450</c:v>
                </c:pt>
                <c:pt idx="571">
                  <c:v>1000</c:v>
                </c:pt>
                <c:pt idx="572">
                  <c:v>2842.33</c:v>
                </c:pt>
                <c:pt idx="573">
                  <c:v>2966.66</c:v>
                </c:pt>
                <c:pt idx="574">
                  <c:v>1520.91</c:v>
                </c:pt>
                <c:pt idx="575">
                  <c:v>2090.16</c:v>
                </c:pt>
                <c:pt idx="576">
                  <c:v>650</c:v>
                </c:pt>
                <c:pt idx="577">
                  <c:v>1016.66</c:v>
                </c:pt>
                <c:pt idx="578">
                  <c:v>1377.16</c:v>
                </c:pt>
                <c:pt idx="579">
                  <c:v>1281.25</c:v>
                </c:pt>
                <c:pt idx="580">
                  <c:v>1886</c:v>
                </c:pt>
                <c:pt idx="581">
                  <c:v>2087.58</c:v>
                </c:pt>
                <c:pt idx="582">
                  <c:v>1325</c:v>
                </c:pt>
                <c:pt idx="583">
                  <c:v>1128.4100000000001</c:v>
                </c:pt>
                <c:pt idx="584">
                  <c:v>1369.58</c:v>
                </c:pt>
                <c:pt idx="585">
                  <c:v>1005</c:v>
                </c:pt>
                <c:pt idx="586">
                  <c:v>1050.83</c:v>
                </c:pt>
                <c:pt idx="587">
                  <c:v>1783.33</c:v>
                </c:pt>
                <c:pt idx="588">
                  <c:v>1575</c:v>
                </c:pt>
                <c:pt idx="589">
                  <c:v>1255.75</c:v>
                </c:pt>
                <c:pt idx="590">
                  <c:v>11635.16</c:v>
                </c:pt>
                <c:pt idx="591">
                  <c:v>1479.91</c:v>
                </c:pt>
                <c:pt idx="592">
                  <c:v>3280.75</c:v>
                </c:pt>
                <c:pt idx="593">
                  <c:v>1764</c:v>
                </c:pt>
                <c:pt idx="594">
                  <c:v>2603.16</c:v>
                </c:pt>
                <c:pt idx="595">
                  <c:v>1921.25</c:v>
                </c:pt>
                <c:pt idx="596">
                  <c:v>1256.1600000000001</c:v>
                </c:pt>
                <c:pt idx="597">
                  <c:v>750</c:v>
                </c:pt>
                <c:pt idx="598">
                  <c:v>728.08</c:v>
                </c:pt>
                <c:pt idx="599">
                  <c:v>1749.66</c:v>
                </c:pt>
                <c:pt idx="600">
                  <c:v>1166.6600000000001</c:v>
                </c:pt>
                <c:pt idx="601">
                  <c:v>2883</c:v>
                </c:pt>
                <c:pt idx="602">
                  <c:v>1169</c:v>
                </c:pt>
                <c:pt idx="603">
                  <c:v>3068.58</c:v>
                </c:pt>
                <c:pt idx="604">
                  <c:v>6149.5</c:v>
                </c:pt>
                <c:pt idx="605">
                  <c:v>1100</c:v>
                </c:pt>
                <c:pt idx="606">
                  <c:v>2320.5</c:v>
                </c:pt>
                <c:pt idx="607">
                  <c:v>700</c:v>
                </c:pt>
                <c:pt idx="608">
                  <c:v>2600</c:v>
                </c:pt>
                <c:pt idx="609">
                  <c:v>4060</c:v>
                </c:pt>
                <c:pt idx="610">
                  <c:v>3740</c:v>
                </c:pt>
                <c:pt idx="611">
                  <c:v>823.41</c:v>
                </c:pt>
                <c:pt idx="612">
                  <c:v>2450</c:v>
                </c:pt>
                <c:pt idx="613">
                  <c:v>2419</c:v>
                </c:pt>
                <c:pt idx="614">
                  <c:v>1300</c:v>
                </c:pt>
                <c:pt idx="615">
                  <c:v>1500</c:v>
                </c:pt>
                <c:pt idx="616">
                  <c:v>1298.08</c:v>
                </c:pt>
                <c:pt idx="617">
                  <c:v>1137.5</c:v>
                </c:pt>
                <c:pt idx="618">
                  <c:v>1225</c:v>
                </c:pt>
                <c:pt idx="619">
                  <c:v>1936.83</c:v>
                </c:pt>
                <c:pt idx="620">
                  <c:v>1185.6600000000001</c:v>
                </c:pt>
                <c:pt idx="621">
                  <c:v>1300</c:v>
                </c:pt>
                <c:pt idx="622">
                  <c:v>2523.66</c:v>
                </c:pt>
                <c:pt idx="623">
                  <c:v>738.5</c:v>
                </c:pt>
                <c:pt idx="624">
                  <c:v>706.83</c:v>
                </c:pt>
                <c:pt idx="625">
                  <c:v>1000</c:v>
                </c:pt>
                <c:pt idx="626">
                  <c:v>1408.16</c:v>
                </c:pt>
                <c:pt idx="627">
                  <c:v>1620.25</c:v>
                </c:pt>
                <c:pt idx="628">
                  <c:v>2444.16</c:v>
                </c:pt>
                <c:pt idx="629">
                  <c:v>3203.08</c:v>
                </c:pt>
                <c:pt idx="630">
                  <c:v>896.83</c:v>
                </c:pt>
                <c:pt idx="631">
                  <c:v>4180</c:v>
                </c:pt>
                <c:pt idx="632">
                  <c:v>3616.66</c:v>
                </c:pt>
                <c:pt idx="633">
                  <c:v>4133.33</c:v>
                </c:pt>
                <c:pt idx="634">
                  <c:v>1200</c:v>
                </c:pt>
                <c:pt idx="635">
                  <c:v>3266.66</c:v>
                </c:pt>
                <c:pt idx="636">
                  <c:v>1866.66</c:v>
                </c:pt>
                <c:pt idx="637">
                  <c:v>921.66</c:v>
                </c:pt>
                <c:pt idx="638">
                  <c:v>1050</c:v>
                </c:pt>
                <c:pt idx="639">
                  <c:v>2429.25</c:v>
                </c:pt>
                <c:pt idx="640">
                  <c:v>1716.66</c:v>
                </c:pt>
                <c:pt idx="641">
                  <c:v>510</c:v>
                </c:pt>
                <c:pt idx="642">
                  <c:v>2899.5</c:v>
                </c:pt>
                <c:pt idx="643">
                  <c:v>1395.33</c:v>
                </c:pt>
                <c:pt idx="644">
                  <c:v>3105.91</c:v>
                </c:pt>
                <c:pt idx="645">
                  <c:v>3500</c:v>
                </c:pt>
                <c:pt idx="646">
                  <c:v>2648.66</c:v>
                </c:pt>
                <c:pt idx="647">
                  <c:v>1413.66</c:v>
                </c:pt>
                <c:pt idx="648">
                  <c:v>1525</c:v>
                </c:pt>
                <c:pt idx="649">
                  <c:v>1678.58</c:v>
                </c:pt>
                <c:pt idx="650">
                  <c:v>1052.1600000000001</c:v>
                </c:pt>
                <c:pt idx="651">
                  <c:v>2050</c:v>
                </c:pt>
                <c:pt idx="652">
                  <c:v>794.91</c:v>
                </c:pt>
                <c:pt idx="653">
                  <c:v>1725</c:v>
                </c:pt>
                <c:pt idx="654">
                  <c:v>2808.33</c:v>
                </c:pt>
                <c:pt idx="655">
                  <c:v>4000</c:v>
                </c:pt>
                <c:pt idx="656">
                  <c:v>2817.5</c:v>
                </c:pt>
                <c:pt idx="657">
                  <c:v>2058.33</c:v>
                </c:pt>
                <c:pt idx="658">
                  <c:v>1400</c:v>
                </c:pt>
                <c:pt idx="659">
                  <c:v>2812.5</c:v>
                </c:pt>
                <c:pt idx="660">
                  <c:v>1678.58</c:v>
                </c:pt>
                <c:pt idx="661">
                  <c:v>747.5</c:v>
                </c:pt>
                <c:pt idx="662">
                  <c:v>1633.33</c:v>
                </c:pt>
                <c:pt idx="663">
                  <c:v>1166.6600000000001</c:v>
                </c:pt>
                <c:pt idx="664">
                  <c:v>1575</c:v>
                </c:pt>
                <c:pt idx="665">
                  <c:v>2580</c:v>
                </c:pt>
                <c:pt idx="666">
                  <c:v>571.16</c:v>
                </c:pt>
                <c:pt idx="667">
                  <c:v>363.16</c:v>
                </c:pt>
                <c:pt idx="668">
                  <c:v>2208.33</c:v>
                </c:pt>
                <c:pt idx="669">
                  <c:v>975</c:v>
                </c:pt>
                <c:pt idx="670">
                  <c:v>1903.58</c:v>
                </c:pt>
                <c:pt idx="671">
                  <c:v>2458.33</c:v>
                </c:pt>
                <c:pt idx="672">
                  <c:v>2235.25</c:v>
                </c:pt>
                <c:pt idx="673">
                  <c:v>1034.6600000000001</c:v>
                </c:pt>
                <c:pt idx="674">
                  <c:v>1150</c:v>
                </c:pt>
                <c:pt idx="675">
                  <c:v>4083.33</c:v>
                </c:pt>
                <c:pt idx="676">
                  <c:v>1747</c:v>
                </c:pt>
                <c:pt idx="677">
                  <c:v>1283.33</c:v>
                </c:pt>
                <c:pt idx="678">
                  <c:v>1779</c:v>
                </c:pt>
                <c:pt idx="679">
                  <c:v>646.16</c:v>
                </c:pt>
                <c:pt idx="680">
                  <c:v>3266.66</c:v>
                </c:pt>
                <c:pt idx="681">
                  <c:v>3683.33</c:v>
                </c:pt>
                <c:pt idx="682">
                  <c:v>2100</c:v>
                </c:pt>
                <c:pt idx="683">
                  <c:v>702.33</c:v>
                </c:pt>
                <c:pt idx="684">
                  <c:v>2700</c:v>
                </c:pt>
                <c:pt idx="685">
                  <c:v>1174</c:v>
                </c:pt>
                <c:pt idx="686">
                  <c:v>1720</c:v>
                </c:pt>
                <c:pt idx="687">
                  <c:v>1883.33</c:v>
                </c:pt>
                <c:pt idx="688">
                  <c:v>1047.1600000000001</c:v>
                </c:pt>
                <c:pt idx="689">
                  <c:v>2791.83</c:v>
                </c:pt>
                <c:pt idx="690">
                  <c:v>426.91</c:v>
                </c:pt>
                <c:pt idx="691">
                  <c:v>1160.6600000000001</c:v>
                </c:pt>
                <c:pt idx="692">
                  <c:v>1847.41</c:v>
                </c:pt>
                <c:pt idx="693">
                  <c:v>1400</c:v>
                </c:pt>
                <c:pt idx="694">
                  <c:v>2010.16</c:v>
                </c:pt>
                <c:pt idx="695">
                  <c:v>1533.33</c:v>
                </c:pt>
                <c:pt idx="696">
                  <c:v>1000</c:v>
                </c:pt>
                <c:pt idx="697">
                  <c:v>1028.5</c:v>
                </c:pt>
                <c:pt idx="698">
                  <c:v>1500</c:v>
                </c:pt>
                <c:pt idx="699">
                  <c:v>2163</c:v>
                </c:pt>
                <c:pt idx="700">
                  <c:v>1281.25</c:v>
                </c:pt>
                <c:pt idx="701">
                  <c:v>5525</c:v>
                </c:pt>
                <c:pt idx="702">
                  <c:v>1050</c:v>
                </c:pt>
                <c:pt idx="703">
                  <c:v>2640.75</c:v>
                </c:pt>
                <c:pt idx="704">
                  <c:v>1482.75</c:v>
                </c:pt>
                <c:pt idx="705">
                  <c:v>1050</c:v>
                </c:pt>
                <c:pt idx="706">
                  <c:v>3133.33</c:v>
                </c:pt>
                <c:pt idx="707">
                  <c:v>1312.5</c:v>
                </c:pt>
                <c:pt idx="708">
                  <c:v>1524.08</c:v>
                </c:pt>
                <c:pt idx="709">
                  <c:v>550</c:v>
                </c:pt>
                <c:pt idx="710">
                  <c:v>2179.83</c:v>
                </c:pt>
                <c:pt idx="711">
                  <c:v>1800</c:v>
                </c:pt>
                <c:pt idx="712">
                  <c:v>3632.33</c:v>
                </c:pt>
                <c:pt idx="713">
                  <c:v>1010.83</c:v>
                </c:pt>
                <c:pt idx="714">
                  <c:v>1834.08</c:v>
                </c:pt>
                <c:pt idx="715">
                  <c:v>2333.33</c:v>
                </c:pt>
                <c:pt idx="716">
                  <c:v>930</c:v>
                </c:pt>
                <c:pt idx="717">
                  <c:v>557</c:v>
                </c:pt>
                <c:pt idx="718">
                  <c:v>3425.33</c:v>
                </c:pt>
                <c:pt idx="719">
                  <c:v>2817.08</c:v>
                </c:pt>
                <c:pt idx="720">
                  <c:v>2175</c:v>
                </c:pt>
                <c:pt idx="721">
                  <c:v>977.91</c:v>
                </c:pt>
                <c:pt idx="722">
                  <c:v>1546.16</c:v>
                </c:pt>
                <c:pt idx="723">
                  <c:v>1775</c:v>
                </c:pt>
                <c:pt idx="724">
                  <c:v>3575.33</c:v>
                </c:pt>
                <c:pt idx="725">
                  <c:v>3416.66</c:v>
                </c:pt>
                <c:pt idx="726">
                  <c:v>2496</c:v>
                </c:pt>
                <c:pt idx="727">
                  <c:v>900</c:v>
                </c:pt>
                <c:pt idx="728">
                  <c:v>1362.25</c:v>
                </c:pt>
                <c:pt idx="729">
                  <c:v>2393.33</c:v>
                </c:pt>
                <c:pt idx="730">
                  <c:v>933.33</c:v>
                </c:pt>
                <c:pt idx="731">
                  <c:v>1700</c:v>
                </c:pt>
                <c:pt idx="732">
                  <c:v>2086.41</c:v>
                </c:pt>
                <c:pt idx="733">
                  <c:v>1995.41</c:v>
                </c:pt>
                <c:pt idx="734">
                  <c:v>4345.83</c:v>
                </c:pt>
                <c:pt idx="735">
                  <c:v>1500</c:v>
                </c:pt>
                <c:pt idx="736">
                  <c:v>5100</c:v>
                </c:pt>
                <c:pt idx="737">
                  <c:v>1166.6600000000001</c:v>
                </c:pt>
                <c:pt idx="738">
                  <c:v>2318.08</c:v>
                </c:pt>
                <c:pt idx="739">
                  <c:v>1834.08</c:v>
                </c:pt>
                <c:pt idx="740">
                  <c:v>2046.33</c:v>
                </c:pt>
                <c:pt idx="741">
                  <c:v>3715.58</c:v>
                </c:pt>
                <c:pt idx="742">
                  <c:v>2450</c:v>
                </c:pt>
                <c:pt idx="743">
                  <c:v>1400</c:v>
                </c:pt>
                <c:pt idx="744">
                  <c:v>1500</c:v>
                </c:pt>
                <c:pt idx="745">
                  <c:v>1700</c:v>
                </c:pt>
                <c:pt idx="746">
                  <c:v>2114.91</c:v>
                </c:pt>
                <c:pt idx="747">
                  <c:v>3000</c:v>
                </c:pt>
                <c:pt idx="748">
                  <c:v>1288</c:v>
                </c:pt>
                <c:pt idx="749">
                  <c:v>675</c:v>
                </c:pt>
                <c:pt idx="750">
                  <c:v>2453</c:v>
                </c:pt>
                <c:pt idx="751">
                  <c:v>2715.66</c:v>
                </c:pt>
                <c:pt idx="752">
                  <c:v>2135.16</c:v>
                </c:pt>
                <c:pt idx="753">
                  <c:v>1050</c:v>
                </c:pt>
                <c:pt idx="754">
                  <c:v>2133.66</c:v>
                </c:pt>
                <c:pt idx="755">
                  <c:v>3850</c:v>
                </c:pt>
                <c:pt idx="756">
                  <c:v>400</c:v>
                </c:pt>
                <c:pt idx="757">
                  <c:v>997.5</c:v>
                </c:pt>
                <c:pt idx="758">
                  <c:v>2496.66</c:v>
                </c:pt>
                <c:pt idx="759">
                  <c:v>1283.33</c:v>
                </c:pt>
                <c:pt idx="760">
                  <c:v>2589.33</c:v>
                </c:pt>
                <c:pt idx="761">
                  <c:v>3451.08</c:v>
                </c:pt>
                <c:pt idx="762">
                  <c:v>3086.16</c:v>
                </c:pt>
                <c:pt idx="763">
                  <c:v>546.16</c:v>
                </c:pt>
                <c:pt idx="764">
                  <c:v>4034.83</c:v>
                </c:pt>
                <c:pt idx="765">
                  <c:v>1023.08</c:v>
                </c:pt>
                <c:pt idx="766">
                  <c:v>900</c:v>
                </c:pt>
                <c:pt idx="767">
                  <c:v>1516.66</c:v>
                </c:pt>
                <c:pt idx="768">
                  <c:v>560</c:v>
                </c:pt>
                <c:pt idx="769">
                  <c:v>1169.08</c:v>
                </c:pt>
                <c:pt idx="770">
                  <c:v>1348.91</c:v>
                </c:pt>
                <c:pt idx="771">
                  <c:v>1195.33</c:v>
                </c:pt>
                <c:pt idx="772">
                  <c:v>1776.16</c:v>
                </c:pt>
                <c:pt idx="773">
                  <c:v>2206.83</c:v>
                </c:pt>
                <c:pt idx="774">
                  <c:v>2823.33</c:v>
                </c:pt>
                <c:pt idx="775">
                  <c:v>1682</c:v>
                </c:pt>
                <c:pt idx="776">
                  <c:v>1413.66</c:v>
                </c:pt>
                <c:pt idx="777">
                  <c:v>2600</c:v>
                </c:pt>
                <c:pt idx="778">
                  <c:v>2203.75</c:v>
                </c:pt>
                <c:pt idx="779">
                  <c:v>2266.66</c:v>
                </c:pt>
                <c:pt idx="780">
                  <c:v>1280</c:v>
                </c:pt>
                <c:pt idx="781">
                  <c:v>2300</c:v>
                </c:pt>
                <c:pt idx="782">
                  <c:v>960</c:v>
                </c:pt>
                <c:pt idx="783">
                  <c:v>1633.33</c:v>
                </c:pt>
                <c:pt idx="784">
                  <c:v>3516.66</c:v>
                </c:pt>
                <c:pt idx="785">
                  <c:v>1633.33</c:v>
                </c:pt>
                <c:pt idx="786">
                  <c:v>3000</c:v>
                </c:pt>
                <c:pt idx="787">
                  <c:v>1524.08</c:v>
                </c:pt>
                <c:pt idx="788">
                  <c:v>1516.66</c:v>
                </c:pt>
                <c:pt idx="789">
                  <c:v>2084</c:v>
                </c:pt>
                <c:pt idx="790">
                  <c:v>1678.58</c:v>
                </c:pt>
                <c:pt idx="791">
                  <c:v>736.75</c:v>
                </c:pt>
                <c:pt idx="792">
                  <c:v>1766.66</c:v>
                </c:pt>
                <c:pt idx="793">
                  <c:v>187</c:v>
                </c:pt>
                <c:pt idx="794">
                  <c:v>4900</c:v>
                </c:pt>
                <c:pt idx="795">
                  <c:v>2875</c:v>
                </c:pt>
                <c:pt idx="796">
                  <c:v>1852.5</c:v>
                </c:pt>
                <c:pt idx="797">
                  <c:v>934.25</c:v>
                </c:pt>
                <c:pt idx="798">
                  <c:v>1678.58</c:v>
                </c:pt>
                <c:pt idx="799">
                  <c:v>1244.1600000000001</c:v>
                </c:pt>
                <c:pt idx="800">
                  <c:v>1366.66</c:v>
                </c:pt>
                <c:pt idx="801">
                  <c:v>647.5</c:v>
                </c:pt>
                <c:pt idx="802">
                  <c:v>1281.25</c:v>
                </c:pt>
                <c:pt idx="803">
                  <c:v>1083.33</c:v>
                </c:pt>
                <c:pt idx="804">
                  <c:v>1028.5</c:v>
                </c:pt>
                <c:pt idx="805">
                  <c:v>2100</c:v>
                </c:pt>
                <c:pt idx="806">
                  <c:v>2916.66</c:v>
                </c:pt>
                <c:pt idx="807">
                  <c:v>1983.33</c:v>
                </c:pt>
                <c:pt idx="808">
                  <c:v>1600</c:v>
                </c:pt>
                <c:pt idx="809">
                  <c:v>507.16</c:v>
                </c:pt>
                <c:pt idx="810">
                  <c:v>2800</c:v>
                </c:pt>
                <c:pt idx="811">
                  <c:v>1369.58</c:v>
                </c:pt>
                <c:pt idx="812">
                  <c:v>2333.33</c:v>
                </c:pt>
                <c:pt idx="813">
                  <c:v>975.83</c:v>
                </c:pt>
                <c:pt idx="814">
                  <c:v>1052.1600000000001</c:v>
                </c:pt>
                <c:pt idx="815">
                  <c:v>5331.66</c:v>
                </c:pt>
                <c:pt idx="816">
                  <c:v>880</c:v>
                </c:pt>
                <c:pt idx="817">
                  <c:v>1400</c:v>
                </c:pt>
                <c:pt idx="818">
                  <c:v>446.16</c:v>
                </c:pt>
                <c:pt idx="819">
                  <c:v>1390</c:v>
                </c:pt>
                <c:pt idx="820">
                  <c:v>2166.66</c:v>
                </c:pt>
                <c:pt idx="821">
                  <c:v>811.5</c:v>
                </c:pt>
                <c:pt idx="822">
                  <c:v>2400</c:v>
                </c:pt>
                <c:pt idx="823">
                  <c:v>1518.83</c:v>
                </c:pt>
                <c:pt idx="824">
                  <c:v>832.75</c:v>
                </c:pt>
                <c:pt idx="825">
                  <c:v>4316.66</c:v>
                </c:pt>
                <c:pt idx="826">
                  <c:v>506.16</c:v>
                </c:pt>
                <c:pt idx="827">
                  <c:v>1710</c:v>
                </c:pt>
                <c:pt idx="828">
                  <c:v>514</c:v>
                </c:pt>
                <c:pt idx="829">
                  <c:v>1081.08</c:v>
                </c:pt>
                <c:pt idx="830">
                  <c:v>2757.41</c:v>
                </c:pt>
                <c:pt idx="831">
                  <c:v>1575</c:v>
                </c:pt>
                <c:pt idx="832">
                  <c:v>2782.5</c:v>
                </c:pt>
                <c:pt idx="833">
                  <c:v>2802.08</c:v>
                </c:pt>
                <c:pt idx="834">
                  <c:v>1292.25</c:v>
                </c:pt>
                <c:pt idx="835">
                  <c:v>5067.5</c:v>
                </c:pt>
                <c:pt idx="836">
                  <c:v>2291.66</c:v>
                </c:pt>
                <c:pt idx="837">
                  <c:v>6312.5</c:v>
                </c:pt>
                <c:pt idx="838">
                  <c:v>1609.16</c:v>
                </c:pt>
                <c:pt idx="839">
                  <c:v>180</c:v>
                </c:pt>
                <c:pt idx="840">
                  <c:v>1400</c:v>
                </c:pt>
                <c:pt idx="841">
                  <c:v>3050</c:v>
                </c:pt>
                <c:pt idx="842">
                  <c:v>1408.33</c:v>
                </c:pt>
                <c:pt idx="843">
                  <c:v>726.91</c:v>
                </c:pt>
                <c:pt idx="844">
                  <c:v>3033.33</c:v>
                </c:pt>
                <c:pt idx="845">
                  <c:v>3547.25</c:v>
                </c:pt>
                <c:pt idx="846">
                  <c:v>2100</c:v>
                </c:pt>
                <c:pt idx="847">
                  <c:v>629.5</c:v>
                </c:pt>
                <c:pt idx="848">
                  <c:v>1641.41</c:v>
                </c:pt>
                <c:pt idx="849">
                  <c:v>2303.25</c:v>
                </c:pt>
                <c:pt idx="850">
                  <c:v>1600</c:v>
                </c:pt>
                <c:pt idx="851">
                  <c:v>4750</c:v>
                </c:pt>
                <c:pt idx="852">
                  <c:v>1380</c:v>
                </c:pt>
                <c:pt idx="853">
                  <c:v>1281.25</c:v>
                </c:pt>
                <c:pt idx="854">
                  <c:v>1400</c:v>
                </c:pt>
                <c:pt idx="855">
                  <c:v>1300</c:v>
                </c:pt>
                <c:pt idx="856">
                  <c:v>2683.33</c:v>
                </c:pt>
                <c:pt idx="857">
                  <c:v>2158.16</c:v>
                </c:pt>
                <c:pt idx="858">
                  <c:v>1200</c:v>
                </c:pt>
                <c:pt idx="859">
                  <c:v>2683.33</c:v>
                </c:pt>
                <c:pt idx="860">
                  <c:v>1750</c:v>
                </c:pt>
                <c:pt idx="861">
                  <c:v>1779</c:v>
                </c:pt>
                <c:pt idx="862">
                  <c:v>1151</c:v>
                </c:pt>
                <c:pt idx="863">
                  <c:v>1791.83</c:v>
                </c:pt>
                <c:pt idx="864">
                  <c:v>1560</c:v>
                </c:pt>
                <c:pt idx="865">
                  <c:v>1446.83</c:v>
                </c:pt>
                <c:pt idx="866">
                  <c:v>2287.08</c:v>
                </c:pt>
                <c:pt idx="867">
                  <c:v>2333.33</c:v>
                </c:pt>
                <c:pt idx="868">
                  <c:v>1315.91</c:v>
                </c:pt>
                <c:pt idx="869">
                  <c:v>3794.58</c:v>
                </c:pt>
                <c:pt idx="870">
                  <c:v>2100</c:v>
                </c:pt>
                <c:pt idx="871">
                  <c:v>1040</c:v>
                </c:pt>
                <c:pt idx="872">
                  <c:v>1949.33</c:v>
                </c:pt>
                <c:pt idx="873">
                  <c:v>553.66</c:v>
                </c:pt>
                <c:pt idx="874">
                  <c:v>1283.33</c:v>
                </c:pt>
                <c:pt idx="875">
                  <c:v>3328.58</c:v>
                </c:pt>
                <c:pt idx="876">
                  <c:v>6582.33</c:v>
                </c:pt>
                <c:pt idx="877">
                  <c:v>2359</c:v>
                </c:pt>
                <c:pt idx="878">
                  <c:v>1003</c:v>
                </c:pt>
                <c:pt idx="879">
                  <c:v>5666.66</c:v>
                </c:pt>
                <c:pt idx="880">
                  <c:v>1733.33</c:v>
                </c:pt>
                <c:pt idx="881">
                  <c:v>850</c:v>
                </c:pt>
                <c:pt idx="882">
                  <c:v>1344.83</c:v>
                </c:pt>
                <c:pt idx="883">
                  <c:v>2340</c:v>
                </c:pt>
                <c:pt idx="884">
                  <c:v>3052.25</c:v>
                </c:pt>
                <c:pt idx="885">
                  <c:v>586.16</c:v>
                </c:pt>
                <c:pt idx="886">
                  <c:v>1029.1600000000001</c:v>
                </c:pt>
                <c:pt idx="887">
                  <c:v>4250</c:v>
                </c:pt>
                <c:pt idx="888">
                  <c:v>751.83</c:v>
                </c:pt>
                <c:pt idx="889">
                  <c:v>1412.33</c:v>
                </c:pt>
                <c:pt idx="890">
                  <c:v>2850</c:v>
                </c:pt>
                <c:pt idx="891">
                  <c:v>1673.75</c:v>
                </c:pt>
                <c:pt idx="892">
                  <c:v>1625</c:v>
                </c:pt>
                <c:pt idx="893">
                  <c:v>1220.83</c:v>
                </c:pt>
                <c:pt idx="894">
                  <c:v>3066</c:v>
                </c:pt>
                <c:pt idx="895">
                  <c:v>1447.25</c:v>
                </c:pt>
                <c:pt idx="896">
                  <c:v>593.83000000000004</c:v>
                </c:pt>
                <c:pt idx="897">
                  <c:v>3614.16</c:v>
                </c:pt>
                <c:pt idx="898">
                  <c:v>1675</c:v>
                </c:pt>
                <c:pt idx="899">
                  <c:v>2114.91</c:v>
                </c:pt>
                <c:pt idx="900">
                  <c:v>2076.41</c:v>
                </c:pt>
                <c:pt idx="901">
                  <c:v>1400</c:v>
                </c:pt>
                <c:pt idx="902">
                  <c:v>2457.5</c:v>
                </c:pt>
                <c:pt idx="903">
                  <c:v>1983.33</c:v>
                </c:pt>
                <c:pt idx="904">
                  <c:v>1185.6600000000001</c:v>
                </c:pt>
                <c:pt idx="905">
                  <c:v>1126.25</c:v>
                </c:pt>
                <c:pt idx="906">
                  <c:v>1625</c:v>
                </c:pt>
                <c:pt idx="907">
                  <c:v>653.33000000000004</c:v>
                </c:pt>
                <c:pt idx="908">
                  <c:v>1677</c:v>
                </c:pt>
                <c:pt idx="909">
                  <c:v>1200</c:v>
                </c:pt>
                <c:pt idx="910">
                  <c:v>1144.25</c:v>
                </c:pt>
                <c:pt idx="911">
                  <c:v>1185.6600000000001</c:v>
                </c:pt>
                <c:pt idx="912">
                  <c:v>2457.83</c:v>
                </c:pt>
                <c:pt idx="913">
                  <c:v>2016.66</c:v>
                </c:pt>
                <c:pt idx="914">
                  <c:v>1816.25</c:v>
                </c:pt>
                <c:pt idx="915">
                  <c:v>1750</c:v>
                </c:pt>
                <c:pt idx="916">
                  <c:v>2100</c:v>
                </c:pt>
                <c:pt idx="917">
                  <c:v>5833.33</c:v>
                </c:pt>
                <c:pt idx="918">
                  <c:v>1600</c:v>
                </c:pt>
                <c:pt idx="919">
                  <c:v>1516.66</c:v>
                </c:pt>
                <c:pt idx="920">
                  <c:v>446.16</c:v>
                </c:pt>
                <c:pt idx="921">
                  <c:v>486.16</c:v>
                </c:pt>
                <c:pt idx="922">
                  <c:v>2440.16</c:v>
                </c:pt>
                <c:pt idx="923">
                  <c:v>2216.41</c:v>
                </c:pt>
                <c:pt idx="924">
                  <c:v>2009</c:v>
                </c:pt>
                <c:pt idx="925">
                  <c:v>1520.91</c:v>
                </c:pt>
                <c:pt idx="926">
                  <c:v>444.83</c:v>
                </c:pt>
                <c:pt idx="927">
                  <c:v>2875</c:v>
                </c:pt>
                <c:pt idx="928">
                  <c:v>2916.66</c:v>
                </c:pt>
                <c:pt idx="929">
                  <c:v>1750</c:v>
                </c:pt>
                <c:pt idx="930">
                  <c:v>2000</c:v>
                </c:pt>
                <c:pt idx="931">
                  <c:v>938.25</c:v>
                </c:pt>
                <c:pt idx="932">
                  <c:v>2365.25</c:v>
                </c:pt>
                <c:pt idx="933">
                  <c:v>1550</c:v>
                </c:pt>
                <c:pt idx="934">
                  <c:v>2333.33</c:v>
                </c:pt>
                <c:pt idx="935">
                  <c:v>1952.66</c:v>
                </c:pt>
                <c:pt idx="936">
                  <c:v>1162.75</c:v>
                </c:pt>
                <c:pt idx="937">
                  <c:v>1369.58</c:v>
                </c:pt>
                <c:pt idx="938">
                  <c:v>1678.58</c:v>
                </c:pt>
                <c:pt idx="939">
                  <c:v>4427.5</c:v>
                </c:pt>
                <c:pt idx="940">
                  <c:v>1926.25</c:v>
                </c:pt>
                <c:pt idx="941">
                  <c:v>454.5</c:v>
                </c:pt>
                <c:pt idx="942">
                  <c:v>1892.75</c:v>
                </c:pt>
                <c:pt idx="943">
                  <c:v>1160.6600000000001</c:v>
                </c:pt>
                <c:pt idx="944">
                  <c:v>2065.08</c:v>
                </c:pt>
                <c:pt idx="945">
                  <c:v>2816.66</c:v>
                </c:pt>
                <c:pt idx="946">
                  <c:v>851.58</c:v>
                </c:pt>
                <c:pt idx="947">
                  <c:v>1461.58</c:v>
                </c:pt>
                <c:pt idx="948">
                  <c:v>1508.33</c:v>
                </c:pt>
                <c:pt idx="949">
                  <c:v>5573.75</c:v>
                </c:pt>
                <c:pt idx="950">
                  <c:v>1433.16</c:v>
                </c:pt>
                <c:pt idx="951">
                  <c:v>3500</c:v>
                </c:pt>
                <c:pt idx="952">
                  <c:v>1060.08</c:v>
                </c:pt>
                <c:pt idx="953">
                  <c:v>1645.5</c:v>
                </c:pt>
                <c:pt idx="954">
                  <c:v>1524.08</c:v>
                </c:pt>
                <c:pt idx="955">
                  <c:v>1633.33</c:v>
                </c:pt>
                <c:pt idx="956">
                  <c:v>3365.41</c:v>
                </c:pt>
                <c:pt idx="957">
                  <c:v>1413.66</c:v>
                </c:pt>
                <c:pt idx="958">
                  <c:v>1185.6600000000001</c:v>
                </c:pt>
                <c:pt idx="959">
                  <c:v>2450</c:v>
                </c:pt>
                <c:pt idx="960">
                  <c:v>1166.6600000000001</c:v>
                </c:pt>
                <c:pt idx="961">
                  <c:v>1616.66</c:v>
                </c:pt>
                <c:pt idx="962">
                  <c:v>1166.6600000000001</c:v>
                </c:pt>
                <c:pt idx="963">
                  <c:v>2566.66</c:v>
                </c:pt>
                <c:pt idx="964">
                  <c:v>2450</c:v>
                </c:pt>
                <c:pt idx="965">
                  <c:v>3502</c:v>
                </c:pt>
                <c:pt idx="966">
                  <c:v>1834.08</c:v>
                </c:pt>
                <c:pt idx="967">
                  <c:v>2603</c:v>
                </c:pt>
                <c:pt idx="968">
                  <c:v>1949.33</c:v>
                </c:pt>
                <c:pt idx="969">
                  <c:v>1995.41</c:v>
                </c:pt>
                <c:pt idx="970">
                  <c:v>1400</c:v>
                </c:pt>
                <c:pt idx="971">
                  <c:v>1733.33</c:v>
                </c:pt>
                <c:pt idx="972">
                  <c:v>385</c:v>
                </c:pt>
                <c:pt idx="973">
                  <c:v>1731</c:v>
                </c:pt>
                <c:pt idx="974">
                  <c:v>2066</c:v>
                </c:pt>
                <c:pt idx="975">
                  <c:v>4202</c:v>
                </c:pt>
                <c:pt idx="976">
                  <c:v>6285.08</c:v>
                </c:pt>
                <c:pt idx="977">
                  <c:v>1293.6600000000001</c:v>
                </c:pt>
                <c:pt idx="978">
                  <c:v>2916.66</c:v>
                </c:pt>
                <c:pt idx="979">
                  <c:v>1820</c:v>
                </c:pt>
                <c:pt idx="980">
                  <c:v>1325.41</c:v>
                </c:pt>
                <c:pt idx="981">
                  <c:v>1283.33</c:v>
                </c:pt>
                <c:pt idx="982">
                  <c:v>1283.33</c:v>
                </c:pt>
                <c:pt idx="983">
                  <c:v>2683.33</c:v>
                </c:pt>
                <c:pt idx="984">
                  <c:v>1811.08</c:v>
                </c:pt>
                <c:pt idx="985">
                  <c:v>2150.16</c:v>
                </c:pt>
                <c:pt idx="986">
                  <c:v>2500</c:v>
                </c:pt>
                <c:pt idx="987">
                  <c:v>1388.41</c:v>
                </c:pt>
                <c:pt idx="988">
                  <c:v>1616.33</c:v>
                </c:pt>
                <c:pt idx="989">
                  <c:v>1203.08</c:v>
                </c:pt>
                <c:pt idx="990">
                  <c:v>1633.33</c:v>
                </c:pt>
                <c:pt idx="991">
                  <c:v>646.16</c:v>
                </c:pt>
                <c:pt idx="992">
                  <c:v>1125</c:v>
                </c:pt>
                <c:pt idx="993">
                  <c:v>1645.5</c:v>
                </c:pt>
                <c:pt idx="994">
                  <c:v>667.33</c:v>
                </c:pt>
                <c:pt idx="995">
                  <c:v>4846.83</c:v>
                </c:pt>
                <c:pt idx="996">
                  <c:v>1351</c:v>
                </c:pt>
                <c:pt idx="997">
                  <c:v>1325.91</c:v>
                </c:pt>
                <c:pt idx="998">
                  <c:v>1046.83</c:v>
                </c:pt>
                <c:pt idx="999">
                  <c:v>1711.75</c:v>
                </c:pt>
                <c:pt idx="1000">
                  <c:v>1443</c:v>
                </c:pt>
                <c:pt idx="1001">
                  <c:v>2895.75</c:v>
                </c:pt>
                <c:pt idx="1002">
                  <c:v>2500</c:v>
                </c:pt>
                <c:pt idx="1003">
                  <c:v>1771.33</c:v>
                </c:pt>
                <c:pt idx="1004">
                  <c:v>1516.66</c:v>
                </c:pt>
                <c:pt idx="1005">
                  <c:v>1700</c:v>
                </c:pt>
                <c:pt idx="1006">
                  <c:v>3783.33</c:v>
                </c:pt>
                <c:pt idx="1007">
                  <c:v>980</c:v>
                </c:pt>
                <c:pt idx="1008">
                  <c:v>2133.33</c:v>
                </c:pt>
                <c:pt idx="1009">
                  <c:v>991.25</c:v>
                </c:pt>
                <c:pt idx="1010">
                  <c:v>1669.41</c:v>
                </c:pt>
                <c:pt idx="1011">
                  <c:v>1300</c:v>
                </c:pt>
                <c:pt idx="1012">
                  <c:v>1678.58</c:v>
                </c:pt>
                <c:pt idx="1013">
                  <c:v>1866.66</c:v>
                </c:pt>
                <c:pt idx="1014">
                  <c:v>1028.5</c:v>
                </c:pt>
                <c:pt idx="1015">
                  <c:v>127</c:v>
                </c:pt>
                <c:pt idx="1016">
                  <c:v>1498.33</c:v>
                </c:pt>
                <c:pt idx="1017">
                  <c:v>1567.08</c:v>
                </c:pt>
                <c:pt idx="1018">
                  <c:v>2300</c:v>
                </c:pt>
                <c:pt idx="1019">
                  <c:v>1250</c:v>
                </c:pt>
                <c:pt idx="1020">
                  <c:v>3048.08</c:v>
                </c:pt>
                <c:pt idx="1021">
                  <c:v>984.83</c:v>
                </c:pt>
                <c:pt idx="1022">
                  <c:v>2250</c:v>
                </c:pt>
                <c:pt idx="1023">
                  <c:v>1546.16</c:v>
                </c:pt>
                <c:pt idx="1024">
                  <c:v>587.83000000000004</c:v>
                </c:pt>
                <c:pt idx="1025">
                  <c:v>2064.58</c:v>
                </c:pt>
                <c:pt idx="1026">
                  <c:v>1750</c:v>
                </c:pt>
                <c:pt idx="1027">
                  <c:v>3632.33</c:v>
                </c:pt>
                <c:pt idx="1028">
                  <c:v>600</c:v>
                </c:pt>
                <c:pt idx="1029">
                  <c:v>900</c:v>
                </c:pt>
                <c:pt idx="1030">
                  <c:v>1000</c:v>
                </c:pt>
                <c:pt idx="1031">
                  <c:v>1350</c:v>
                </c:pt>
                <c:pt idx="1032">
                  <c:v>4500</c:v>
                </c:pt>
                <c:pt idx="1033">
                  <c:v>2000</c:v>
                </c:pt>
                <c:pt idx="1034">
                  <c:v>950</c:v>
                </c:pt>
                <c:pt idx="1035">
                  <c:v>1433.33</c:v>
                </c:pt>
                <c:pt idx="1036">
                  <c:v>1500</c:v>
                </c:pt>
                <c:pt idx="1037">
                  <c:v>1811</c:v>
                </c:pt>
                <c:pt idx="1038">
                  <c:v>2329.58</c:v>
                </c:pt>
                <c:pt idx="1039">
                  <c:v>2300</c:v>
                </c:pt>
                <c:pt idx="1040">
                  <c:v>1785.83</c:v>
                </c:pt>
                <c:pt idx="1041">
                  <c:v>741.33</c:v>
                </c:pt>
                <c:pt idx="1042">
                  <c:v>2766.66</c:v>
                </c:pt>
                <c:pt idx="1043">
                  <c:v>800</c:v>
                </c:pt>
                <c:pt idx="1044">
                  <c:v>1900</c:v>
                </c:pt>
                <c:pt idx="1045">
                  <c:v>595.83000000000004</c:v>
                </c:pt>
                <c:pt idx="1046">
                  <c:v>800</c:v>
                </c:pt>
                <c:pt idx="1047">
                  <c:v>1669</c:v>
                </c:pt>
                <c:pt idx="1048">
                  <c:v>1400</c:v>
                </c:pt>
                <c:pt idx="1049">
                  <c:v>2566.66</c:v>
                </c:pt>
                <c:pt idx="1050">
                  <c:v>1236.6600000000001</c:v>
                </c:pt>
                <c:pt idx="1051">
                  <c:v>456.16</c:v>
                </c:pt>
                <c:pt idx="1052">
                  <c:v>3311.33</c:v>
                </c:pt>
                <c:pt idx="1053">
                  <c:v>1100</c:v>
                </c:pt>
                <c:pt idx="1054">
                  <c:v>700</c:v>
                </c:pt>
                <c:pt idx="1055">
                  <c:v>747.41</c:v>
                </c:pt>
                <c:pt idx="1056">
                  <c:v>1568</c:v>
                </c:pt>
                <c:pt idx="1057">
                  <c:v>1524.08</c:v>
                </c:pt>
                <c:pt idx="1058">
                  <c:v>4083.33</c:v>
                </c:pt>
                <c:pt idx="1059">
                  <c:v>2337</c:v>
                </c:pt>
                <c:pt idx="1060">
                  <c:v>1081.08</c:v>
                </c:pt>
                <c:pt idx="1061">
                  <c:v>1100</c:v>
                </c:pt>
                <c:pt idx="1062">
                  <c:v>1344.33</c:v>
                </c:pt>
                <c:pt idx="1063">
                  <c:v>2291.66</c:v>
                </c:pt>
                <c:pt idx="1064">
                  <c:v>1600</c:v>
                </c:pt>
                <c:pt idx="1065">
                  <c:v>1000</c:v>
                </c:pt>
                <c:pt idx="1066">
                  <c:v>3513.25</c:v>
                </c:pt>
                <c:pt idx="1067">
                  <c:v>1044.1600000000001</c:v>
                </c:pt>
                <c:pt idx="1068">
                  <c:v>1228.1600000000001</c:v>
                </c:pt>
                <c:pt idx="1069">
                  <c:v>870.5</c:v>
                </c:pt>
                <c:pt idx="1070">
                  <c:v>800</c:v>
                </c:pt>
                <c:pt idx="1071">
                  <c:v>1043</c:v>
                </c:pt>
                <c:pt idx="1072">
                  <c:v>2296.5</c:v>
                </c:pt>
                <c:pt idx="1073">
                  <c:v>4116.66</c:v>
                </c:pt>
                <c:pt idx="1074">
                  <c:v>3176.16</c:v>
                </c:pt>
                <c:pt idx="1075">
                  <c:v>3266.66</c:v>
                </c:pt>
                <c:pt idx="1076">
                  <c:v>1655.41</c:v>
                </c:pt>
                <c:pt idx="1077">
                  <c:v>2133.66</c:v>
                </c:pt>
                <c:pt idx="1078">
                  <c:v>2156.75</c:v>
                </c:pt>
                <c:pt idx="1079">
                  <c:v>1875</c:v>
                </c:pt>
                <c:pt idx="1080">
                  <c:v>2708.33</c:v>
                </c:pt>
                <c:pt idx="1081">
                  <c:v>1668.33</c:v>
                </c:pt>
                <c:pt idx="1082">
                  <c:v>1262.9100000000001</c:v>
                </c:pt>
                <c:pt idx="1083">
                  <c:v>1540.5</c:v>
                </c:pt>
                <c:pt idx="1084">
                  <c:v>1578.5</c:v>
                </c:pt>
                <c:pt idx="1085">
                  <c:v>2216.66</c:v>
                </c:pt>
                <c:pt idx="1086">
                  <c:v>2000</c:v>
                </c:pt>
                <c:pt idx="1087">
                  <c:v>2700</c:v>
                </c:pt>
                <c:pt idx="1088">
                  <c:v>1766.91</c:v>
                </c:pt>
                <c:pt idx="1089">
                  <c:v>1400</c:v>
                </c:pt>
                <c:pt idx="1090">
                  <c:v>1866.66</c:v>
                </c:pt>
                <c:pt idx="1091">
                  <c:v>1077.08</c:v>
                </c:pt>
                <c:pt idx="1092">
                  <c:v>1808.33</c:v>
                </c:pt>
                <c:pt idx="1093">
                  <c:v>2630.83</c:v>
                </c:pt>
                <c:pt idx="1094">
                  <c:v>980</c:v>
                </c:pt>
                <c:pt idx="1095">
                  <c:v>1475</c:v>
                </c:pt>
                <c:pt idx="1096">
                  <c:v>907.58</c:v>
                </c:pt>
                <c:pt idx="1097">
                  <c:v>1776.91</c:v>
                </c:pt>
                <c:pt idx="1098">
                  <c:v>1579.25</c:v>
                </c:pt>
                <c:pt idx="1099">
                  <c:v>991.66</c:v>
                </c:pt>
                <c:pt idx="1100">
                  <c:v>1438.58</c:v>
                </c:pt>
                <c:pt idx="1101">
                  <c:v>1966.66</c:v>
                </c:pt>
                <c:pt idx="1102">
                  <c:v>2100</c:v>
                </c:pt>
                <c:pt idx="1103">
                  <c:v>1400</c:v>
                </c:pt>
                <c:pt idx="1104">
                  <c:v>4306.66</c:v>
                </c:pt>
                <c:pt idx="1105">
                  <c:v>970</c:v>
                </c:pt>
                <c:pt idx="1106">
                  <c:v>766</c:v>
                </c:pt>
                <c:pt idx="1107">
                  <c:v>1300</c:v>
                </c:pt>
                <c:pt idx="1108">
                  <c:v>631</c:v>
                </c:pt>
                <c:pt idx="1109">
                  <c:v>1473.58</c:v>
                </c:pt>
                <c:pt idx="1110">
                  <c:v>1632.66</c:v>
                </c:pt>
                <c:pt idx="1111">
                  <c:v>1000</c:v>
                </c:pt>
                <c:pt idx="1112">
                  <c:v>2347.75</c:v>
                </c:pt>
                <c:pt idx="1113">
                  <c:v>1500</c:v>
                </c:pt>
                <c:pt idx="1114">
                  <c:v>2041.66</c:v>
                </c:pt>
                <c:pt idx="1115">
                  <c:v>896.83</c:v>
                </c:pt>
                <c:pt idx="1116">
                  <c:v>1767.5</c:v>
                </c:pt>
                <c:pt idx="1117">
                  <c:v>1706.83</c:v>
                </c:pt>
                <c:pt idx="1118">
                  <c:v>854.16</c:v>
                </c:pt>
                <c:pt idx="1119">
                  <c:v>1528.83</c:v>
                </c:pt>
                <c:pt idx="1120">
                  <c:v>2094.41</c:v>
                </c:pt>
                <c:pt idx="1121">
                  <c:v>2291.66</c:v>
                </c:pt>
                <c:pt idx="1122">
                  <c:v>1725</c:v>
                </c:pt>
                <c:pt idx="1123">
                  <c:v>2800</c:v>
                </c:pt>
                <c:pt idx="1124">
                  <c:v>1203</c:v>
                </c:pt>
                <c:pt idx="1125">
                  <c:v>900</c:v>
                </c:pt>
                <c:pt idx="1126">
                  <c:v>4250</c:v>
                </c:pt>
                <c:pt idx="1127">
                  <c:v>2533.33</c:v>
                </c:pt>
                <c:pt idx="1128">
                  <c:v>2166.66</c:v>
                </c:pt>
                <c:pt idx="1129">
                  <c:v>2318.08</c:v>
                </c:pt>
                <c:pt idx="1130">
                  <c:v>1399.58</c:v>
                </c:pt>
                <c:pt idx="1131">
                  <c:v>1634.5</c:v>
                </c:pt>
                <c:pt idx="1132">
                  <c:v>854.16</c:v>
                </c:pt>
                <c:pt idx="1133">
                  <c:v>2574.25</c:v>
                </c:pt>
                <c:pt idx="1134">
                  <c:v>1808.33</c:v>
                </c:pt>
                <c:pt idx="1135">
                  <c:v>1962.33</c:v>
                </c:pt>
                <c:pt idx="1136">
                  <c:v>867</c:v>
                </c:pt>
                <c:pt idx="1137">
                  <c:v>1691.66</c:v>
                </c:pt>
                <c:pt idx="1138">
                  <c:v>496.16</c:v>
                </c:pt>
                <c:pt idx="1139">
                  <c:v>3194.66</c:v>
                </c:pt>
                <c:pt idx="1140">
                  <c:v>1720</c:v>
                </c:pt>
                <c:pt idx="1141">
                  <c:v>1108.33</c:v>
                </c:pt>
                <c:pt idx="1142">
                  <c:v>933.33</c:v>
                </c:pt>
                <c:pt idx="1143">
                  <c:v>1995.41</c:v>
                </c:pt>
                <c:pt idx="1144">
                  <c:v>626.16</c:v>
                </c:pt>
                <c:pt idx="1145">
                  <c:v>1166.6600000000001</c:v>
                </c:pt>
                <c:pt idx="1146">
                  <c:v>1271</c:v>
                </c:pt>
                <c:pt idx="1147">
                  <c:v>1100</c:v>
                </c:pt>
                <c:pt idx="1148">
                  <c:v>2676.66</c:v>
                </c:pt>
                <c:pt idx="1149">
                  <c:v>1800</c:v>
                </c:pt>
                <c:pt idx="1150">
                  <c:v>3141.66</c:v>
                </c:pt>
                <c:pt idx="1151">
                  <c:v>5250</c:v>
                </c:pt>
                <c:pt idx="1152">
                  <c:v>1925</c:v>
                </c:pt>
                <c:pt idx="1153">
                  <c:v>850</c:v>
                </c:pt>
                <c:pt idx="1154">
                  <c:v>938.25</c:v>
                </c:pt>
                <c:pt idx="1155">
                  <c:v>1713.58</c:v>
                </c:pt>
                <c:pt idx="1156">
                  <c:v>1632.91</c:v>
                </c:pt>
                <c:pt idx="1157">
                  <c:v>526.91</c:v>
                </c:pt>
                <c:pt idx="1158">
                  <c:v>3081.75</c:v>
                </c:pt>
                <c:pt idx="1159">
                  <c:v>1600</c:v>
                </c:pt>
                <c:pt idx="1160">
                  <c:v>1413.66</c:v>
                </c:pt>
                <c:pt idx="1161">
                  <c:v>1995.41</c:v>
                </c:pt>
                <c:pt idx="1162">
                  <c:v>6416.66</c:v>
                </c:pt>
                <c:pt idx="1163">
                  <c:v>1666.66</c:v>
                </c:pt>
                <c:pt idx="1164">
                  <c:v>926.91</c:v>
                </c:pt>
                <c:pt idx="1165">
                  <c:v>866.66</c:v>
                </c:pt>
                <c:pt idx="1166">
                  <c:v>1200</c:v>
                </c:pt>
                <c:pt idx="1167">
                  <c:v>1683.33</c:v>
                </c:pt>
                <c:pt idx="1168">
                  <c:v>854.16</c:v>
                </c:pt>
                <c:pt idx="1169">
                  <c:v>4291.66</c:v>
                </c:pt>
                <c:pt idx="1170">
                  <c:v>1903.25</c:v>
                </c:pt>
                <c:pt idx="1171">
                  <c:v>4367.75</c:v>
                </c:pt>
                <c:pt idx="1172">
                  <c:v>2790.25</c:v>
                </c:pt>
                <c:pt idx="1173">
                  <c:v>1460</c:v>
                </c:pt>
                <c:pt idx="1174">
                  <c:v>341.66</c:v>
                </c:pt>
                <c:pt idx="1175">
                  <c:v>1516.66</c:v>
                </c:pt>
                <c:pt idx="1176">
                  <c:v>2894.33</c:v>
                </c:pt>
                <c:pt idx="1177">
                  <c:v>1811.08</c:v>
                </c:pt>
                <c:pt idx="1178">
                  <c:v>1678.58</c:v>
                </c:pt>
                <c:pt idx="1179">
                  <c:v>1050</c:v>
                </c:pt>
                <c:pt idx="1180">
                  <c:v>1790.41</c:v>
                </c:pt>
                <c:pt idx="1181">
                  <c:v>320</c:v>
                </c:pt>
                <c:pt idx="1182">
                  <c:v>1367.91</c:v>
                </c:pt>
                <c:pt idx="1183">
                  <c:v>1524.08</c:v>
                </c:pt>
                <c:pt idx="1184">
                  <c:v>1692.75</c:v>
                </c:pt>
                <c:pt idx="1185">
                  <c:v>5794.66</c:v>
                </c:pt>
                <c:pt idx="1186">
                  <c:v>1545.83</c:v>
                </c:pt>
                <c:pt idx="1187">
                  <c:v>566.16</c:v>
                </c:pt>
                <c:pt idx="1188">
                  <c:v>1900</c:v>
                </c:pt>
                <c:pt idx="1189">
                  <c:v>1625</c:v>
                </c:pt>
                <c:pt idx="1190">
                  <c:v>762</c:v>
                </c:pt>
                <c:pt idx="1191">
                  <c:v>1451</c:v>
                </c:pt>
                <c:pt idx="1192">
                  <c:v>1264.5</c:v>
                </c:pt>
                <c:pt idx="1193">
                  <c:v>1318</c:v>
                </c:pt>
                <c:pt idx="1194">
                  <c:v>3315.75</c:v>
                </c:pt>
                <c:pt idx="1195">
                  <c:v>795</c:v>
                </c:pt>
                <c:pt idx="1196">
                  <c:v>900</c:v>
                </c:pt>
                <c:pt idx="1197">
                  <c:v>3500</c:v>
                </c:pt>
                <c:pt idx="1198">
                  <c:v>1658.66</c:v>
                </c:pt>
                <c:pt idx="1199">
                  <c:v>1942.33</c:v>
                </c:pt>
                <c:pt idx="1200">
                  <c:v>781.66</c:v>
                </c:pt>
                <c:pt idx="1201">
                  <c:v>3100</c:v>
                </c:pt>
                <c:pt idx="1202">
                  <c:v>2104.91</c:v>
                </c:pt>
                <c:pt idx="1203">
                  <c:v>1347.66</c:v>
                </c:pt>
                <c:pt idx="1204">
                  <c:v>2076.08</c:v>
                </c:pt>
                <c:pt idx="1205">
                  <c:v>1926.25</c:v>
                </c:pt>
                <c:pt idx="1206">
                  <c:v>736.66</c:v>
                </c:pt>
                <c:pt idx="1207">
                  <c:v>2916.66</c:v>
                </c:pt>
                <c:pt idx="1208">
                  <c:v>3172</c:v>
                </c:pt>
                <c:pt idx="1209">
                  <c:v>2558.66</c:v>
                </c:pt>
                <c:pt idx="1210">
                  <c:v>1400</c:v>
                </c:pt>
                <c:pt idx="1211">
                  <c:v>2220.83</c:v>
                </c:pt>
                <c:pt idx="1212">
                  <c:v>1369.58</c:v>
                </c:pt>
                <c:pt idx="1213">
                  <c:v>2150</c:v>
                </c:pt>
                <c:pt idx="1214">
                  <c:v>3609.58</c:v>
                </c:pt>
                <c:pt idx="1215">
                  <c:v>2400</c:v>
                </c:pt>
                <c:pt idx="1216">
                  <c:v>170</c:v>
                </c:pt>
                <c:pt idx="1217">
                  <c:v>1654.25</c:v>
                </c:pt>
                <c:pt idx="1218">
                  <c:v>1450</c:v>
                </c:pt>
                <c:pt idx="1219">
                  <c:v>1740</c:v>
                </c:pt>
                <c:pt idx="1220">
                  <c:v>1400</c:v>
                </c:pt>
                <c:pt idx="1221">
                  <c:v>890.66</c:v>
                </c:pt>
                <c:pt idx="1222">
                  <c:v>1440</c:v>
                </c:pt>
                <c:pt idx="1223">
                  <c:v>2500</c:v>
                </c:pt>
                <c:pt idx="1224">
                  <c:v>1605.33</c:v>
                </c:pt>
                <c:pt idx="1225">
                  <c:v>1151</c:v>
                </c:pt>
                <c:pt idx="1226">
                  <c:v>2528</c:v>
                </c:pt>
                <c:pt idx="1227">
                  <c:v>1254.1600000000001</c:v>
                </c:pt>
                <c:pt idx="1228">
                  <c:v>1800.58</c:v>
                </c:pt>
                <c:pt idx="1229">
                  <c:v>2135.16</c:v>
                </c:pt>
                <c:pt idx="1230">
                  <c:v>3266.66</c:v>
                </c:pt>
                <c:pt idx="1231">
                  <c:v>3165</c:v>
                </c:pt>
                <c:pt idx="1232">
                  <c:v>1330.91</c:v>
                </c:pt>
                <c:pt idx="1233">
                  <c:v>2917.33</c:v>
                </c:pt>
                <c:pt idx="1234">
                  <c:v>1281</c:v>
                </c:pt>
                <c:pt idx="1235">
                  <c:v>1354.16</c:v>
                </c:pt>
                <c:pt idx="1236">
                  <c:v>6479.91</c:v>
                </c:pt>
                <c:pt idx="1237">
                  <c:v>326.91000000000003</c:v>
                </c:pt>
                <c:pt idx="1238">
                  <c:v>4217.5</c:v>
                </c:pt>
                <c:pt idx="1239">
                  <c:v>1866.66</c:v>
                </c:pt>
                <c:pt idx="1240">
                  <c:v>1894.33</c:v>
                </c:pt>
                <c:pt idx="1241">
                  <c:v>2180.5</c:v>
                </c:pt>
                <c:pt idx="1242">
                  <c:v>4981.25</c:v>
                </c:pt>
                <c:pt idx="1243">
                  <c:v>1833.33</c:v>
                </c:pt>
                <c:pt idx="1244">
                  <c:v>2300</c:v>
                </c:pt>
                <c:pt idx="1245">
                  <c:v>2156.75</c:v>
                </c:pt>
                <c:pt idx="1246">
                  <c:v>854.16</c:v>
                </c:pt>
                <c:pt idx="1247">
                  <c:v>300</c:v>
                </c:pt>
                <c:pt idx="1248">
                  <c:v>850</c:v>
                </c:pt>
                <c:pt idx="1249">
                  <c:v>1841.66</c:v>
                </c:pt>
                <c:pt idx="1250">
                  <c:v>2963.41</c:v>
                </c:pt>
                <c:pt idx="1251">
                  <c:v>1790.41</c:v>
                </c:pt>
                <c:pt idx="1252">
                  <c:v>1750</c:v>
                </c:pt>
                <c:pt idx="1253">
                  <c:v>1211.1600000000001</c:v>
                </c:pt>
                <c:pt idx="1254">
                  <c:v>1678.58</c:v>
                </c:pt>
                <c:pt idx="1255">
                  <c:v>1689.66</c:v>
                </c:pt>
                <c:pt idx="1256">
                  <c:v>1601.33</c:v>
                </c:pt>
                <c:pt idx="1257">
                  <c:v>1200</c:v>
                </c:pt>
                <c:pt idx="1258">
                  <c:v>1034.83</c:v>
                </c:pt>
                <c:pt idx="1259">
                  <c:v>2400</c:v>
                </c:pt>
                <c:pt idx="1260">
                  <c:v>5541.66</c:v>
                </c:pt>
                <c:pt idx="1261">
                  <c:v>2583.08</c:v>
                </c:pt>
                <c:pt idx="1262">
                  <c:v>1344.33</c:v>
                </c:pt>
                <c:pt idx="1263">
                  <c:v>1790.41</c:v>
                </c:pt>
                <c:pt idx="1264">
                  <c:v>813.66</c:v>
                </c:pt>
                <c:pt idx="1265">
                  <c:v>1300</c:v>
                </c:pt>
                <c:pt idx="1266">
                  <c:v>1866.66</c:v>
                </c:pt>
                <c:pt idx="1267">
                  <c:v>1881.33</c:v>
                </c:pt>
                <c:pt idx="1268">
                  <c:v>670</c:v>
                </c:pt>
                <c:pt idx="1269">
                  <c:v>2333.33</c:v>
                </c:pt>
                <c:pt idx="1270">
                  <c:v>1200</c:v>
                </c:pt>
                <c:pt idx="1271">
                  <c:v>2924.5</c:v>
                </c:pt>
                <c:pt idx="1272">
                  <c:v>1516.66</c:v>
                </c:pt>
                <c:pt idx="1273">
                  <c:v>842.16</c:v>
                </c:pt>
                <c:pt idx="1274">
                  <c:v>1675</c:v>
                </c:pt>
                <c:pt idx="1275">
                  <c:v>1750</c:v>
                </c:pt>
                <c:pt idx="1276">
                  <c:v>1292.25</c:v>
                </c:pt>
                <c:pt idx="1277">
                  <c:v>600</c:v>
                </c:pt>
                <c:pt idx="1278">
                  <c:v>1587.08</c:v>
                </c:pt>
                <c:pt idx="1279">
                  <c:v>2121</c:v>
                </c:pt>
                <c:pt idx="1280">
                  <c:v>1000</c:v>
                </c:pt>
                <c:pt idx="1281">
                  <c:v>1574.66</c:v>
                </c:pt>
                <c:pt idx="1282">
                  <c:v>2687.16</c:v>
                </c:pt>
                <c:pt idx="1283">
                  <c:v>1727.75</c:v>
                </c:pt>
                <c:pt idx="1284">
                  <c:v>2087.58</c:v>
                </c:pt>
                <c:pt idx="1285">
                  <c:v>1363</c:v>
                </c:pt>
                <c:pt idx="1286">
                  <c:v>2260.75</c:v>
                </c:pt>
                <c:pt idx="1287">
                  <c:v>2141.66</c:v>
                </c:pt>
                <c:pt idx="1288">
                  <c:v>1103.08</c:v>
                </c:pt>
                <c:pt idx="1289">
                  <c:v>1657.91</c:v>
                </c:pt>
                <c:pt idx="1290">
                  <c:v>2369.16</c:v>
                </c:pt>
                <c:pt idx="1291">
                  <c:v>988</c:v>
                </c:pt>
                <c:pt idx="1292">
                  <c:v>1245.83</c:v>
                </c:pt>
                <c:pt idx="1293">
                  <c:v>1733.33</c:v>
                </c:pt>
                <c:pt idx="1294">
                  <c:v>2277.83</c:v>
                </c:pt>
                <c:pt idx="1295">
                  <c:v>1283.33</c:v>
                </c:pt>
                <c:pt idx="1296">
                  <c:v>1925</c:v>
                </c:pt>
                <c:pt idx="1297">
                  <c:v>1376.5</c:v>
                </c:pt>
                <c:pt idx="1298">
                  <c:v>758.33</c:v>
                </c:pt>
                <c:pt idx="1299">
                  <c:v>1980</c:v>
                </c:pt>
                <c:pt idx="1300">
                  <c:v>326.91000000000003</c:v>
                </c:pt>
                <c:pt idx="1301">
                  <c:v>2538.75</c:v>
                </c:pt>
                <c:pt idx="1302">
                  <c:v>1768.33</c:v>
                </c:pt>
                <c:pt idx="1303">
                  <c:v>703.33</c:v>
                </c:pt>
                <c:pt idx="1304">
                  <c:v>854.16</c:v>
                </c:pt>
                <c:pt idx="1305">
                  <c:v>1792</c:v>
                </c:pt>
                <c:pt idx="1306">
                  <c:v>1400</c:v>
                </c:pt>
                <c:pt idx="1307">
                  <c:v>1275</c:v>
                </c:pt>
                <c:pt idx="1308">
                  <c:v>2850</c:v>
                </c:pt>
                <c:pt idx="1309">
                  <c:v>1191.6600000000001</c:v>
                </c:pt>
                <c:pt idx="1310">
                  <c:v>2595.16</c:v>
                </c:pt>
                <c:pt idx="1311">
                  <c:v>4041.66</c:v>
                </c:pt>
                <c:pt idx="1312">
                  <c:v>1524.08</c:v>
                </c:pt>
                <c:pt idx="1313">
                  <c:v>1633.33</c:v>
                </c:pt>
                <c:pt idx="1314">
                  <c:v>3183.33</c:v>
                </c:pt>
                <c:pt idx="1315">
                  <c:v>1600</c:v>
                </c:pt>
                <c:pt idx="1316">
                  <c:v>1283.33</c:v>
                </c:pt>
                <c:pt idx="1317">
                  <c:v>2917.33</c:v>
                </c:pt>
                <c:pt idx="1318">
                  <c:v>2479.41</c:v>
                </c:pt>
                <c:pt idx="1319">
                  <c:v>1841.66</c:v>
                </c:pt>
                <c:pt idx="1320">
                  <c:v>1007.41</c:v>
                </c:pt>
                <c:pt idx="1321">
                  <c:v>2800</c:v>
                </c:pt>
                <c:pt idx="1322">
                  <c:v>1808.33</c:v>
                </c:pt>
                <c:pt idx="1323">
                  <c:v>1413.66</c:v>
                </c:pt>
                <c:pt idx="1324">
                  <c:v>1050</c:v>
                </c:pt>
                <c:pt idx="1325">
                  <c:v>902</c:v>
                </c:pt>
                <c:pt idx="1326">
                  <c:v>2566.66</c:v>
                </c:pt>
                <c:pt idx="1327">
                  <c:v>2339.66</c:v>
                </c:pt>
                <c:pt idx="1328">
                  <c:v>766.33</c:v>
                </c:pt>
                <c:pt idx="1329">
                  <c:v>863</c:v>
                </c:pt>
                <c:pt idx="1330">
                  <c:v>1321</c:v>
                </c:pt>
                <c:pt idx="1331">
                  <c:v>3500</c:v>
                </c:pt>
                <c:pt idx="1332">
                  <c:v>758.33</c:v>
                </c:pt>
                <c:pt idx="1333">
                  <c:v>1386.16</c:v>
                </c:pt>
                <c:pt idx="1334">
                  <c:v>992.16</c:v>
                </c:pt>
                <c:pt idx="1335">
                  <c:v>1416.66</c:v>
                </c:pt>
                <c:pt idx="1336">
                  <c:v>2994.83</c:v>
                </c:pt>
                <c:pt idx="1337">
                  <c:v>1750</c:v>
                </c:pt>
                <c:pt idx="1338">
                  <c:v>2921.25</c:v>
                </c:pt>
                <c:pt idx="1339">
                  <c:v>1941.33</c:v>
                </c:pt>
                <c:pt idx="1340">
                  <c:v>560</c:v>
                </c:pt>
                <c:pt idx="1341">
                  <c:v>5555.58</c:v>
                </c:pt>
                <c:pt idx="1342">
                  <c:v>2100</c:v>
                </c:pt>
                <c:pt idx="1343">
                  <c:v>2112</c:v>
                </c:pt>
                <c:pt idx="1344">
                  <c:v>4083.33</c:v>
                </c:pt>
                <c:pt idx="1345">
                  <c:v>1633</c:v>
                </c:pt>
                <c:pt idx="1346">
                  <c:v>2216.66</c:v>
                </c:pt>
                <c:pt idx="1347">
                  <c:v>1292.25</c:v>
                </c:pt>
                <c:pt idx="1348">
                  <c:v>1315.91</c:v>
                </c:pt>
                <c:pt idx="1349">
                  <c:v>4196.75</c:v>
                </c:pt>
                <c:pt idx="1350">
                  <c:v>2183.33</c:v>
                </c:pt>
                <c:pt idx="1351">
                  <c:v>1029.1600000000001</c:v>
                </c:pt>
                <c:pt idx="1352">
                  <c:v>2691.5</c:v>
                </c:pt>
                <c:pt idx="1353">
                  <c:v>2100</c:v>
                </c:pt>
                <c:pt idx="1354">
                  <c:v>1393.83</c:v>
                </c:pt>
                <c:pt idx="1355">
                  <c:v>1995.41</c:v>
                </c:pt>
                <c:pt idx="1356">
                  <c:v>891</c:v>
                </c:pt>
                <c:pt idx="1357">
                  <c:v>816.25</c:v>
                </c:pt>
                <c:pt idx="1358">
                  <c:v>2411.75</c:v>
                </c:pt>
                <c:pt idx="1359">
                  <c:v>1802.5</c:v>
                </c:pt>
                <c:pt idx="1360">
                  <c:v>1380</c:v>
                </c:pt>
                <c:pt idx="1361">
                  <c:v>739.66</c:v>
                </c:pt>
                <c:pt idx="1362">
                  <c:v>2375</c:v>
                </c:pt>
                <c:pt idx="1363">
                  <c:v>1100</c:v>
                </c:pt>
                <c:pt idx="1364">
                  <c:v>2691.66</c:v>
                </c:pt>
                <c:pt idx="1365">
                  <c:v>1605.5</c:v>
                </c:pt>
                <c:pt idx="1366">
                  <c:v>975.33</c:v>
                </c:pt>
                <c:pt idx="1367">
                  <c:v>1983.33</c:v>
                </c:pt>
                <c:pt idx="1368">
                  <c:v>1393</c:v>
                </c:pt>
                <c:pt idx="1369">
                  <c:v>1633.33</c:v>
                </c:pt>
                <c:pt idx="1370">
                  <c:v>1755.83</c:v>
                </c:pt>
                <c:pt idx="1371">
                  <c:v>1533.33</c:v>
                </c:pt>
                <c:pt idx="1372">
                  <c:v>1200</c:v>
                </c:pt>
                <c:pt idx="1373">
                  <c:v>204.16</c:v>
                </c:pt>
                <c:pt idx="1374">
                  <c:v>4666.66</c:v>
                </c:pt>
                <c:pt idx="1375">
                  <c:v>1199</c:v>
                </c:pt>
                <c:pt idx="1376">
                  <c:v>1500</c:v>
                </c:pt>
                <c:pt idx="1377">
                  <c:v>2732.91</c:v>
                </c:pt>
                <c:pt idx="1378">
                  <c:v>2339</c:v>
                </c:pt>
                <c:pt idx="1379">
                  <c:v>2916.66</c:v>
                </c:pt>
                <c:pt idx="1380">
                  <c:v>1300</c:v>
                </c:pt>
                <c:pt idx="1381">
                  <c:v>1369.58</c:v>
                </c:pt>
                <c:pt idx="1382">
                  <c:v>1321.08</c:v>
                </c:pt>
                <c:pt idx="1383">
                  <c:v>993.08</c:v>
                </c:pt>
                <c:pt idx="1384">
                  <c:v>5287.83</c:v>
                </c:pt>
                <c:pt idx="1385">
                  <c:v>1983.33</c:v>
                </c:pt>
                <c:pt idx="1386">
                  <c:v>1587.08</c:v>
                </c:pt>
                <c:pt idx="1387">
                  <c:v>2894.25</c:v>
                </c:pt>
                <c:pt idx="1388">
                  <c:v>1516.66</c:v>
                </c:pt>
                <c:pt idx="1389">
                  <c:v>1225.9100000000001</c:v>
                </c:pt>
                <c:pt idx="1390">
                  <c:v>1750</c:v>
                </c:pt>
                <c:pt idx="1391">
                  <c:v>1508.75</c:v>
                </c:pt>
                <c:pt idx="1392">
                  <c:v>1561.66</c:v>
                </c:pt>
                <c:pt idx="1393">
                  <c:v>1277.5</c:v>
                </c:pt>
                <c:pt idx="1394">
                  <c:v>1226.6600000000001</c:v>
                </c:pt>
                <c:pt idx="1395">
                  <c:v>646.16</c:v>
                </c:pt>
                <c:pt idx="1396">
                  <c:v>838.91</c:v>
                </c:pt>
                <c:pt idx="1397">
                  <c:v>2366.66</c:v>
                </c:pt>
                <c:pt idx="1398">
                  <c:v>1254.75</c:v>
                </c:pt>
                <c:pt idx="1399">
                  <c:v>1343.33</c:v>
                </c:pt>
                <c:pt idx="1400">
                  <c:v>993.08</c:v>
                </c:pt>
                <c:pt idx="1401">
                  <c:v>2324</c:v>
                </c:pt>
                <c:pt idx="1402">
                  <c:v>2826.58</c:v>
                </c:pt>
                <c:pt idx="1403">
                  <c:v>1983.33</c:v>
                </c:pt>
                <c:pt idx="1404">
                  <c:v>1259.1600000000001</c:v>
                </c:pt>
                <c:pt idx="1405">
                  <c:v>3175.58</c:v>
                </c:pt>
                <c:pt idx="1406">
                  <c:v>747.41</c:v>
                </c:pt>
                <c:pt idx="1407">
                  <c:v>1590.33</c:v>
                </c:pt>
                <c:pt idx="1408">
                  <c:v>904.75</c:v>
                </c:pt>
                <c:pt idx="1409">
                  <c:v>1369.58</c:v>
                </c:pt>
                <c:pt idx="1410">
                  <c:v>2114.91</c:v>
                </c:pt>
                <c:pt idx="1411">
                  <c:v>546.16</c:v>
                </c:pt>
                <c:pt idx="1412">
                  <c:v>769.66</c:v>
                </c:pt>
                <c:pt idx="1413">
                  <c:v>2000</c:v>
                </c:pt>
                <c:pt idx="1414">
                  <c:v>872.33</c:v>
                </c:pt>
                <c:pt idx="1415">
                  <c:v>1369.5</c:v>
                </c:pt>
                <c:pt idx="1416">
                  <c:v>1760.75</c:v>
                </c:pt>
                <c:pt idx="1417">
                  <c:v>900</c:v>
                </c:pt>
                <c:pt idx="1418">
                  <c:v>1266.6600000000001</c:v>
                </c:pt>
                <c:pt idx="1419">
                  <c:v>6800</c:v>
                </c:pt>
                <c:pt idx="1420">
                  <c:v>1300</c:v>
                </c:pt>
                <c:pt idx="1421">
                  <c:v>2579.16</c:v>
                </c:pt>
                <c:pt idx="1422">
                  <c:v>1020</c:v>
                </c:pt>
                <c:pt idx="1423">
                  <c:v>1933.33</c:v>
                </c:pt>
                <c:pt idx="1424">
                  <c:v>1678.58</c:v>
                </c:pt>
                <c:pt idx="1425">
                  <c:v>1185.6600000000001</c:v>
                </c:pt>
                <c:pt idx="1426">
                  <c:v>880</c:v>
                </c:pt>
                <c:pt idx="1427">
                  <c:v>1800</c:v>
                </c:pt>
                <c:pt idx="1428">
                  <c:v>3500</c:v>
                </c:pt>
                <c:pt idx="1429">
                  <c:v>2858.33</c:v>
                </c:pt>
                <c:pt idx="1430">
                  <c:v>1000</c:v>
                </c:pt>
                <c:pt idx="1431">
                  <c:v>3137.75</c:v>
                </c:pt>
                <c:pt idx="1432">
                  <c:v>1438.16</c:v>
                </c:pt>
                <c:pt idx="1433">
                  <c:v>1238.33</c:v>
                </c:pt>
                <c:pt idx="1434">
                  <c:v>1283.33</c:v>
                </c:pt>
                <c:pt idx="1435">
                  <c:v>1211</c:v>
                </c:pt>
                <c:pt idx="1436">
                  <c:v>3375</c:v>
                </c:pt>
                <c:pt idx="1437">
                  <c:v>1520.83</c:v>
                </c:pt>
                <c:pt idx="1438">
                  <c:v>1900</c:v>
                </c:pt>
                <c:pt idx="1439">
                  <c:v>1683.33</c:v>
                </c:pt>
                <c:pt idx="1440">
                  <c:v>2502.5</c:v>
                </c:pt>
                <c:pt idx="1441">
                  <c:v>2509.75</c:v>
                </c:pt>
                <c:pt idx="1442">
                  <c:v>1473</c:v>
                </c:pt>
                <c:pt idx="1443">
                  <c:v>1369.58</c:v>
                </c:pt>
                <c:pt idx="1444">
                  <c:v>1248.33</c:v>
                </c:pt>
                <c:pt idx="1445">
                  <c:v>1361.5</c:v>
                </c:pt>
                <c:pt idx="1446">
                  <c:v>1347.5</c:v>
                </c:pt>
                <c:pt idx="1447">
                  <c:v>1283.33</c:v>
                </c:pt>
                <c:pt idx="1448">
                  <c:v>1226.4100000000001</c:v>
                </c:pt>
                <c:pt idx="1449">
                  <c:v>933.33</c:v>
                </c:pt>
                <c:pt idx="1450">
                  <c:v>2000</c:v>
                </c:pt>
                <c:pt idx="1451">
                  <c:v>1150</c:v>
                </c:pt>
                <c:pt idx="1452">
                  <c:v>1811.08</c:v>
                </c:pt>
                <c:pt idx="1453">
                  <c:v>1226.6600000000001</c:v>
                </c:pt>
                <c:pt idx="1454">
                  <c:v>3500</c:v>
                </c:pt>
                <c:pt idx="1455">
                  <c:v>2266.66</c:v>
                </c:pt>
                <c:pt idx="1456">
                  <c:v>2257.08</c:v>
                </c:pt>
                <c:pt idx="1457">
                  <c:v>2917.83</c:v>
                </c:pt>
                <c:pt idx="1458">
                  <c:v>414</c:v>
                </c:pt>
                <c:pt idx="1459">
                  <c:v>758.33</c:v>
                </c:pt>
                <c:pt idx="1460">
                  <c:v>729.66</c:v>
                </c:pt>
                <c:pt idx="1461">
                  <c:v>1516.66</c:v>
                </c:pt>
                <c:pt idx="1462">
                  <c:v>650.25</c:v>
                </c:pt>
                <c:pt idx="1463">
                  <c:v>2500</c:v>
                </c:pt>
                <c:pt idx="1464">
                  <c:v>1804.5</c:v>
                </c:pt>
                <c:pt idx="1465">
                  <c:v>1480.58</c:v>
                </c:pt>
                <c:pt idx="1466">
                  <c:v>2000</c:v>
                </c:pt>
                <c:pt idx="1467">
                  <c:v>3083.16</c:v>
                </c:pt>
                <c:pt idx="1468">
                  <c:v>1625.91</c:v>
                </c:pt>
                <c:pt idx="1469">
                  <c:v>900</c:v>
                </c:pt>
                <c:pt idx="1470">
                  <c:v>960</c:v>
                </c:pt>
                <c:pt idx="1471">
                  <c:v>546.16</c:v>
                </c:pt>
                <c:pt idx="1472">
                  <c:v>1524.08</c:v>
                </c:pt>
                <c:pt idx="1473">
                  <c:v>646.16</c:v>
                </c:pt>
                <c:pt idx="1474">
                  <c:v>1300</c:v>
                </c:pt>
                <c:pt idx="1475">
                  <c:v>5562.58</c:v>
                </c:pt>
                <c:pt idx="1476">
                  <c:v>2333.33</c:v>
                </c:pt>
                <c:pt idx="1477">
                  <c:v>3316.66</c:v>
                </c:pt>
                <c:pt idx="1478">
                  <c:v>3317.83</c:v>
                </c:pt>
                <c:pt idx="1479">
                  <c:v>1128.4100000000001</c:v>
                </c:pt>
                <c:pt idx="1480">
                  <c:v>1661</c:v>
                </c:pt>
                <c:pt idx="1481">
                  <c:v>1811.08</c:v>
                </c:pt>
                <c:pt idx="1482">
                  <c:v>830</c:v>
                </c:pt>
                <c:pt idx="1483">
                  <c:v>1520</c:v>
                </c:pt>
                <c:pt idx="1484">
                  <c:v>2744.58</c:v>
                </c:pt>
                <c:pt idx="1485">
                  <c:v>1400</c:v>
                </c:pt>
                <c:pt idx="1486">
                  <c:v>400</c:v>
                </c:pt>
                <c:pt idx="1487">
                  <c:v>1390.5</c:v>
                </c:pt>
                <c:pt idx="1488">
                  <c:v>1453.41</c:v>
                </c:pt>
                <c:pt idx="1489">
                  <c:v>1520.91</c:v>
                </c:pt>
                <c:pt idx="1490">
                  <c:v>1678.58</c:v>
                </c:pt>
                <c:pt idx="1491">
                  <c:v>700</c:v>
                </c:pt>
                <c:pt idx="1492">
                  <c:v>1100</c:v>
                </c:pt>
                <c:pt idx="1493">
                  <c:v>4366.66</c:v>
                </c:pt>
                <c:pt idx="1494">
                  <c:v>1002</c:v>
                </c:pt>
                <c:pt idx="1495">
                  <c:v>5439</c:v>
                </c:pt>
                <c:pt idx="1496">
                  <c:v>4000</c:v>
                </c:pt>
                <c:pt idx="1497">
                  <c:v>1463.08</c:v>
                </c:pt>
                <c:pt idx="1498">
                  <c:v>1259.1600000000001</c:v>
                </c:pt>
                <c:pt idx="1499">
                  <c:v>1054.6600000000001</c:v>
                </c:pt>
                <c:pt idx="1500">
                  <c:v>1569.66</c:v>
                </c:pt>
                <c:pt idx="1501">
                  <c:v>2802.83</c:v>
                </c:pt>
                <c:pt idx="1502">
                  <c:v>1750</c:v>
                </c:pt>
                <c:pt idx="1503">
                  <c:v>2648.66</c:v>
                </c:pt>
                <c:pt idx="1504">
                  <c:v>918.25</c:v>
                </c:pt>
                <c:pt idx="1505">
                  <c:v>1347.5</c:v>
                </c:pt>
                <c:pt idx="1506">
                  <c:v>1283.33</c:v>
                </c:pt>
                <c:pt idx="1507">
                  <c:v>1151</c:v>
                </c:pt>
                <c:pt idx="1508">
                  <c:v>800</c:v>
                </c:pt>
                <c:pt idx="1509">
                  <c:v>1725</c:v>
                </c:pt>
                <c:pt idx="1510">
                  <c:v>700</c:v>
                </c:pt>
                <c:pt idx="1511">
                  <c:v>1204.33</c:v>
                </c:pt>
                <c:pt idx="1512">
                  <c:v>1440.66</c:v>
                </c:pt>
                <c:pt idx="1513">
                  <c:v>1620.75</c:v>
                </c:pt>
                <c:pt idx="1514">
                  <c:v>840</c:v>
                </c:pt>
                <c:pt idx="1515">
                  <c:v>1700</c:v>
                </c:pt>
                <c:pt idx="1516">
                  <c:v>1691.66</c:v>
                </c:pt>
                <c:pt idx="1517">
                  <c:v>1650</c:v>
                </c:pt>
                <c:pt idx="1518">
                  <c:v>1283.33</c:v>
                </c:pt>
                <c:pt idx="1519">
                  <c:v>1900</c:v>
                </c:pt>
                <c:pt idx="1520">
                  <c:v>576.91</c:v>
                </c:pt>
                <c:pt idx="1521">
                  <c:v>1772</c:v>
                </c:pt>
                <c:pt idx="1522">
                  <c:v>1547.5</c:v>
                </c:pt>
                <c:pt idx="1523">
                  <c:v>371.16</c:v>
                </c:pt>
                <c:pt idx="1524">
                  <c:v>758.33</c:v>
                </c:pt>
                <c:pt idx="1525">
                  <c:v>1800</c:v>
                </c:pt>
                <c:pt idx="1526">
                  <c:v>2566.66</c:v>
                </c:pt>
                <c:pt idx="1527">
                  <c:v>1050</c:v>
                </c:pt>
                <c:pt idx="1528">
                  <c:v>3055.58</c:v>
                </c:pt>
                <c:pt idx="1529">
                  <c:v>3483.33</c:v>
                </c:pt>
                <c:pt idx="1530">
                  <c:v>3016.66</c:v>
                </c:pt>
                <c:pt idx="1531">
                  <c:v>1661</c:v>
                </c:pt>
                <c:pt idx="1532">
                  <c:v>3033.33</c:v>
                </c:pt>
                <c:pt idx="1533">
                  <c:v>747.41</c:v>
                </c:pt>
                <c:pt idx="1534">
                  <c:v>1900</c:v>
                </c:pt>
                <c:pt idx="1535">
                  <c:v>2122.16</c:v>
                </c:pt>
                <c:pt idx="1536">
                  <c:v>1402.66</c:v>
                </c:pt>
                <c:pt idx="1537">
                  <c:v>1450</c:v>
                </c:pt>
                <c:pt idx="1538">
                  <c:v>2033.66</c:v>
                </c:pt>
                <c:pt idx="1539">
                  <c:v>3137.08</c:v>
                </c:pt>
                <c:pt idx="1540">
                  <c:v>996.58</c:v>
                </c:pt>
                <c:pt idx="1541">
                  <c:v>1380.58</c:v>
                </c:pt>
                <c:pt idx="1542">
                  <c:v>1527.58</c:v>
                </c:pt>
                <c:pt idx="1543">
                  <c:v>2158.33</c:v>
                </c:pt>
                <c:pt idx="1544">
                  <c:v>1700</c:v>
                </c:pt>
                <c:pt idx="1545">
                  <c:v>1525.5</c:v>
                </c:pt>
                <c:pt idx="1546">
                  <c:v>983.33</c:v>
                </c:pt>
                <c:pt idx="1547">
                  <c:v>1300</c:v>
                </c:pt>
                <c:pt idx="1548">
                  <c:v>1120</c:v>
                </c:pt>
                <c:pt idx="1549">
                  <c:v>1300</c:v>
                </c:pt>
                <c:pt idx="1550">
                  <c:v>3604.5</c:v>
                </c:pt>
                <c:pt idx="1551">
                  <c:v>3799.83</c:v>
                </c:pt>
                <c:pt idx="1552">
                  <c:v>790.41</c:v>
                </c:pt>
                <c:pt idx="1553">
                  <c:v>119</c:v>
                </c:pt>
                <c:pt idx="1554">
                  <c:v>870.5</c:v>
                </c:pt>
                <c:pt idx="1555">
                  <c:v>1950</c:v>
                </c:pt>
                <c:pt idx="1556">
                  <c:v>1944.66</c:v>
                </c:pt>
                <c:pt idx="1557">
                  <c:v>1325.41</c:v>
                </c:pt>
                <c:pt idx="1558">
                  <c:v>1725.16</c:v>
                </c:pt>
                <c:pt idx="1559">
                  <c:v>2702.08</c:v>
                </c:pt>
                <c:pt idx="1560">
                  <c:v>1565.66</c:v>
                </c:pt>
                <c:pt idx="1561">
                  <c:v>500</c:v>
                </c:pt>
                <c:pt idx="1562">
                  <c:v>1678.58</c:v>
                </c:pt>
                <c:pt idx="1563">
                  <c:v>1028.5</c:v>
                </c:pt>
                <c:pt idx="1564">
                  <c:v>4000</c:v>
                </c:pt>
                <c:pt idx="1565">
                  <c:v>1900</c:v>
                </c:pt>
                <c:pt idx="1566">
                  <c:v>3587.5</c:v>
                </c:pt>
                <c:pt idx="1567">
                  <c:v>1611.25</c:v>
                </c:pt>
                <c:pt idx="1568">
                  <c:v>1100</c:v>
                </c:pt>
                <c:pt idx="1569">
                  <c:v>1983.33</c:v>
                </c:pt>
                <c:pt idx="1570">
                  <c:v>1516.66</c:v>
                </c:pt>
                <c:pt idx="1571">
                  <c:v>1413.66</c:v>
                </c:pt>
                <c:pt idx="1572">
                  <c:v>1506.41</c:v>
                </c:pt>
                <c:pt idx="1573">
                  <c:v>2087.58</c:v>
                </c:pt>
                <c:pt idx="1574">
                  <c:v>1964.83</c:v>
                </c:pt>
                <c:pt idx="1575">
                  <c:v>2800</c:v>
                </c:pt>
                <c:pt idx="1576">
                  <c:v>1702.08</c:v>
                </c:pt>
                <c:pt idx="1577">
                  <c:v>1515.75</c:v>
                </c:pt>
                <c:pt idx="1578">
                  <c:v>2275</c:v>
                </c:pt>
                <c:pt idx="1579">
                  <c:v>3825</c:v>
                </c:pt>
                <c:pt idx="1580">
                  <c:v>546.16</c:v>
                </c:pt>
                <c:pt idx="1581">
                  <c:v>726.91</c:v>
                </c:pt>
                <c:pt idx="1582">
                  <c:v>4184.91</c:v>
                </c:pt>
                <c:pt idx="1583">
                  <c:v>1700</c:v>
                </c:pt>
                <c:pt idx="1584">
                  <c:v>1081.08</c:v>
                </c:pt>
                <c:pt idx="1585">
                  <c:v>3300</c:v>
                </c:pt>
                <c:pt idx="1586">
                  <c:v>1750</c:v>
                </c:pt>
                <c:pt idx="1587">
                  <c:v>3500</c:v>
                </c:pt>
                <c:pt idx="1588">
                  <c:v>546.16</c:v>
                </c:pt>
                <c:pt idx="1589">
                  <c:v>1151.6600000000001</c:v>
                </c:pt>
                <c:pt idx="1590">
                  <c:v>1050</c:v>
                </c:pt>
                <c:pt idx="1591">
                  <c:v>3466.66</c:v>
                </c:pt>
                <c:pt idx="1592">
                  <c:v>4275</c:v>
                </c:pt>
                <c:pt idx="1593">
                  <c:v>1247.6600000000001</c:v>
                </c:pt>
                <c:pt idx="1594">
                  <c:v>1468.5</c:v>
                </c:pt>
                <c:pt idx="1595">
                  <c:v>1369.58</c:v>
                </c:pt>
                <c:pt idx="1596">
                  <c:v>350</c:v>
                </c:pt>
                <c:pt idx="1597">
                  <c:v>2349.91</c:v>
                </c:pt>
                <c:pt idx="1598">
                  <c:v>1166</c:v>
                </c:pt>
                <c:pt idx="1599">
                  <c:v>2929.83</c:v>
                </c:pt>
                <c:pt idx="1600">
                  <c:v>2640.75</c:v>
                </c:pt>
                <c:pt idx="1601">
                  <c:v>2275</c:v>
                </c:pt>
                <c:pt idx="1602">
                  <c:v>1330.08</c:v>
                </c:pt>
                <c:pt idx="1603">
                  <c:v>2300</c:v>
                </c:pt>
                <c:pt idx="1604">
                  <c:v>1225</c:v>
                </c:pt>
                <c:pt idx="1605">
                  <c:v>1997.33</c:v>
                </c:pt>
                <c:pt idx="1606">
                  <c:v>1777.16</c:v>
                </c:pt>
                <c:pt idx="1607">
                  <c:v>1050</c:v>
                </c:pt>
                <c:pt idx="1608">
                  <c:v>1458.33</c:v>
                </c:pt>
                <c:pt idx="1609">
                  <c:v>933.58</c:v>
                </c:pt>
                <c:pt idx="1610">
                  <c:v>916.33</c:v>
                </c:pt>
                <c:pt idx="1611">
                  <c:v>1648.33</c:v>
                </c:pt>
                <c:pt idx="1612">
                  <c:v>4971.5</c:v>
                </c:pt>
                <c:pt idx="1613">
                  <c:v>1435</c:v>
                </c:pt>
                <c:pt idx="1614">
                  <c:v>3616.66</c:v>
                </c:pt>
                <c:pt idx="1615">
                  <c:v>1081</c:v>
                </c:pt>
                <c:pt idx="1616">
                  <c:v>450</c:v>
                </c:pt>
                <c:pt idx="1617">
                  <c:v>3239</c:v>
                </c:pt>
                <c:pt idx="1618">
                  <c:v>700</c:v>
                </c:pt>
                <c:pt idx="1619">
                  <c:v>2141.41</c:v>
                </c:pt>
                <c:pt idx="1620">
                  <c:v>2063.83</c:v>
                </c:pt>
                <c:pt idx="1621">
                  <c:v>1366.66</c:v>
                </c:pt>
                <c:pt idx="1622">
                  <c:v>1442</c:v>
                </c:pt>
                <c:pt idx="1623">
                  <c:v>1750</c:v>
                </c:pt>
                <c:pt idx="1624">
                  <c:v>1100</c:v>
                </c:pt>
                <c:pt idx="1625">
                  <c:v>2416.66</c:v>
                </c:pt>
                <c:pt idx="1626">
                  <c:v>1516.66</c:v>
                </c:pt>
                <c:pt idx="1627">
                  <c:v>1408.33</c:v>
                </c:pt>
                <c:pt idx="1628">
                  <c:v>2502.5</c:v>
                </c:pt>
                <c:pt idx="1629">
                  <c:v>619.16</c:v>
                </c:pt>
                <c:pt idx="1630">
                  <c:v>765</c:v>
                </c:pt>
                <c:pt idx="1631">
                  <c:v>6278.5</c:v>
                </c:pt>
                <c:pt idx="1632">
                  <c:v>1668.08</c:v>
                </c:pt>
                <c:pt idx="1633">
                  <c:v>1900</c:v>
                </c:pt>
                <c:pt idx="1634">
                  <c:v>863.33</c:v>
                </c:pt>
                <c:pt idx="1635">
                  <c:v>624</c:v>
                </c:pt>
                <c:pt idx="1636">
                  <c:v>1266.6600000000001</c:v>
                </c:pt>
                <c:pt idx="1637">
                  <c:v>700</c:v>
                </c:pt>
                <c:pt idx="1638">
                  <c:v>1811.08</c:v>
                </c:pt>
                <c:pt idx="1639">
                  <c:v>1600</c:v>
                </c:pt>
                <c:pt idx="1640">
                  <c:v>3750</c:v>
                </c:pt>
                <c:pt idx="1641">
                  <c:v>747.41</c:v>
                </c:pt>
                <c:pt idx="1642">
                  <c:v>2152.58</c:v>
                </c:pt>
                <c:pt idx="1643">
                  <c:v>2291.66</c:v>
                </c:pt>
                <c:pt idx="1644">
                  <c:v>1700</c:v>
                </c:pt>
                <c:pt idx="1645">
                  <c:v>1300</c:v>
                </c:pt>
                <c:pt idx="1646">
                  <c:v>197</c:v>
                </c:pt>
                <c:pt idx="1647">
                  <c:v>1183.33</c:v>
                </c:pt>
                <c:pt idx="1648">
                  <c:v>3150</c:v>
                </c:pt>
                <c:pt idx="1649">
                  <c:v>980</c:v>
                </c:pt>
                <c:pt idx="1650">
                  <c:v>3194.66</c:v>
                </c:pt>
                <c:pt idx="1651">
                  <c:v>1866.66</c:v>
                </c:pt>
                <c:pt idx="1652">
                  <c:v>1170</c:v>
                </c:pt>
                <c:pt idx="1653">
                  <c:v>1400</c:v>
                </c:pt>
                <c:pt idx="1654">
                  <c:v>2009.33</c:v>
                </c:pt>
                <c:pt idx="1655">
                  <c:v>1408.33</c:v>
                </c:pt>
                <c:pt idx="1656">
                  <c:v>3873.33</c:v>
                </c:pt>
                <c:pt idx="1657">
                  <c:v>1782.58</c:v>
                </c:pt>
                <c:pt idx="1658">
                  <c:v>3499.91</c:v>
                </c:pt>
                <c:pt idx="1659">
                  <c:v>1225</c:v>
                </c:pt>
                <c:pt idx="1660">
                  <c:v>1974.33</c:v>
                </c:pt>
                <c:pt idx="1661">
                  <c:v>953.08</c:v>
                </c:pt>
                <c:pt idx="1662">
                  <c:v>1853.83</c:v>
                </c:pt>
                <c:pt idx="1663">
                  <c:v>1185.6600000000001</c:v>
                </c:pt>
                <c:pt idx="1664">
                  <c:v>787.5</c:v>
                </c:pt>
                <c:pt idx="1665">
                  <c:v>1328.25</c:v>
                </c:pt>
                <c:pt idx="1666">
                  <c:v>2100</c:v>
                </c:pt>
                <c:pt idx="1667">
                  <c:v>993.08</c:v>
                </c:pt>
                <c:pt idx="1668">
                  <c:v>396.16</c:v>
                </c:pt>
                <c:pt idx="1669">
                  <c:v>785.83</c:v>
                </c:pt>
                <c:pt idx="1670">
                  <c:v>1711</c:v>
                </c:pt>
                <c:pt idx="1671">
                  <c:v>902.25</c:v>
                </c:pt>
                <c:pt idx="1672">
                  <c:v>2890.66</c:v>
                </c:pt>
                <c:pt idx="1673">
                  <c:v>2329.58</c:v>
                </c:pt>
                <c:pt idx="1674">
                  <c:v>1395.5</c:v>
                </c:pt>
                <c:pt idx="1675">
                  <c:v>1163.6600000000001</c:v>
                </c:pt>
                <c:pt idx="1676">
                  <c:v>1900</c:v>
                </c:pt>
                <c:pt idx="1677">
                  <c:v>1115</c:v>
                </c:pt>
                <c:pt idx="1678">
                  <c:v>1446.83</c:v>
                </c:pt>
                <c:pt idx="1679">
                  <c:v>961</c:v>
                </c:pt>
                <c:pt idx="1680">
                  <c:v>713.16</c:v>
                </c:pt>
                <c:pt idx="1681">
                  <c:v>1292.25</c:v>
                </c:pt>
                <c:pt idx="1682">
                  <c:v>2625</c:v>
                </c:pt>
                <c:pt idx="1683">
                  <c:v>4159.66</c:v>
                </c:pt>
                <c:pt idx="1684">
                  <c:v>670</c:v>
                </c:pt>
                <c:pt idx="1685">
                  <c:v>1028.5</c:v>
                </c:pt>
                <c:pt idx="1686">
                  <c:v>1500</c:v>
                </c:pt>
                <c:pt idx="1687">
                  <c:v>2181.25</c:v>
                </c:pt>
                <c:pt idx="1688">
                  <c:v>2383.33</c:v>
                </c:pt>
                <c:pt idx="1689">
                  <c:v>1500</c:v>
                </c:pt>
                <c:pt idx="1690">
                  <c:v>896.83</c:v>
                </c:pt>
                <c:pt idx="1691">
                  <c:v>1205</c:v>
                </c:pt>
                <c:pt idx="1692">
                  <c:v>600</c:v>
                </c:pt>
                <c:pt idx="1693">
                  <c:v>1116.5</c:v>
                </c:pt>
                <c:pt idx="1694">
                  <c:v>2275</c:v>
                </c:pt>
                <c:pt idx="1695">
                  <c:v>1503.41</c:v>
                </c:pt>
                <c:pt idx="1696">
                  <c:v>2478.75</c:v>
                </c:pt>
                <c:pt idx="1697">
                  <c:v>2808.33</c:v>
                </c:pt>
                <c:pt idx="1698">
                  <c:v>1200</c:v>
                </c:pt>
                <c:pt idx="1699">
                  <c:v>2600</c:v>
                </c:pt>
                <c:pt idx="1700">
                  <c:v>1413.66</c:v>
                </c:pt>
                <c:pt idx="1701">
                  <c:v>2566.66</c:v>
                </c:pt>
                <c:pt idx="1702">
                  <c:v>2042.08</c:v>
                </c:pt>
                <c:pt idx="1703">
                  <c:v>1496.83</c:v>
                </c:pt>
                <c:pt idx="1704">
                  <c:v>747.41</c:v>
                </c:pt>
                <c:pt idx="1705">
                  <c:v>1950</c:v>
                </c:pt>
                <c:pt idx="1706">
                  <c:v>1400</c:v>
                </c:pt>
                <c:pt idx="1707">
                  <c:v>1841.66</c:v>
                </c:pt>
                <c:pt idx="1708">
                  <c:v>568.58000000000004</c:v>
                </c:pt>
                <c:pt idx="1709">
                  <c:v>1369.58</c:v>
                </c:pt>
                <c:pt idx="1710">
                  <c:v>1666.66</c:v>
                </c:pt>
                <c:pt idx="1711">
                  <c:v>2156.75</c:v>
                </c:pt>
                <c:pt idx="1712">
                  <c:v>2156.16</c:v>
                </c:pt>
                <c:pt idx="1713">
                  <c:v>883.25</c:v>
                </c:pt>
                <c:pt idx="1714">
                  <c:v>2578.91</c:v>
                </c:pt>
                <c:pt idx="1715">
                  <c:v>2074.91</c:v>
                </c:pt>
                <c:pt idx="1716">
                  <c:v>1141</c:v>
                </c:pt>
                <c:pt idx="1717">
                  <c:v>658.66</c:v>
                </c:pt>
                <c:pt idx="1718">
                  <c:v>760</c:v>
                </c:pt>
                <c:pt idx="1719">
                  <c:v>866.66</c:v>
                </c:pt>
                <c:pt idx="1720">
                  <c:v>1107.5</c:v>
                </c:pt>
                <c:pt idx="1721">
                  <c:v>1757</c:v>
                </c:pt>
                <c:pt idx="1722">
                  <c:v>1392.75</c:v>
                </c:pt>
                <c:pt idx="1723">
                  <c:v>1230.08</c:v>
                </c:pt>
                <c:pt idx="1724">
                  <c:v>1503.41</c:v>
                </c:pt>
                <c:pt idx="1725">
                  <c:v>1359.91</c:v>
                </c:pt>
                <c:pt idx="1726">
                  <c:v>1411.66</c:v>
                </c:pt>
                <c:pt idx="1727">
                  <c:v>4166.16</c:v>
                </c:pt>
                <c:pt idx="1728">
                  <c:v>699.5</c:v>
                </c:pt>
                <c:pt idx="1729">
                  <c:v>950</c:v>
                </c:pt>
                <c:pt idx="1730">
                  <c:v>2000</c:v>
                </c:pt>
                <c:pt idx="1731">
                  <c:v>1653.33</c:v>
                </c:pt>
                <c:pt idx="1732">
                  <c:v>1050</c:v>
                </c:pt>
                <c:pt idx="1733">
                  <c:v>2250</c:v>
                </c:pt>
                <c:pt idx="1734">
                  <c:v>3170.83</c:v>
                </c:pt>
                <c:pt idx="1735">
                  <c:v>2455.16</c:v>
                </c:pt>
                <c:pt idx="1736">
                  <c:v>1657.91</c:v>
                </c:pt>
                <c:pt idx="1737">
                  <c:v>3463.58</c:v>
                </c:pt>
                <c:pt idx="1738">
                  <c:v>1550</c:v>
                </c:pt>
                <c:pt idx="1739">
                  <c:v>1628.08</c:v>
                </c:pt>
                <c:pt idx="1740">
                  <c:v>1081.08</c:v>
                </c:pt>
                <c:pt idx="1741">
                  <c:v>1221</c:v>
                </c:pt>
                <c:pt idx="1742">
                  <c:v>1050</c:v>
                </c:pt>
                <c:pt idx="1743">
                  <c:v>780</c:v>
                </c:pt>
                <c:pt idx="1744">
                  <c:v>1531.75</c:v>
                </c:pt>
                <c:pt idx="1745">
                  <c:v>1126</c:v>
                </c:pt>
                <c:pt idx="1746">
                  <c:v>1123.83</c:v>
                </c:pt>
                <c:pt idx="1747">
                  <c:v>2476.08</c:v>
                </c:pt>
                <c:pt idx="1748">
                  <c:v>1866.66</c:v>
                </c:pt>
                <c:pt idx="1749">
                  <c:v>2976.75</c:v>
                </c:pt>
                <c:pt idx="1750">
                  <c:v>1369.58</c:v>
                </c:pt>
                <c:pt idx="1751">
                  <c:v>2030</c:v>
                </c:pt>
                <c:pt idx="1752">
                  <c:v>920.83</c:v>
                </c:pt>
                <c:pt idx="1753">
                  <c:v>1393</c:v>
                </c:pt>
                <c:pt idx="1754">
                  <c:v>1500</c:v>
                </c:pt>
                <c:pt idx="1755">
                  <c:v>3034.33</c:v>
                </c:pt>
                <c:pt idx="1756">
                  <c:v>1217.1600000000001</c:v>
                </c:pt>
                <c:pt idx="1757">
                  <c:v>1283.33</c:v>
                </c:pt>
                <c:pt idx="1758">
                  <c:v>1633.33</c:v>
                </c:pt>
                <c:pt idx="1759">
                  <c:v>1400</c:v>
                </c:pt>
                <c:pt idx="1760">
                  <c:v>500</c:v>
                </c:pt>
                <c:pt idx="1761">
                  <c:v>1949.33</c:v>
                </c:pt>
                <c:pt idx="1762">
                  <c:v>2779</c:v>
                </c:pt>
                <c:pt idx="1763">
                  <c:v>870</c:v>
                </c:pt>
                <c:pt idx="1764">
                  <c:v>2100</c:v>
                </c:pt>
                <c:pt idx="1765">
                  <c:v>2875</c:v>
                </c:pt>
                <c:pt idx="1766">
                  <c:v>4270</c:v>
                </c:pt>
                <c:pt idx="1767">
                  <c:v>1750</c:v>
                </c:pt>
                <c:pt idx="1768">
                  <c:v>1050</c:v>
                </c:pt>
                <c:pt idx="1769">
                  <c:v>1601.33</c:v>
                </c:pt>
                <c:pt idx="1770">
                  <c:v>2216.66</c:v>
                </c:pt>
                <c:pt idx="1771">
                  <c:v>1413.66</c:v>
                </c:pt>
                <c:pt idx="1772">
                  <c:v>1373</c:v>
                </c:pt>
                <c:pt idx="1773">
                  <c:v>3672</c:v>
                </c:pt>
                <c:pt idx="1774">
                  <c:v>1166.6600000000001</c:v>
                </c:pt>
                <c:pt idx="1775">
                  <c:v>5333.33</c:v>
                </c:pt>
                <c:pt idx="1776">
                  <c:v>2076.08</c:v>
                </c:pt>
                <c:pt idx="1777">
                  <c:v>1086</c:v>
                </c:pt>
                <c:pt idx="1778">
                  <c:v>546.16</c:v>
                </c:pt>
                <c:pt idx="1779">
                  <c:v>1362</c:v>
                </c:pt>
                <c:pt idx="1780">
                  <c:v>1052.9100000000001</c:v>
                </c:pt>
                <c:pt idx="1781">
                  <c:v>2400</c:v>
                </c:pt>
                <c:pt idx="1782">
                  <c:v>1256.75</c:v>
                </c:pt>
                <c:pt idx="1783">
                  <c:v>2451.83</c:v>
                </c:pt>
                <c:pt idx="1784">
                  <c:v>1900</c:v>
                </c:pt>
                <c:pt idx="1785">
                  <c:v>1290</c:v>
                </c:pt>
                <c:pt idx="1786">
                  <c:v>1690</c:v>
                </c:pt>
                <c:pt idx="1787">
                  <c:v>2018.5</c:v>
                </c:pt>
                <c:pt idx="1788">
                  <c:v>2566.66</c:v>
                </c:pt>
                <c:pt idx="1789">
                  <c:v>1949.5</c:v>
                </c:pt>
                <c:pt idx="1790">
                  <c:v>933.33</c:v>
                </c:pt>
                <c:pt idx="1791">
                  <c:v>2916.66</c:v>
                </c:pt>
                <c:pt idx="1792">
                  <c:v>454.5</c:v>
                </c:pt>
                <c:pt idx="1793">
                  <c:v>1678.58</c:v>
                </c:pt>
                <c:pt idx="1794">
                  <c:v>1096.6600000000001</c:v>
                </c:pt>
                <c:pt idx="1795">
                  <c:v>2100</c:v>
                </c:pt>
                <c:pt idx="1796">
                  <c:v>1347.5</c:v>
                </c:pt>
                <c:pt idx="1797">
                  <c:v>1766.91</c:v>
                </c:pt>
                <c:pt idx="1798">
                  <c:v>2450</c:v>
                </c:pt>
                <c:pt idx="1799">
                  <c:v>2216.66</c:v>
                </c:pt>
                <c:pt idx="1800">
                  <c:v>773.5</c:v>
                </c:pt>
                <c:pt idx="1801">
                  <c:v>1101.33</c:v>
                </c:pt>
                <c:pt idx="1802">
                  <c:v>999.5</c:v>
                </c:pt>
                <c:pt idx="1803">
                  <c:v>3124.75</c:v>
                </c:pt>
                <c:pt idx="1804">
                  <c:v>2333.33</c:v>
                </c:pt>
                <c:pt idx="1805">
                  <c:v>1259.1600000000001</c:v>
                </c:pt>
                <c:pt idx="1806">
                  <c:v>1226.75</c:v>
                </c:pt>
                <c:pt idx="1807">
                  <c:v>891</c:v>
                </c:pt>
                <c:pt idx="1808">
                  <c:v>900</c:v>
                </c:pt>
                <c:pt idx="1809">
                  <c:v>1888</c:v>
                </c:pt>
                <c:pt idx="1810">
                  <c:v>390</c:v>
                </c:pt>
                <c:pt idx="1811">
                  <c:v>641.66</c:v>
                </c:pt>
                <c:pt idx="1812">
                  <c:v>454.5</c:v>
                </c:pt>
                <c:pt idx="1813">
                  <c:v>205</c:v>
                </c:pt>
                <c:pt idx="1814">
                  <c:v>1915.33</c:v>
                </c:pt>
                <c:pt idx="1815">
                  <c:v>3090.33</c:v>
                </c:pt>
                <c:pt idx="1816">
                  <c:v>3374</c:v>
                </c:pt>
                <c:pt idx="1817">
                  <c:v>870.5</c:v>
                </c:pt>
                <c:pt idx="1818">
                  <c:v>1500</c:v>
                </c:pt>
                <c:pt idx="1819">
                  <c:v>5833.33</c:v>
                </c:pt>
                <c:pt idx="1820">
                  <c:v>2158.33</c:v>
                </c:pt>
                <c:pt idx="1821">
                  <c:v>1185.6600000000001</c:v>
                </c:pt>
                <c:pt idx="1822">
                  <c:v>2500</c:v>
                </c:pt>
                <c:pt idx="1823">
                  <c:v>1479.91</c:v>
                </c:pt>
                <c:pt idx="1824">
                  <c:v>2773.5</c:v>
                </c:pt>
                <c:pt idx="1825">
                  <c:v>546.16</c:v>
                </c:pt>
                <c:pt idx="1826">
                  <c:v>1834.08</c:v>
                </c:pt>
                <c:pt idx="1827">
                  <c:v>1137.33</c:v>
                </c:pt>
                <c:pt idx="1828">
                  <c:v>914.08</c:v>
                </c:pt>
                <c:pt idx="1829">
                  <c:v>2019.91</c:v>
                </c:pt>
                <c:pt idx="1830">
                  <c:v>1204.33</c:v>
                </c:pt>
                <c:pt idx="1831">
                  <c:v>3108.33</c:v>
                </c:pt>
                <c:pt idx="1832">
                  <c:v>4536.25</c:v>
                </c:pt>
                <c:pt idx="1833">
                  <c:v>688.33</c:v>
                </c:pt>
                <c:pt idx="1834">
                  <c:v>2156.75</c:v>
                </c:pt>
                <c:pt idx="1835">
                  <c:v>3462.16</c:v>
                </c:pt>
                <c:pt idx="1836">
                  <c:v>750</c:v>
                </c:pt>
                <c:pt idx="1837">
                  <c:v>1801.41</c:v>
                </c:pt>
                <c:pt idx="1838">
                  <c:v>2516.66</c:v>
                </c:pt>
                <c:pt idx="1839">
                  <c:v>1500</c:v>
                </c:pt>
                <c:pt idx="1840">
                  <c:v>844.66</c:v>
                </c:pt>
                <c:pt idx="1841">
                  <c:v>2104</c:v>
                </c:pt>
                <c:pt idx="1842">
                  <c:v>1369.58</c:v>
                </c:pt>
                <c:pt idx="1843">
                  <c:v>870.5</c:v>
                </c:pt>
                <c:pt idx="1844">
                  <c:v>2656.66</c:v>
                </c:pt>
                <c:pt idx="1845">
                  <c:v>2318.08</c:v>
                </c:pt>
                <c:pt idx="1846">
                  <c:v>1697.5</c:v>
                </c:pt>
                <c:pt idx="1847">
                  <c:v>2333.33</c:v>
                </c:pt>
                <c:pt idx="1848">
                  <c:v>3434.33</c:v>
                </c:pt>
                <c:pt idx="1849">
                  <c:v>2111.66</c:v>
                </c:pt>
                <c:pt idx="1850">
                  <c:v>2435.91</c:v>
                </c:pt>
                <c:pt idx="1851">
                  <c:v>1366.66</c:v>
                </c:pt>
                <c:pt idx="1852">
                  <c:v>12537.08</c:v>
                </c:pt>
                <c:pt idx="1853">
                  <c:v>1500</c:v>
                </c:pt>
                <c:pt idx="1854">
                  <c:v>1200</c:v>
                </c:pt>
                <c:pt idx="1855">
                  <c:v>1425</c:v>
                </c:pt>
                <c:pt idx="1856">
                  <c:v>1633.33</c:v>
                </c:pt>
                <c:pt idx="1857">
                  <c:v>1400</c:v>
                </c:pt>
                <c:pt idx="1858">
                  <c:v>3523.33</c:v>
                </c:pt>
                <c:pt idx="1859">
                  <c:v>1334.25</c:v>
                </c:pt>
                <c:pt idx="1860">
                  <c:v>900</c:v>
                </c:pt>
                <c:pt idx="1861">
                  <c:v>626.91</c:v>
                </c:pt>
                <c:pt idx="1862">
                  <c:v>2625</c:v>
                </c:pt>
                <c:pt idx="1863">
                  <c:v>975</c:v>
                </c:pt>
                <c:pt idx="1864">
                  <c:v>1500</c:v>
                </c:pt>
                <c:pt idx="1865">
                  <c:v>1516.66</c:v>
                </c:pt>
                <c:pt idx="1866">
                  <c:v>2934.41</c:v>
                </c:pt>
                <c:pt idx="1867">
                  <c:v>1134.1600000000001</c:v>
                </c:pt>
                <c:pt idx="1868">
                  <c:v>1530</c:v>
                </c:pt>
                <c:pt idx="1869">
                  <c:v>1283.33</c:v>
                </c:pt>
                <c:pt idx="1870">
                  <c:v>582.83000000000004</c:v>
                </c:pt>
                <c:pt idx="1871">
                  <c:v>1633.33</c:v>
                </c:pt>
                <c:pt idx="1872">
                  <c:v>1678.58</c:v>
                </c:pt>
                <c:pt idx="1873">
                  <c:v>526.91</c:v>
                </c:pt>
                <c:pt idx="1874">
                  <c:v>1325.41</c:v>
                </c:pt>
                <c:pt idx="1875">
                  <c:v>2779</c:v>
                </c:pt>
                <c:pt idx="1876">
                  <c:v>1400</c:v>
                </c:pt>
                <c:pt idx="1877">
                  <c:v>1495.83</c:v>
                </c:pt>
                <c:pt idx="1878">
                  <c:v>870.5</c:v>
                </c:pt>
                <c:pt idx="1879">
                  <c:v>1344.16</c:v>
                </c:pt>
                <c:pt idx="1880">
                  <c:v>446.16</c:v>
                </c:pt>
                <c:pt idx="1881">
                  <c:v>1100</c:v>
                </c:pt>
                <c:pt idx="1882">
                  <c:v>1400</c:v>
                </c:pt>
                <c:pt idx="1883">
                  <c:v>1866.66</c:v>
                </c:pt>
                <c:pt idx="1884">
                  <c:v>2000</c:v>
                </c:pt>
                <c:pt idx="1885">
                  <c:v>1300</c:v>
                </c:pt>
                <c:pt idx="1886">
                  <c:v>2275</c:v>
                </c:pt>
                <c:pt idx="1887">
                  <c:v>933.33</c:v>
                </c:pt>
                <c:pt idx="1888">
                  <c:v>2650</c:v>
                </c:pt>
                <c:pt idx="1889">
                  <c:v>2589</c:v>
                </c:pt>
                <c:pt idx="1890">
                  <c:v>1391.66</c:v>
                </c:pt>
                <c:pt idx="1891">
                  <c:v>3400</c:v>
                </c:pt>
                <c:pt idx="1892">
                  <c:v>1073.33</c:v>
                </c:pt>
                <c:pt idx="1893">
                  <c:v>986.66</c:v>
                </c:pt>
                <c:pt idx="1894">
                  <c:v>3275</c:v>
                </c:pt>
                <c:pt idx="1895">
                  <c:v>2539.16</c:v>
                </c:pt>
                <c:pt idx="1896">
                  <c:v>1146.9100000000001</c:v>
                </c:pt>
                <c:pt idx="1897">
                  <c:v>1808.33</c:v>
                </c:pt>
                <c:pt idx="1898">
                  <c:v>3072</c:v>
                </c:pt>
                <c:pt idx="1899">
                  <c:v>3008.33</c:v>
                </c:pt>
                <c:pt idx="1900">
                  <c:v>2660</c:v>
                </c:pt>
                <c:pt idx="1901">
                  <c:v>500</c:v>
                </c:pt>
                <c:pt idx="1902">
                  <c:v>2203.33</c:v>
                </c:pt>
                <c:pt idx="1903">
                  <c:v>1750</c:v>
                </c:pt>
                <c:pt idx="1904">
                  <c:v>590.5</c:v>
                </c:pt>
                <c:pt idx="1905">
                  <c:v>2565.58</c:v>
                </c:pt>
                <c:pt idx="1906">
                  <c:v>1400</c:v>
                </c:pt>
                <c:pt idx="1907">
                  <c:v>1185.6600000000001</c:v>
                </c:pt>
                <c:pt idx="1908">
                  <c:v>1413.66</c:v>
                </c:pt>
                <c:pt idx="1909">
                  <c:v>2152.33</c:v>
                </c:pt>
                <c:pt idx="1910">
                  <c:v>3009.5</c:v>
                </c:pt>
                <c:pt idx="1911">
                  <c:v>1950.83</c:v>
                </c:pt>
                <c:pt idx="1912">
                  <c:v>512.83000000000004</c:v>
                </c:pt>
                <c:pt idx="1913">
                  <c:v>1822.58</c:v>
                </c:pt>
                <c:pt idx="1914">
                  <c:v>2768.5</c:v>
                </c:pt>
                <c:pt idx="1915">
                  <c:v>1790.83</c:v>
                </c:pt>
                <c:pt idx="1916">
                  <c:v>2135.16</c:v>
                </c:pt>
                <c:pt idx="1917">
                  <c:v>854.16</c:v>
                </c:pt>
                <c:pt idx="1918">
                  <c:v>1524.08</c:v>
                </c:pt>
                <c:pt idx="1919">
                  <c:v>596.91</c:v>
                </c:pt>
                <c:pt idx="1920">
                  <c:v>7544.08</c:v>
                </c:pt>
                <c:pt idx="1921">
                  <c:v>1641.66</c:v>
                </c:pt>
                <c:pt idx="1922">
                  <c:v>919.75</c:v>
                </c:pt>
                <c:pt idx="1923">
                  <c:v>2166.66</c:v>
                </c:pt>
                <c:pt idx="1924">
                  <c:v>1283.33</c:v>
                </c:pt>
                <c:pt idx="1925">
                  <c:v>1191.6600000000001</c:v>
                </c:pt>
                <c:pt idx="1926">
                  <c:v>1373.16</c:v>
                </c:pt>
                <c:pt idx="1927">
                  <c:v>1483.33</c:v>
                </c:pt>
                <c:pt idx="1928">
                  <c:v>787</c:v>
                </c:pt>
                <c:pt idx="1929">
                  <c:v>2242.5</c:v>
                </c:pt>
                <c:pt idx="1930">
                  <c:v>2373.75</c:v>
                </c:pt>
                <c:pt idx="1931">
                  <c:v>1253</c:v>
                </c:pt>
                <c:pt idx="1932">
                  <c:v>2916.66</c:v>
                </c:pt>
                <c:pt idx="1933">
                  <c:v>2904</c:v>
                </c:pt>
                <c:pt idx="1934">
                  <c:v>2216.66</c:v>
                </c:pt>
                <c:pt idx="1935">
                  <c:v>426.91</c:v>
                </c:pt>
                <c:pt idx="1936">
                  <c:v>1691.41</c:v>
                </c:pt>
                <c:pt idx="1937">
                  <c:v>1200</c:v>
                </c:pt>
                <c:pt idx="1938">
                  <c:v>2566.66</c:v>
                </c:pt>
                <c:pt idx="1939">
                  <c:v>2100</c:v>
                </c:pt>
                <c:pt idx="1940">
                  <c:v>1050</c:v>
                </c:pt>
                <c:pt idx="1941">
                  <c:v>1236.33</c:v>
                </c:pt>
                <c:pt idx="1942">
                  <c:v>1100</c:v>
                </c:pt>
                <c:pt idx="1943">
                  <c:v>746.66</c:v>
                </c:pt>
                <c:pt idx="1944">
                  <c:v>2296.5</c:v>
                </c:pt>
                <c:pt idx="1945">
                  <c:v>676.16</c:v>
                </c:pt>
                <c:pt idx="1946">
                  <c:v>747.41</c:v>
                </c:pt>
                <c:pt idx="1947">
                  <c:v>4000</c:v>
                </c:pt>
                <c:pt idx="1948">
                  <c:v>1064.83</c:v>
                </c:pt>
                <c:pt idx="1949">
                  <c:v>759.16</c:v>
                </c:pt>
                <c:pt idx="1950">
                  <c:v>1516.66</c:v>
                </c:pt>
                <c:pt idx="1951">
                  <c:v>1260</c:v>
                </c:pt>
                <c:pt idx="1952">
                  <c:v>1500</c:v>
                </c:pt>
                <c:pt idx="1953">
                  <c:v>1516.66</c:v>
                </c:pt>
                <c:pt idx="1954">
                  <c:v>2015.16</c:v>
                </c:pt>
                <c:pt idx="1955">
                  <c:v>1367.91</c:v>
                </c:pt>
                <c:pt idx="1956">
                  <c:v>2800</c:v>
                </c:pt>
                <c:pt idx="1957">
                  <c:v>3416.66</c:v>
                </c:pt>
                <c:pt idx="1958">
                  <c:v>1668.33</c:v>
                </c:pt>
                <c:pt idx="1959">
                  <c:v>5241.66</c:v>
                </c:pt>
                <c:pt idx="1960">
                  <c:v>1413.66</c:v>
                </c:pt>
                <c:pt idx="1961">
                  <c:v>1216.6600000000001</c:v>
                </c:pt>
                <c:pt idx="1962">
                  <c:v>1191.6600000000001</c:v>
                </c:pt>
                <c:pt idx="1963">
                  <c:v>2916.66</c:v>
                </c:pt>
                <c:pt idx="1964">
                  <c:v>2806.33</c:v>
                </c:pt>
                <c:pt idx="1965">
                  <c:v>2459.16</c:v>
                </c:pt>
                <c:pt idx="1966">
                  <c:v>1983.33</c:v>
                </c:pt>
                <c:pt idx="1967">
                  <c:v>1575</c:v>
                </c:pt>
                <c:pt idx="1968">
                  <c:v>1716.25</c:v>
                </c:pt>
                <c:pt idx="1969">
                  <c:v>1393</c:v>
                </c:pt>
                <c:pt idx="1970">
                  <c:v>1850</c:v>
                </c:pt>
                <c:pt idx="1971">
                  <c:v>2800</c:v>
                </c:pt>
                <c:pt idx="1972">
                  <c:v>2105.16</c:v>
                </c:pt>
                <c:pt idx="1973">
                  <c:v>2803.58</c:v>
                </c:pt>
                <c:pt idx="1974">
                  <c:v>612</c:v>
                </c:pt>
                <c:pt idx="1975">
                  <c:v>1318.33</c:v>
                </c:pt>
                <c:pt idx="1976">
                  <c:v>6350</c:v>
                </c:pt>
                <c:pt idx="1977">
                  <c:v>2726.66</c:v>
                </c:pt>
                <c:pt idx="1978">
                  <c:v>911.5</c:v>
                </c:pt>
                <c:pt idx="1979">
                  <c:v>1524.08</c:v>
                </c:pt>
                <c:pt idx="1980">
                  <c:v>1369.58</c:v>
                </c:pt>
                <c:pt idx="1981">
                  <c:v>3395.75</c:v>
                </c:pt>
                <c:pt idx="1982">
                  <c:v>5400</c:v>
                </c:pt>
                <c:pt idx="1983">
                  <c:v>1391.16</c:v>
                </c:pt>
                <c:pt idx="1984">
                  <c:v>1500</c:v>
                </c:pt>
                <c:pt idx="1985">
                  <c:v>2962.66</c:v>
                </c:pt>
                <c:pt idx="1986">
                  <c:v>886.33</c:v>
                </c:pt>
                <c:pt idx="1987">
                  <c:v>1293.6600000000001</c:v>
                </c:pt>
                <c:pt idx="1988">
                  <c:v>1400</c:v>
                </c:pt>
                <c:pt idx="1989">
                  <c:v>2329.16</c:v>
                </c:pt>
                <c:pt idx="1990">
                  <c:v>750.25</c:v>
                </c:pt>
                <c:pt idx="1991">
                  <c:v>986</c:v>
                </c:pt>
                <c:pt idx="1992">
                  <c:v>1250</c:v>
                </c:pt>
                <c:pt idx="1993">
                  <c:v>1380</c:v>
                </c:pt>
                <c:pt idx="1994">
                  <c:v>1283.33</c:v>
                </c:pt>
                <c:pt idx="1995">
                  <c:v>1369.58</c:v>
                </c:pt>
                <c:pt idx="1996">
                  <c:v>2569.66</c:v>
                </c:pt>
                <c:pt idx="1997">
                  <c:v>1183</c:v>
                </c:pt>
                <c:pt idx="1998">
                  <c:v>1928</c:v>
                </c:pt>
                <c:pt idx="1999">
                  <c:v>1834.08</c:v>
                </c:pt>
                <c:pt idx="2000">
                  <c:v>3733.33</c:v>
                </c:pt>
                <c:pt idx="2001">
                  <c:v>1937.83</c:v>
                </c:pt>
                <c:pt idx="2002">
                  <c:v>1413.66</c:v>
                </c:pt>
                <c:pt idx="2003">
                  <c:v>2630.83</c:v>
                </c:pt>
                <c:pt idx="2004">
                  <c:v>2961</c:v>
                </c:pt>
                <c:pt idx="2005">
                  <c:v>4415.08</c:v>
                </c:pt>
                <c:pt idx="2006">
                  <c:v>1516.66</c:v>
                </c:pt>
                <c:pt idx="2007">
                  <c:v>3508.5</c:v>
                </c:pt>
                <c:pt idx="2008">
                  <c:v>1608.33</c:v>
                </c:pt>
                <c:pt idx="2009">
                  <c:v>3462.16</c:v>
                </c:pt>
                <c:pt idx="2010">
                  <c:v>1010.25</c:v>
                </c:pt>
                <c:pt idx="2011">
                  <c:v>1615.33</c:v>
                </c:pt>
                <c:pt idx="2012">
                  <c:v>1190</c:v>
                </c:pt>
                <c:pt idx="2013">
                  <c:v>975.83</c:v>
                </c:pt>
                <c:pt idx="2014">
                  <c:v>2403.33</c:v>
                </c:pt>
                <c:pt idx="2015">
                  <c:v>1282.6600000000001</c:v>
                </c:pt>
                <c:pt idx="2016">
                  <c:v>1120</c:v>
                </c:pt>
                <c:pt idx="2017">
                  <c:v>1775.33</c:v>
                </c:pt>
                <c:pt idx="2018">
                  <c:v>1281.75</c:v>
                </c:pt>
                <c:pt idx="2019">
                  <c:v>1192.75</c:v>
                </c:pt>
                <c:pt idx="2020">
                  <c:v>1500</c:v>
                </c:pt>
                <c:pt idx="2021">
                  <c:v>1516.66</c:v>
                </c:pt>
                <c:pt idx="2022">
                  <c:v>1515</c:v>
                </c:pt>
                <c:pt idx="2023">
                  <c:v>1218</c:v>
                </c:pt>
                <c:pt idx="2024">
                  <c:v>6273.75</c:v>
                </c:pt>
                <c:pt idx="2025">
                  <c:v>1916.66</c:v>
                </c:pt>
                <c:pt idx="2026">
                  <c:v>1500</c:v>
                </c:pt>
                <c:pt idx="2027">
                  <c:v>1983.91</c:v>
                </c:pt>
                <c:pt idx="2028">
                  <c:v>1479.91</c:v>
                </c:pt>
                <c:pt idx="2029">
                  <c:v>2914.83</c:v>
                </c:pt>
                <c:pt idx="2030">
                  <c:v>1750</c:v>
                </c:pt>
                <c:pt idx="2031">
                  <c:v>2225.91</c:v>
                </c:pt>
                <c:pt idx="2032">
                  <c:v>1796</c:v>
                </c:pt>
                <c:pt idx="2033">
                  <c:v>3333.33</c:v>
                </c:pt>
                <c:pt idx="2034">
                  <c:v>3194.66</c:v>
                </c:pt>
                <c:pt idx="2035">
                  <c:v>1339.75</c:v>
                </c:pt>
                <c:pt idx="2036">
                  <c:v>704.16</c:v>
                </c:pt>
                <c:pt idx="2037">
                  <c:v>2125</c:v>
                </c:pt>
                <c:pt idx="2038">
                  <c:v>2897.16</c:v>
                </c:pt>
                <c:pt idx="2039">
                  <c:v>1413.66</c:v>
                </c:pt>
                <c:pt idx="2040">
                  <c:v>1400</c:v>
                </c:pt>
                <c:pt idx="2041">
                  <c:v>1900</c:v>
                </c:pt>
                <c:pt idx="2042">
                  <c:v>2732.91</c:v>
                </c:pt>
                <c:pt idx="2043">
                  <c:v>805</c:v>
                </c:pt>
                <c:pt idx="2044">
                  <c:v>2450</c:v>
                </c:pt>
                <c:pt idx="2045">
                  <c:v>550</c:v>
                </c:pt>
                <c:pt idx="2046">
                  <c:v>1516.66</c:v>
                </c:pt>
                <c:pt idx="2047">
                  <c:v>1283.33</c:v>
                </c:pt>
                <c:pt idx="2048">
                  <c:v>1625</c:v>
                </c:pt>
                <c:pt idx="2049">
                  <c:v>1834.08</c:v>
                </c:pt>
                <c:pt idx="2050">
                  <c:v>464.16</c:v>
                </c:pt>
                <c:pt idx="2051">
                  <c:v>2615.66</c:v>
                </c:pt>
                <c:pt idx="2052">
                  <c:v>470</c:v>
                </c:pt>
                <c:pt idx="2053">
                  <c:v>1546.16</c:v>
                </c:pt>
                <c:pt idx="2054">
                  <c:v>1400</c:v>
                </c:pt>
                <c:pt idx="2055">
                  <c:v>712</c:v>
                </c:pt>
                <c:pt idx="2056">
                  <c:v>1524.08</c:v>
                </c:pt>
                <c:pt idx="2057">
                  <c:v>1000</c:v>
                </c:pt>
                <c:pt idx="2058">
                  <c:v>1107.5</c:v>
                </c:pt>
                <c:pt idx="2059">
                  <c:v>1583.33</c:v>
                </c:pt>
                <c:pt idx="2060">
                  <c:v>2771.75</c:v>
                </c:pt>
                <c:pt idx="2061">
                  <c:v>747.41</c:v>
                </c:pt>
                <c:pt idx="2062">
                  <c:v>3500</c:v>
                </c:pt>
                <c:pt idx="2063">
                  <c:v>1817.33</c:v>
                </c:pt>
                <c:pt idx="2064">
                  <c:v>1678.58</c:v>
                </c:pt>
                <c:pt idx="2065">
                  <c:v>1880.75</c:v>
                </c:pt>
                <c:pt idx="2066">
                  <c:v>1520.91</c:v>
                </c:pt>
                <c:pt idx="2067">
                  <c:v>446.16</c:v>
                </c:pt>
                <c:pt idx="2068">
                  <c:v>2319</c:v>
                </c:pt>
                <c:pt idx="2069">
                  <c:v>1081.08</c:v>
                </c:pt>
                <c:pt idx="2070">
                  <c:v>1028.5</c:v>
                </c:pt>
                <c:pt idx="2071">
                  <c:v>698.83</c:v>
                </c:pt>
                <c:pt idx="2072">
                  <c:v>2100</c:v>
                </c:pt>
                <c:pt idx="2073">
                  <c:v>1658.75</c:v>
                </c:pt>
                <c:pt idx="2074">
                  <c:v>1484.33</c:v>
                </c:pt>
                <c:pt idx="2075">
                  <c:v>646.16</c:v>
                </c:pt>
                <c:pt idx="2076">
                  <c:v>2247.58</c:v>
                </c:pt>
                <c:pt idx="2077">
                  <c:v>2268</c:v>
                </c:pt>
                <c:pt idx="2078">
                  <c:v>933.33</c:v>
                </c:pt>
                <c:pt idx="2079">
                  <c:v>1678.58</c:v>
                </c:pt>
                <c:pt idx="2080">
                  <c:v>1678.58</c:v>
                </c:pt>
                <c:pt idx="2081">
                  <c:v>1200</c:v>
                </c:pt>
                <c:pt idx="2082">
                  <c:v>1843</c:v>
                </c:pt>
                <c:pt idx="2083">
                  <c:v>2626.08</c:v>
                </c:pt>
                <c:pt idx="2084">
                  <c:v>1232.75</c:v>
                </c:pt>
                <c:pt idx="2085">
                  <c:v>1000</c:v>
                </c:pt>
                <c:pt idx="2086">
                  <c:v>1318</c:v>
                </c:pt>
                <c:pt idx="2087">
                  <c:v>1400</c:v>
                </c:pt>
                <c:pt idx="2088">
                  <c:v>900</c:v>
                </c:pt>
                <c:pt idx="2089">
                  <c:v>1028.5</c:v>
                </c:pt>
                <c:pt idx="2090">
                  <c:v>2502.5</c:v>
                </c:pt>
                <c:pt idx="2091">
                  <c:v>793.33</c:v>
                </c:pt>
                <c:pt idx="2092">
                  <c:v>1500</c:v>
                </c:pt>
                <c:pt idx="2093">
                  <c:v>3574.66</c:v>
                </c:pt>
                <c:pt idx="2094">
                  <c:v>1000</c:v>
                </c:pt>
                <c:pt idx="2095">
                  <c:v>708.5</c:v>
                </c:pt>
                <c:pt idx="2096">
                  <c:v>3543.16</c:v>
                </c:pt>
                <c:pt idx="2097">
                  <c:v>1613.25</c:v>
                </c:pt>
                <c:pt idx="2098">
                  <c:v>1297.83</c:v>
                </c:pt>
                <c:pt idx="2099">
                  <c:v>663</c:v>
                </c:pt>
                <c:pt idx="2100">
                  <c:v>1766.91</c:v>
                </c:pt>
                <c:pt idx="2101">
                  <c:v>2000</c:v>
                </c:pt>
                <c:pt idx="2102">
                  <c:v>1393</c:v>
                </c:pt>
                <c:pt idx="2103">
                  <c:v>1287.4100000000001</c:v>
                </c:pt>
                <c:pt idx="2104">
                  <c:v>1185.6600000000001</c:v>
                </c:pt>
                <c:pt idx="2105">
                  <c:v>717</c:v>
                </c:pt>
                <c:pt idx="2106">
                  <c:v>1750</c:v>
                </c:pt>
                <c:pt idx="2107">
                  <c:v>3500</c:v>
                </c:pt>
                <c:pt idx="2108">
                  <c:v>3195.41</c:v>
                </c:pt>
                <c:pt idx="2109">
                  <c:v>1866.66</c:v>
                </c:pt>
                <c:pt idx="2110">
                  <c:v>1645.5</c:v>
                </c:pt>
                <c:pt idx="2111">
                  <c:v>3291.91</c:v>
                </c:pt>
                <c:pt idx="2112">
                  <c:v>2189</c:v>
                </c:pt>
                <c:pt idx="2113">
                  <c:v>4666.66</c:v>
                </c:pt>
                <c:pt idx="2114">
                  <c:v>1544.83</c:v>
                </c:pt>
                <c:pt idx="2115">
                  <c:v>1866.66</c:v>
                </c:pt>
                <c:pt idx="2116">
                  <c:v>1200</c:v>
                </c:pt>
                <c:pt idx="2117">
                  <c:v>1429</c:v>
                </c:pt>
                <c:pt idx="2118">
                  <c:v>1831.66</c:v>
                </c:pt>
                <c:pt idx="2119">
                  <c:v>3639.83</c:v>
                </c:pt>
                <c:pt idx="2120">
                  <c:v>2216.66</c:v>
                </c:pt>
                <c:pt idx="2121">
                  <c:v>1314.33</c:v>
                </c:pt>
                <c:pt idx="2122">
                  <c:v>2201.5</c:v>
                </c:pt>
                <c:pt idx="2123">
                  <c:v>2383.33</c:v>
                </c:pt>
                <c:pt idx="2124">
                  <c:v>630</c:v>
                </c:pt>
                <c:pt idx="2125">
                  <c:v>570</c:v>
                </c:pt>
                <c:pt idx="2126">
                  <c:v>1493.16</c:v>
                </c:pt>
                <c:pt idx="2127">
                  <c:v>1283.33</c:v>
                </c:pt>
                <c:pt idx="2128">
                  <c:v>3066.66</c:v>
                </c:pt>
                <c:pt idx="2129">
                  <c:v>1508.33</c:v>
                </c:pt>
                <c:pt idx="2130">
                  <c:v>1516.66</c:v>
                </c:pt>
                <c:pt idx="2131">
                  <c:v>1281.25</c:v>
                </c:pt>
                <c:pt idx="2132">
                  <c:v>1587.83</c:v>
                </c:pt>
                <c:pt idx="2133">
                  <c:v>1612.41</c:v>
                </c:pt>
                <c:pt idx="2134">
                  <c:v>1866.66</c:v>
                </c:pt>
                <c:pt idx="2135">
                  <c:v>3855</c:v>
                </c:pt>
                <c:pt idx="2136">
                  <c:v>4480</c:v>
                </c:pt>
                <c:pt idx="2137">
                  <c:v>2640.75</c:v>
                </c:pt>
                <c:pt idx="2138">
                  <c:v>1086.25</c:v>
                </c:pt>
                <c:pt idx="2139">
                  <c:v>1516.66</c:v>
                </c:pt>
                <c:pt idx="2140">
                  <c:v>460</c:v>
                </c:pt>
                <c:pt idx="2141">
                  <c:v>1633.33</c:v>
                </c:pt>
                <c:pt idx="2142">
                  <c:v>2297.33</c:v>
                </c:pt>
                <c:pt idx="2143">
                  <c:v>1722.75</c:v>
                </c:pt>
                <c:pt idx="2144">
                  <c:v>2062.5</c:v>
                </c:pt>
                <c:pt idx="2145">
                  <c:v>2016.66</c:v>
                </c:pt>
                <c:pt idx="2146">
                  <c:v>2640.75</c:v>
                </c:pt>
                <c:pt idx="2147">
                  <c:v>1516.58</c:v>
                </c:pt>
                <c:pt idx="2148">
                  <c:v>2108.33</c:v>
                </c:pt>
                <c:pt idx="2149">
                  <c:v>1659.91</c:v>
                </c:pt>
                <c:pt idx="2150">
                  <c:v>1062.6600000000001</c:v>
                </c:pt>
                <c:pt idx="2151">
                  <c:v>1545</c:v>
                </c:pt>
                <c:pt idx="2152">
                  <c:v>2685.33</c:v>
                </c:pt>
                <c:pt idx="2153">
                  <c:v>661.5</c:v>
                </c:pt>
                <c:pt idx="2154">
                  <c:v>1255</c:v>
                </c:pt>
                <c:pt idx="2155">
                  <c:v>4058.08</c:v>
                </c:pt>
                <c:pt idx="2156">
                  <c:v>2604</c:v>
                </c:pt>
                <c:pt idx="2157">
                  <c:v>1413.66</c:v>
                </c:pt>
                <c:pt idx="2158">
                  <c:v>1075.58</c:v>
                </c:pt>
                <c:pt idx="2159">
                  <c:v>1600</c:v>
                </c:pt>
                <c:pt idx="2160">
                  <c:v>646.16</c:v>
                </c:pt>
                <c:pt idx="2161">
                  <c:v>690</c:v>
                </c:pt>
                <c:pt idx="2162">
                  <c:v>2548</c:v>
                </c:pt>
                <c:pt idx="2163">
                  <c:v>3216.66</c:v>
                </c:pt>
                <c:pt idx="2164">
                  <c:v>1185.6600000000001</c:v>
                </c:pt>
                <c:pt idx="2165">
                  <c:v>1131.6600000000001</c:v>
                </c:pt>
                <c:pt idx="2166">
                  <c:v>1785.83</c:v>
                </c:pt>
                <c:pt idx="2167">
                  <c:v>1901.75</c:v>
                </c:pt>
                <c:pt idx="2168">
                  <c:v>850</c:v>
                </c:pt>
                <c:pt idx="2169">
                  <c:v>800</c:v>
                </c:pt>
                <c:pt idx="2170">
                  <c:v>1300</c:v>
                </c:pt>
                <c:pt idx="2171">
                  <c:v>2058.33</c:v>
                </c:pt>
                <c:pt idx="2172">
                  <c:v>949.5</c:v>
                </c:pt>
                <c:pt idx="2173">
                  <c:v>1499.16</c:v>
                </c:pt>
                <c:pt idx="2174">
                  <c:v>1283.33</c:v>
                </c:pt>
                <c:pt idx="2175">
                  <c:v>3032.58</c:v>
                </c:pt>
                <c:pt idx="2176">
                  <c:v>822.33</c:v>
                </c:pt>
                <c:pt idx="2177">
                  <c:v>1282.6600000000001</c:v>
                </c:pt>
                <c:pt idx="2178">
                  <c:v>2066.66</c:v>
                </c:pt>
                <c:pt idx="2179">
                  <c:v>2375</c:v>
                </c:pt>
                <c:pt idx="2180">
                  <c:v>3450</c:v>
                </c:pt>
                <c:pt idx="2181">
                  <c:v>1122</c:v>
                </c:pt>
                <c:pt idx="2182">
                  <c:v>1520.83</c:v>
                </c:pt>
                <c:pt idx="2183">
                  <c:v>1883.33</c:v>
                </c:pt>
                <c:pt idx="2184">
                  <c:v>2520</c:v>
                </c:pt>
                <c:pt idx="2185">
                  <c:v>596.16</c:v>
                </c:pt>
                <c:pt idx="2186">
                  <c:v>2566.66</c:v>
                </c:pt>
                <c:pt idx="2187">
                  <c:v>1081.08</c:v>
                </c:pt>
                <c:pt idx="2188">
                  <c:v>1254.83</c:v>
                </c:pt>
                <c:pt idx="2189">
                  <c:v>1983.33</c:v>
                </c:pt>
                <c:pt idx="2190">
                  <c:v>2333.33</c:v>
                </c:pt>
                <c:pt idx="2191">
                  <c:v>3165.33</c:v>
                </c:pt>
                <c:pt idx="2192">
                  <c:v>2538.41</c:v>
                </c:pt>
                <c:pt idx="2193">
                  <c:v>2508.33</c:v>
                </c:pt>
                <c:pt idx="2194">
                  <c:v>2838.75</c:v>
                </c:pt>
                <c:pt idx="2195">
                  <c:v>1250</c:v>
                </c:pt>
                <c:pt idx="2196">
                  <c:v>612</c:v>
                </c:pt>
                <c:pt idx="2197">
                  <c:v>1283.33</c:v>
                </c:pt>
                <c:pt idx="2198">
                  <c:v>1821.16</c:v>
                </c:pt>
                <c:pt idx="2199">
                  <c:v>1664.41</c:v>
                </c:pt>
                <c:pt idx="2200">
                  <c:v>7250</c:v>
                </c:pt>
                <c:pt idx="2201">
                  <c:v>1922.91</c:v>
                </c:pt>
                <c:pt idx="2202">
                  <c:v>1369.58</c:v>
                </c:pt>
                <c:pt idx="2203">
                  <c:v>175</c:v>
                </c:pt>
                <c:pt idx="2204">
                  <c:v>1388.33</c:v>
                </c:pt>
                <c:pt idx="2205">
                  <c:v>2451.83</c:v>
                </c:pt>
                <c:pt idx="2206">
                  <c:v>1600</c:v>
                </c:pt>
                <c:pt idx="2207">
                  <c:v>2199.5</c:v>
                </c:pt>
                <c:pt idx="2208">
                  <c:v>1052.1600000000001</c:v>
                </c:pt>
                <c:pt idx="2209">
                  <c:v>3166.66</c:v>
                </c:pt>
                <c:pt idx="2210">
                  <c:v>2525.83</c:v>
                </c:pt>
                <c:pt idx="2211">
                  <c:v>1166.6600000000001</c:v>
                </c:pt>
                <c:pt idx="2212">
                  <c:v>1200</c:v>
                </c:pt>
                <c:pt idx="2213">
                  <c:v>1400</c:v>
                </c:pt>
                <c:pt idx="2214">
                  <c:v>4510.75</c:v>
                </c:pt>
                <c:pt idx="2215">
                  <c:v>546.16</c:v>
                </c:pt>
                <c:pt idx="2216">
                  <c:v>1130</c:v>
                </c:pt>
                <c:pt idx="2217">
                  <c:v>720</c:v>
                </c:pt>
                <c:pt idx="2218">
                  <c:v>1205.75</c:v>
                </c:pt>
                <c:pt idx="2219">
                  <c:v>2793.25</c:v>
                </c:pt>
                <c:pt idx="2220">
                  <c:v>1040</c:v>
                </c:pt>
                <c:pt idx="2221">
                  <c:v>2431.08</c:v>
                </c:pt>
                <c:pt idx="2222">
                  <c:v>1256</c:v>
                </c:pt>
                <c:pt idx="2223">
                  <c:v>2933.33</c:v>
                </c:pt>
                <c:pt idx="2224">
                  <c:v>2200</c:v>
                </c:pt>
                <c:pt idx="2225">
                  <c:v>948.33</c:v>
                </c:pt>
                <c:pt idx="2226">
                  <c:v>1341.66</c:v>
                </c:pt>
                <c:pt idx="2227">
                  <c:v>2400</c:v>
                </c:pt>
                <c:pt idx="2228">
                  <c:v>1776</c:v>
                </c:pt>
                <c:pt idx="2229">
                  <c:v>1477.5</c:v>
                </c:pt>
                <c:pt idx="2230">
                  <c:v>2479.41</c:v>
                </c:pt>
                <c:pt idx="2231">
                  <c:v>2316.66</c:v>
                </c:pt>
                <c:pt idx="2232">
                  <c:v>1200</c:v>
                </c:pt>
                <c:pt idx="2233">
                  <c:v>2517.41</c:v>
                </c:pt>
                <c:pt idx="2234">
                  <c:v>949.5</c:v>
                </c:pt>
                <c:pt idx="2235">
                  <c:v>2064.58</c:v>
                </c:pt>
                <c:pt idx="2236">
                  <c:v>1750</c:v>
                </c:pt>
                <c:pt idx="2237">
                  <c:v>1281.25</c:v>
                </c:pt>
                <c:pt idx="2238">
                  <c:v>1866.66</c:v>
                </c:pt>
                <c:pt idx="2239">
                  <c:v>1929.5</c:v>
                </c:pt>
                <c:pt idx="2240">
                  <c:v>900</c:v>
                </c:pt>
                <c:pt idx="2241">
                  <c:v>1546.16</c:v>
                </c:pt>
                <c:pt idx="2242">
                  <c:v>1451.75</c:v>
                </c:pt>
                <c:pt idx="2243">
                  <c:v>928.41</c:v>
                </c:pt>
                <c:pt idx="2244">
                  <c:v>1338.16</c:v>
                </c:pt>
                <c:pt idx="2245">
                  <c:v>4916.66</c:v>
                </c:pt>
                <c:pt idx="2246">
                  <c:v>1100</c:v>
                </c:pt>
                <c:pt idx="2247">
                  <c:v>1691.66</c:v>
                </c:pt>
                <c:pt idx="2248">
                  <c:v>546</c:v>
                </c:pt>
                <c:pt idx="2249">
                  <c:v>1250.75</c:v>
                </c:pt>
                <c:pt idx="2250">
                  <c:v>1670.08</c:v>
                </c:pt>
                <c:pt idx="2251">
                  <c:v>1195.83</c:v>
                </c:pt>
                <c:pt idx="2252">
                  <c:v>1800</c:v>
                </c:pt>
                <c:pt idx="2253">
                  <c:v>687.25</c:v>
                </c:pt>
                <c:pt idx="2254">
                  <c:v>3868.75</c:v>
                </c:pt>
                <c:pt idx="2255">
                  <c:v>1525.08</c:v>
                </c:pt>
                <c:pt idx="2256">
                  <c:v>1216.58</c:v>
                </c:pt>
                <c:pt idx="2257">
                  <c:v>2600</c:v>
                </c:pt>
                <c:pt idx="2258">
                  <c:v>2954.91</c:v>
                </c:pt>
                <c:pt idx="2259">
                  <c:v>1524.08</c:v>
                </c:pt>
                <c:pt idx="2260">
                  <c:v>1200</c:v>
                </c:pt>
                <c:pt idx="2261">
                  <c:v>1958.33</c:v>
                </c:pt>
                <c:pt idx="2262">
                  <c:v>1479.91</c:v>
                </c:pt>
                <c:pt idx="2263">
                  <c:v>710</c:v>
                </c:pt>
                <c:pt idx="2264">
                  <c:v>1413.66</c:v>
                </c:pt>
                <c:pt idx="2265">
                  <c:v>980</c:v>
                </c:pt>
                <c:pt idx="2266">
                  <c:v>925.41</c:v>
                </c:pt>
                <c:pt idx="2267">
                  <c:v>1458.33</c:v>
                </c:pt>
                <c:pt idx="2268">
                  <c:v>1876.83</c:v>
                </c:pt>
                <c:pt idx="2269">
                  <c:v>946.33</c:v>
                </c:pt>
                <c:pt idx="2270">
                  <c:v>1143.75</c:v>
                </c:pt>
                <c:pt idx="2271">
                  <c:v>2848.16</c:v>
                </c:pt>
                <c:pt idx="2272">
                  <c:v>1800</c:v>
                </c:pt>
                <c:pt idx="2273">
                  <c:v>1555.33</c:v>
                </c:pt>
                <c:pt idx="2274">
                  <c:v>1237</c:v>
                </c:pt>
                <c:pt idx="2275">
                  <c:v>2457.83</c:v>
                </c:pt>
                <c:pt idx="2276">
                  <c:v>2102.41</c:v>
                </c:pt>
                <c:pt idx="2277">
                  <c:v>1300</c:v>
                </c:pt>
                <c:pt idx="2278">
                  <c:v>1635</c:v>
                </c:pt>
                <c:pt idx="2279">
                  <c:v>2219.66</c:v>
                </c:pt>
                <c:pt idx="2280">
                  <c:v>1366.66</c:v>
                </c:pt>
                <c:pt idx="2281">
                  <c:v>1330.08</c:v>
                </c:pt>
                <c:pt idx="2282">
                  <c:v>3351.5</c:v>
                </c:pt>
                <c:pt idx="2283">
                  <c:v>3033.33</c:v>
                </c:pt>
                <c:pt idx="2284">
                  <c:v>1100</c:v>
                </c:pt>
                <c:pt idx="2285">
                  <c:v>1750</c:v>
                </c:pt>
                <c:pt idx="2286">
                  <c:v>2250</c:v>
                </c:pt>
                <c:pt idx="2287">
                  <c:v>1880.16</c:v>
                </c:pt>
                <c:pt idx="2288">
                  <c:v>1409.75</c:v>
                </c:pt>
                <c:pt idx="2289">
                  <c:v>2365.75</c:v>
                </c:pt>
                <c:pt idx="2290">
                  <c:v>1185.6600000000001</c:v>
                </c:pt>
                <c:pt idx="2291">
                  <c:v>300.5</c:v>
                </c:pt>
                <c:pt idx="2292">
                  <c:v>1037.5</c:v>
                </c:pt>
                <c:pt idx="2293">
                  <c:v>1641.66</c:v>
                </c:pt>
                <c:pt idx="2294">
                  <c:v>2125</c:v>
                </c:pt>
                <c:pt idx="2295">
                  <c:v>1123.25</c:v>
                </c:pt>
                <c:pt idx="2296">
                  <c:v>1590.33</c:v>
                </c:pt>
                <c:pt idx="2297">
                  <c:v>1779</c:v>
                </c:pt>
                <c:pt idx="2298">
                  <c:v>3500</c:v>
                </c:pt>
                <c:pt idx="2299">
                  <c:v>1369.58</c:v>
                </c:pt>
                <c:pt idx="2300">
                  <c:v>2496</c:v>
                </c:pt>
                <c:pt idx="2301">
                  <c:v>1762.25</c:v>
                </c:pt>
                <c:pt idx="2302">
                  <c:v>1999.66</c:v>
                </c:pt>
                <c:pt idx="2303">
                  <c:v>2090.16</c:v>
                </c:pt>
                <c:pt idx="2304">
                  <c:v>1400</c:v>
                </c:pt>
                <c:pt idx="2305">
                  <c:v>2100</c:v>
                </c:pt>
                <c:pt idx="2306">
                  <c:v>3348.33</c:v>
                </c:pt>
                <c:pt idx="2307">
                  <c:v>890.25</c:v>
                </c:pt>
                <c:pt idx="2308">
                  <c:v>1019.41</c:v>
                </c:pt>
                <c:pt idx="2309">
                  <c:v>629.5</c:v>
                </c:pt>
                <c:pt idx="2310">
                  <c:v>696.16</c:v>
                </c:pt>
                <c:pt idx="2311">
                  <c:v>560</c:v>
                </c:pt>
                <c:pt idx="2312">
                  <c:v>2517.33</c:v>
                </c:pt>
                <c:pt idx="2313">
                  <c:v>1961.75</c:v>
                </c:pt>
                <c:pt idx="2314">
                  <c:v>2100</c:v>
                </c:pt>
                <c:pt idx="2315">
                  <c:v>991.66</c:v>
                </c:pt>
                <c:pt idx="2316">
                  <c:v>1182.25</c:v>
                </c:pt>
                <c:pt idx="2317">
                  <c:v>1866.66</c:v>
                </c:pt>
                <c:pt idx="2318">
                  <c:v>1604.16</c:v>
                </c:pt>
                <c:pt idx="2319">
                  <c:v>696.16</c:v>
                </c:pt>
                <c:pt idx="2320">
                  <c:v>1691.66</c:v>
                </c:pt>
                <c:pt idx="2321">
                  <c:v>1160</c:v>
                </c:pt>
                <c:pt idx="2322">
                  <c:v>1579.33</c:v>
                </c:pt>
                <c:pt idx="2323">
                  <c:v>1498.83</c:v>
                </c:pt>
                <c:pt idx="2324">
                  <c:v>1591.75</c:v>
                </c:pt>
                <c:pt idx="2325">
                  <c:v>1185.6600000000001</c:v>
                </c:pt>
                <c:pt idx="2326">
                  <c:v>3511.83</c:v>
                </c:pt>
                <c:pt idx="2327">
                  <c:v>1516.66</c:v>
                </c:pt>
                <c:pt idx="2328">
                  <c:v>747.41</c:v>
                </c:pt>
                <c:pt idx="2329">
                  <c:v>1524.08</c:v>
                </c:pt>
                <c:pt idx="2330">
                  <c:v>1100</c:v>
                </c:pt>
                <c:pt idx="2331">
                  <c:v>3042.33</c:v>
                </c:pt>
                <c:pt idx="2332">
                  <c:v>2100</c:v>
                </c:pt>
                <c:pt idx="2333">
                  <c:v>1431.33</c:v>
                </c:pt>
                <c:pt idx="2334">
                  <c:v>3000</c:v>
                </c:pt>
                <c:pt idx="2335">
                  <c:v>4243.75</c:v>
                </c:pt>
                <c:pt idx="2336">
                  <c:v>1292.25</c:v>
                </c:pt>
                <c:pt idx="2337">
                  <c:v>3846.91</c:v>
                </c:pt>
                <c:pt idx="2338">
                  <c:v>646.16</c:v>
                </c:pt>
                <c:pt idx="2339">
                  <c:v>5296.16</c:v>
                </c:pt>
                <c:pt idx="2340">
                  <c:v>900</c:v>
                </c:pt>
                <c:pt idx="2341">
                  <c:v>1083.33</c:v>
                </c:pt>
                <c:pt idx="2342">
                  <c:v>1166.6600000000001</c:v>
                </c:pt>
                <c:pt idx="2343">
                  <c:v>200</c:v>
                </c:pt>
                <c:pt idx="2344">
                  <c:v>250</c:v>
                </c:pt>
                <c:pt idx="2345">
                  <c:v>2514</c:v>
                </c:pt>
                <c:pt idx="2346">
                  <c:v>2011.33</c:v>
                </c:pt>
                <c:pt idx="2347">
                  <c:v>3116.66</c:v>
                </c:pt>
                <c:pt idx="2348">
                  <c:v>1750</c:v>
                </c:pt>
                <c:pt idx="2349">
                  <c:v>1786</c:v>
                </c:pt>
                <c:pt idx="2350">
                  <c:v>2116.66</c:v>
                </c:pt>
                <c:pt idx="2351">
                  <c:v>2137</c:v>
                </c:pt>
                <c:pt idx="2352">
                  <c:v>1200</c:v>
                </c:pt>
                <c:pt idx="2353">
                  <c:v>1505.83</c:v>
                </c:pt>
                <c:pt idx="2354">
                  <c:v>1983.33</c:v>
                </c:pt>
                <c:pt idx="2355">
                  <c:v>1753.83</c:v>
                </c:pt>
                <c:pt idx="2356">
                  <c:v>1258.33</c:v>
                </c:pt>
                <c:pt idx="2357">
                  <c:v>1740</c:v>
                </c:pt>
                <c:pt idx="2358">
                  <c:v>1387.75</c:v>
                </c:pt>
                <c:pt idx="2359">
                  <c:v>2500</c:v>
                </c:pt>
                <c:pt idx="2360">
                  <c:v>2533.33</c:v>
                </c:pt>
                <c:pt idx="2361">
                  <c:v>546.16</c:v>
                </c:pt>
                <c:pt idx="2362">
                  <c:v>2500</c:v>
                </c:pt>
                <c:pt idx="2363">
                  <c:v>999.5</c:v>
                </c:pt>
                <c:pt idx="2364">
                  <c:v>1100</c:v>
                </c:pt>
                <c:pt idx="2365">
                  <c:v>1300</c:v>
                </c:pt>
                <c:pt idx="2366">
                  <c:v>3609.58</c:v>
                </c:pt>
                <c:pt idx="2367">
                  <c:v>1983.33</c:v>
                </c:pt>
                <c:pt idx="2368">
                  <c:v>1300</c:v>
                </c:pt>
                <c:pt idx="2369">
                  <c:v>1180</c:v>
                </c:pt>
                <c:pt idx="2370">
                  <c:v>320</c:v>
                </c:pt>
                <c:pt idx="2371">
                  <c:v>2880.5</c:v>
                </c:pt>
                <c:pt idx="2372">
                  <c:v>5250</c:v>
                </c:pt>
                <c:pt idx="2373">
                  <c:v>1100</c:v>
                </c:pt>
                <c:pt idx="2374">
                  <c:v>2100</c:v>
                </c:pt>
                <c:pt idx="2375">
                  <c:v>3681</c:v>
                </c:pt>
                <c:pt idx="2376">
                  <c:v>1528.33</c:v>
                </c:pt>
                <c:pt idx="2377">
                  <c:v>1758.33</c:v>
                </c:pt>
                <c:pt idx="2378">
                  <c:v>2189.33</c:v>
                </c:pt>
                <c:pt idx="2379">
                  <c:v>2400</c:v>
                </c:pt>
                <c:pt idx="2380">
                  <c:v>3427.25</c:v>
                </c:pt>
                <c:pt idx="2381">
                  <c:v>1458.33</c:v>
                </c:pt>
                <c:pt idx="2382">
                  <c:v>1875</c:v>
                </c:pt>
                <c:pt idx="2383">
                  <c:v>2451.25</c:v>
                </c:pt>
                <c:pt idx="2384">
                  <c:v>2752.66</c:v>
                </c:pt>
                <c:pt idx="2385">
                  <c:v>1340.5</c:v>
                </c:pt>
                <c:pt idx="2386">
                  <c:v>1800</c:v>
                </c:pt>
                <c:pt idx="2387">
                  <c:v>1202.1600000000001</c:v>
                </c:pt>
                <c:pt idx="2388">
                  <c:v>1691.41</c:v>
                </c:pt>
                <c:pt idx="2389">
                  <c:v>346.16</c:v>
                </c:pt>
                <c:pt idx="2390">
                  <c:v>633.58000000000004</c:v>
                </c:pt>
                <c:pt idx="2391">
                  <c:v>1600</c:v>
                </c:pt>
                <c:pt idx="2392">
                  <c:v>1519.33</c:v>
                </c:pt>
                <c:pt idx="2393">
                  <c:v>1498.83</c:v>
                </c:pt>
                <c:pt idx="2394">
                  <c:v>1808.33</c:v>
                </c:pt>
                <c:pt idx="2395">
                  <c:v>2963.41</c:v>
                </c:pt>
                <c:pt idx="2396">
                  <c:v>1325.41</c:v>
                </c:pt>
                <c:pt idx="2397">
                  <c:v>1348.91</c:v>
                </c:pt>
                <c:pt idx="2398">
                  <c:v>2510.66</c:v>
                </c:pt>
                <c:pt idx="2399">
                  <c:v>496.16</c:v>
                </c:pt>
                <c:pt idx="2400">
                  <c:v>1300</c:v>
                </c:pt>
                <c:pt idx="2401">
                  <c:v>1560</c:v>
                </c:pt>
                <c:pt idx="2402">
                  <c:v>2278.91</c:v>
                </c:pt>
                <c:pt idx="2403">
                  <c:v>435.66</c:v>
                </c:pt>
                <c:pt idx="2404">
                  <c:v>2916.66</c:v>
                </c:pt>
                <c:pt idx="2405">
                  <c:v>1733.33</c:v>
                </c:pt>
                <c:pt idx="2406">
                  <c:v>2802.08</c:v>
                </c:pt>
                <c:pt idx="2407">
                  <c:v>2813.66</c:v>
                </c:pt>
                <c:pt idx="2408">
                  <c:v>2700</c:v>
                </c:pt>
                <c:pt idx="2409">
                  <c:v>2300</c:v>
                </c:pt>
                <c:pt idx="2410">
                  <c:v>1550</c:v>
                </c:pt>
                <c:pt idx="2411">
                  <c:v>543.58000000000004</c:v>
                </c:pt>
                <c:pt idx="2412">
                  <c:v>1529.16</c:v>
                </c:pt>
                <c:pt idx="2413">
                  <c:v>2156.75</c:v>
                </c:pt>
                <c:pt idx="2414">
                  <c:v>1807</c:v>
                </c:pt>
                <c:pt idx="2415">
                  <c:v>2466.66</c:v>
                </c:pt>
                <c:pt idx="2416">
                  <c:v>1081.08</c:v>
                </c:pt>
                <c:pt idx="2417">
                  <c:v>1564.66</c:v>
                </c:pt>
                <c:pt idx="2418">
                  <c:v>3400</c:v>
                </c:pt>
                <c:pt idx="2419">
                  <c:v>1146.9100000000001</c:v>
                </c:pt>
                <c:pt idx="2420">
                  <c:v>1841.66</c:v>
                </c:pt>
                <c:pt idx="2421">
                  <c:v>1516.66</c:v>
                </c:pt>
                <c:pt idx="2422">
                  <c:v>1666</c:v>
                </c:pt>
                <c:pt idx="2423">
                  <c:v>3453.33</c:v>
                </c:pt>
                <c:pt idx="2424">
                  <c:v>2451.16</c:v>
                </c:pt>
                <c:pt idx="2425">
                  <c:v>1645.5</c:v>
                </c:pt>
                <c:pt idx="2426">
                  <c:v>4438.75</c:v>
                </c:pt>
                <c:pt idx="2427">
                  <c:v>1810</c:v>
                </c:pt>
                <c:pt idx="2428">
                  <c:v>1055</c:v>
                </c:pt>
                <c:pt idx="2429">
                  <c:v>1283.33</c:v>
                </c:pt>
                <c:pt idx="2430">
                  <c:v>2517.41</c:v>
                </c:pt>
                <c:pt idx="2431">
                  <c:v>3500</c:v>
                </c:pt>
                <c:pt idx="2432">
                  <c:v>1281.25</c:v>
                </c:pt>
                <c:pt idx="2433">
                  <c:v>939.5</c:v>
                </c:pt>
                <c:pt idx="2434">
                  <c:v>1890</c:v>
                </c:pt>
                <c:pt idx="2435">
                  <c:v>1341.66</c:v>
                </c:pt>
                <c:pt idx="2436">
                  <c:v>1166.6600000000001</c:v>
                </c:pt>
                <c:pt idx="2437">
                  <c:v>558.16</c:v>
                </c:pt>
                <c:pt idx="2438">
                  <c:v>1524.08</c:v>
                </c:pt>
                <c:pt idx="2439">
                  <c:v>1992.08</c:v>
                </c:pt>
                <c:pt idx="2440">
                  <c:v>1340</c:v>
                </c:pt>
                <c:pt idx="2441">
                  <c:v>1516.66</c:v>
                </c:pt>
                <c:pt idx="2442">
                  <c:v>1191.6600000000001</c:v>
                </c:pt>
                <c:pt idx="2443">
                  <c:v>1541.66</c:v>
                </c:pt>
                <c:pt idx="2444">
                  <c:v>1706</c:v>
                </c:pt>
                <c:pt idx="2445">
                  <c:v>2902.83</c:v>
                </c:pt>
                <c:pt idx="2446">
                  <c:v>3320</c:v>
                </c:pt>
                <c:pt idx="2447">
                  <c:v>1140.6600000000001</c:v>
                </c:pt>
                <c:pt idx="2448">
                  <c:v>1447.83</c:v>
                </c:pt>
                <c:pt idx="2449">
                  <c:v>723.33</c:v>
                </c:pt>
                <c:pt idx="2450">
                  <c:v>1124.33</c:v>
                </c:pt>
                <c:pt idx="2451">
                  <c:v>2095</c:v>
                </c:pt>
                <c:pt idx="2452">
                  <c:v>1393</c:v>
                </c:pt>
                <c:pt idx="2453">
                  <c:v>2133.33</c:v>
                </c:pt>
                <c:pt idx="2454">
                  <c:v>896.83</c:v>
                </c:pt>
                <c:pt idx="2455">
                  <c:v>5198.66</c:v>
                </c:pt>
                <c:pt idx="2456">
                  <c:v>2013.5</c:v>
                </c:pt>
                <c:pt idx="2457">
                  <c:v>2094.5</c:v>
                </c:pt>
                <c:pt idx="2458">
                  <c:v>3523.33</c:v>
                </c:pt>
                <c:pt idx="2459">
                  <c:v>1283.33</c:v>
                </c:pt>
                <c:pt idx="2460">
                  <c:v>1400.91</c:v>
                </c:pt>
                <c:pt idx="2461">
                  <c:v>1081.5</c:v>
                </c:pt>
                <c:pt idx="2462">
                  <c:v>4335.33</c:v>
                </c:pt>
                <c:pt idx="2463">
                  <c:v>2272</c:v>
                </c:pt>
                <c:pt idx="2464">
                  <c:v>346.16</c:v>
                </c:pt>
                <c:pt idx="2465">
                  <c:v>1820.66</c:v>
                </c:pt>
                <c:pt idx="2466">
                  <c:v>1641.66</c:v>
                </c:pt>
                <c:pt idx="2467">
                  <c:v>1250</c:v>
                </c:pt>
                <c:pt idx="2468">
                  <c:v>1633.33</c:v>
                </c:pt>
                <c:pt idx="2469">
                  <c:v>2103.33</c:v>
                </c:pt>
                <c:pt idx="2470">
                  <c:v>1291.6600000000001</c:v>
                </c:pt>
                <c:pt idx="2471">
                  <c:v>1444.5</c:v>
                </c:pt>
                <c:pt idx="2472">
                  <c:v>907.58</c:v>
                </c:pt>
                <c:pt idx="2473">
                  <c:v>1266.6600000000001</c:v>
                </c:pt>
                <c:pt idx="2474">
                  <c:v>2566.66</c:v>
                </c:pt>
                <c:pt idx="2475">
                  <c:v>1160.08</c:v>
                </c:pt>
                <c:pt idx="2476">
                  <c:v>970.5</c:v>
                </c:pt>
                <c:pt idx="2477">
                  <c:v>1413.66</c:v>
                </c:pt>
                <c:pt idx="2478">
                  <c:v>1726.66</c:v>
                </c:pt>
                <c:pt idx="2479">
                  <c:v>699.5</c:v>
                </c:pt>
                <c:pt idx="2480">
                  <c:v>1657.91</c:v>
                </c:pt>
                <c:pt idx="2481">
                  <c:v>2100</c:v>
                </c:pt>
                <c:pt idx="2482">
                  <c:v>1287</c:v>
                </c:pt>
                <c:pt idx="2483">
                  <c:v>1413.66</c:v>
                </c:pt>
                <c:pt idx="2484">
                  <c:v>900</c:v>
                </c:pt>
                <c:pt idx="2485">
                  <c:v>3745.25</c:v>
                </c:pt>
                <c:pt idx="2486">
                  <c:v>961.33</c:v>
                </c:pt>
                <c:pt idx="2487">
                  <c:v>2523.5</c:v>
                </c:pt>
                <c:pt idx="2488">
                  <c:v>3087.33</c:v>
                </c:pt>
                <c:pt idx="2489">
                  <c:v>1375</c:v>
                </c:pt>
                <c:pt idx="2490">
                  <c:v>2852</c:v>
                </c:pt>
                <c:pt idx="2491">
                  <c:v>2250</c:v>
                </c:pt>
                <c:pt idx="2492">
                  <c:v>1219.1600000000001</c:v>
                </c:pt>
                <c:pt idx="2493">
                  <c:v>823.08</c:v>
                </c:pt>
                <c:pt idx="2494">
                  <c:v>2088.91</c:v>
                </c:pt>
                <c:pt idx="2495">
                  <c:v>1575</c:v>
                </c:pt>
                <c:pt idx="2496">
                  <c:v>2339.16</c:v>
                </c:pt>
                <c:pt idx="2497">
                  <c:v>1226.83</c:v>
                </c:pt>
                <c:pt idx="2498">
                  <c:v>2745.91</c:v>
                </c:pt>
                <c:pt idx="2499">
                  <c:v>940.83</c:v>
                </c:pt>
                <c:pt idx="2500">
                  <c:v>3511.33</c:v>
                </c:pt>
                <c:pt idx="2501">
                  <c:v>1949.66</c:v>
                </c:pt>
                <c:pt idx="2502">
                  <c:v>6475.66</c:v>
                </c:pt>
                <c:pt idx="2503">
                  <c:v>10550</c:v>
                </c:pt>
                <c:pt idx="2504">
                  <c:v>3260</c:v>
                </c:pt>
                <c:pt idx="2505">
                  <c:v>587.5</c:v>
                </c:pt>
                <c:pt idx="2506">
                  <c:v>1355.41</c:v>
                </c:pt>
                <c:pt idx="2507">
                  <c:v>3510.75</c:v>
                </c:pt>
                <c:pt idx="2508">
                  <c:v>1369.58</c:v>
                </c:pt>
                <c:pt idx="2509">
                  <c:v>1274</c:v>
                </c:pt>
                <c:pt idx="2510">
                  <c:v>1689.66</c:v>
                </c:pt>
                <c:pt idx="2511">
                  <c:v>3875</c:v>
                </c:pt>
                <c:pt idx="2512">
                  <c:v>1100</c:v>
                </c:pt>
                <c:pt idx="2513">
                  <c:v>1812.5</c:v>
                </c:pt>
                <c:pt idx="2514">
                  <c:v>2100</c:v>
                </c:pt>
                <c:pt idx="2515">
                  <c:v>1537.08</c:v>
                </c:pt>
                <c:pt idx="2516">
                  <c:v>1350</c:v>
                </c:pt>
                <c:pt idx="2517">
                  <c:v>2300</c:v>
                </c:pt>
                <c:pt idx="2518">
                  <c:v>1604.16</c:v>
                </c:pt>
                <c:pt idx="2519">
                  <c:v>2937</c:v>
                </c:pt>
                <c:pt idx="2520">
                  <c:v>2900</c:v>
                </c:pt>
                <c:pt idx="2521">
                  <c:v>1580</c:v>
                </c:pt>
                <c:pt idx="2522">
                  <c:v>1475</c:v>
                </c:pt>
                <c:pt idx="2523">
                  <c:v>2620</c:v>
                </c:pt>
                <c:pt idx="2524">
                  <c:v>1516.66</c:v>
                </c:pt>
                <c:pt idx="2525">
                  <c:v>1546.16</c:v>
                </c:pt>
                <c:pt idx="2526">
                  <c:v>991.66</c:v>
                </c:pt>
                <c:pt idx="2527">
                  <c:v>1686.5</c:v>
                </c:pt>
                <c:pt idx="2528">
                  <c:v>2327.5</c:v>
                </c:pt>
                <c:pt idx="2529">
                  <c:v>3508.33</c:v>
                </c:pt>
                <c:pt idx="2530">
                  <c:v>3791.66</c:v>
                </c:pt>
                <c:pt idx="2531">
                  <c:v>1612.41</c:v>
                </c:pt>
                <c:pt idx="2532">
                  <c:v>1524.08</c:v>
                </c:pt>
                <c:pt idx="2533">
                  <c:v>1146.9100000000001</c:v>
                </c:pt>
                <c:pt idx="2534">
                  <c:v>3183.25</c:v>
                </c:pt>
                <c:pt idx="2535">
                  <c:v>5000</c:v>
                </c:pt>
                <c:pt idx="2536">
                  <c:v>2366.66</c:v>
                </c:pt>
                <c:pt idx="2537">
                  <c:v>346.16</c:v>
                </c:pt>
                <c:pt idx="2538">
                  <c:v>1502</c:v>
                </c:pt>
                <c:pt idx="2539">
                  <c:v>1408.75</c:v>
                </c:pt>
                <c:pt idx="2540">
                  <c:v>996.66</c:v>
                </c:pt>
                <c:pt idx="2541">
                  <c:v>2933.33</c:v>
                </c:pt>
                <c:pt idx="2542">
                  <c:v>2335.33</c:v>
                </c:pt>
                <c:pt idx="2543">
                  <c:v>1683.33</c:v>
                </c:pt>
                <c:pt idx="2544">
                  <c:v>2680.16</c:v>
                </c:pt>
                <c:pt idx="2545">
                  <c:v>1195.83</c:v>
                </c:pt>
                <c:pt idx="2546">
                  <c:v>1910.08</c:v>
                </c:pt>
                <c:pt idx="2547">
                  <c:v>1966.66</c:v>
                </c:pt>
                <c:pt idx="2548">
                  <c:v>1298.1600000000001</c:v>
                </c:pt>
                <c:pt idx="2549">
                  <c:v>1608.66</c:v>
                </c:pt>
                <c:pt idx="2550">
                  <c:v>1866.66</c:v>
                </c:pt>
                <c:pt idx="2551">
                  <c:v>1160.6600000000001</c:v>
                </c:pt>
                <c:pt idx="2552">
                  <c:v>1625</c:v>
                </c:pt>
                <c:pt idx="2553">
                  <c:v>1789</c:v>
                </c:pt>
                <c:pt idx="2554">
                  <c:v>2287.25</c:v>
                </c:pt>
                <c:pt idx="2555">
                  <c:v>3054.33</c:v>
                </c:pt>
                <c:pt idx="2556">
                  <c:v>2417.58</c:v>
                </c:pt>
                <c:pt idx="2557">
                  <c:v>1672.25</c:v>
                </c:pt>
                <c:pt idx="2558">
                  <c:v>1353.91</c:v>
                </c:pt>
                <c:pt idx="2559">
                  <c:v>3850</c:v>
                </c:pt>
                <c:pt idx="2560">
                  <c:v>1242.25</c:v>
                </c:pt>
                <c:pt idx="2561">
                  <c:v>1983.33</c:v>
                </c:pt>
                <c:pt idx="2562">
                  <c:v>1151</c:v>
                </c:pt>
                <c:pt idx="2563">
                  <c:v>1050</c:v>
                </c:pt>
                <c:pt idx="2564">
                  <c:v>2600</c:v>
                </c:pt>
                <c:pt idx="2565">
                  <c:v>780</c:v>
                </c:pt>
                <c:pt idx="2566">
                  <c:v>3013.08</c:v>
                </c:pt>
                <c:pt idx="2567">
                  <c:v>1569.91</c:v>
                </c:pt>
                <c:pt idx="2568">
                  <c:v>2883.33</c:v>
                </c:pt>
                <c:pt idx="2569">
                  <c:v>2097.33</c:v>
                </c:pt>
                <c:pt idx="2570">
                  <c:v>2871.25</c:v>
                </c:pt>
                <c:pt idx="2571">
                  <c:v>1566.66</c:v>
                </c:pt>
                <c:pt idx="2572">
                  <c:v>1328.66</c:v>
                </c:pt>
                <c:pt idx="2573">
                  <c:v>3000</c:v>
                </c:pt>
                <c:pt idx="2574">
                  <c:v>1700</c:v>
                </c:pt>
                <c:pt idx="2575">
                  <c:v>850</c:v>
                </c:pt>
                <c:pt idx="2576">
                  <c:v>1035</c:v>
                </c:pt>
                <c:pt idx="2577">
                  <c:v>2936.66</c:v>
                </c:pt>
                <c:pt idx="2578">
                  <c:v>1165.58</c:v>
                </c:pt>
                <c:pt idx="2579">
                  <c:v>3500</c:v>
                </c:pt>
                <c:pt idx="2580">
                  <c:v>1678.58</c:v>
                </c:pt>
                <c:pt idx="2581">
                  <c:v>2033.33</c:v>
                </c:pt>
                <c:pt idx="2582">
                  <c:v>1250</c:v>
                </c:pt>
                <c:pt idx="2583">
                  <c:v>1567.33</c:v>
                </c:pt>
                <c:pt idx="2584">
                  <c:v>2857.83</c:v>
                </c:pt>
                <c:pt idx="2585">
                  <c:v>1750</c:v>
                </c:pt>
                <c:pt idx="2586">
                  <c:v>2009.66</c:v>
                </c:pt>
                <c:pt idx="2587">
                  <c:v>277</c:v>
                </c:pt>
                <c:pt idx="2588">
                  <c:v>2441.66</c:v>
                </c:pt>
                <c:pt idx="2589">
                  <c:v>600.33000000000004</c:v>
                </c:pt>
                <c:pt idx="2590">
                  <c:v>3875</c:v>
                </c:pt>
                <c:pt idx="2591">
                  <c:v>1200</c:v>
                </c:pt>
                <c:pt idx="2592">
                  <c:v>1689.66</c:v>
                </c:pt>
                <c:pt idx="2593">
                  <c:v>1650</c:v>
                </c:pt>
                <c:pt idx="2594">
                  <c:v>2008.33</c:v>
                </c:pt>
                <c:pt idx="2595">
                  <c:v>3106.75</c:v>
                </c:pt>
                <c:pt idx="2596">
                  <c:v>700</c:v>
                </c:pt>
                <c:pt idx="2597">
                  <c:v>1916.66</c:v>
                </c:pt>
                <c:pt idx="2598">
                  <c:v>3473.58</c:v>
                </c:pt>
                <c:pt idx="2599">
                  <c:v>1503.41</c:v>
                </c:pt>
                <c:pt idx="2600">
                  <c:v>1500</c:v>
                </c:pt>
                <c:pt idx="2601">
                  <c:v>1200</c:v>
                </c:pt>
                <c:pt idx="2602">
                  <c:v>1000</c:v>
                </c:pt>
                <c:pt idx="2603">
                  <c:v>2832.16</c:v>
                </c:pt>
                <c:pt idx="2604">
                  <c:v>1127.6600000000001</c:v>
                </c:pt>
                <c:pt idx="2605">
                  <c:v>1625.91</c:v>
                </c:pt>
                <c:pt idx="2606">
                  <c:v>902.16</c:v>
                </c:pt>
                <c:pt idx="2607">
                  <c:v>1272.5</c:v>
                </c:pt>
                <c:pt idx="2608">
                  <c:v>2254.16</c:v>
                </c:pt>
                <c:pt idx="2609">
                  <c:v>900</c:v>
                </c:pt>
                <c:pt idx="2610">
                  <c:v>1350</c:v>
                </c:pt>
                <c:pt idx="2611">
                  <c:v>1804.83</c:v>
                </c:pt>
                <c:pt idx="2612">
                  <c:v>1300</c:v>
                </c:pt>
                <c:pt idx="2613">
                  <c:v>2376.16</c:v>
                </c:pt>
                <c:pt idx="2614">
                  <c:v>1857.41</c:v>
                </c:pt>
                <c:pt idx="2615">
                  <c:v>1791.66</c:v>
                </c:pt>
                <c:pt idx="2616">
                  <c:v>1640</c:v>
                </c:pt>
                <c:pt idx="2617">
                  <c:v>807.08</c:v>
                </c:pt>
                <c:pt idx="2618">
                  <c:v>3846.91</c:v>
                </c:pt>
                <c:pt idx="2619">
                  <c:v>2491.66</c:v>
                </c:pt>
                <c:pt idx="2620">
                  <c:v>1806.91</c:v>
                </c:pt>
                <c:pt idx="2621">
                  <c:v>5800</c:v>
                </c:pt>
                <c:pt idx="2622">
                  <c:v>2916.66</c:v>
                </c:pt>
                <c:pt idx="2623">
                  <c:v>2685.66</c:v>
                </c:pt>
                <c:pt idx="2624">
                  <c:v>785</c:v>
                </c:pt>
                <c:pt idx="2625">
                  <c:v>3866.66</c:v>
                </c:pt>
                <c:pt idx="2626">
                  <c:v>531.83000000000004</c:v>
                </c:pt>
                <c:pt idx="2627">
                  <c:v>1483.33</c:v>
                </c:pt>
                <c:pt idx="2628">
                  <c:v>1692.08</c:v>
                </c:pt>
                <c:pt idx="2629">
                  <c:v>810</c:v>
                </c:pt>
                <c:pt idx="2630">
                  <c:v>2661</c:v>
                </c:pt>
                <c:pt idx="2631">
                  <c:v>1608.33</c:v>
                </c:pt>
                <c:pt idx="2632">
                  <c:v>1107.5</c:v>
                </c:pt>
                <c:pt idx="2633">
                  <c:v>2916.66</c:v>
                </c:pt>
                <c:pt idx="2634">
                  <c:v>2520</c:v>
                </c:pt>
                <c:pt idx="2635">
                  <c:v>1402.66</c:v>
                </c:pt>
                <c:pt idx="2636">
                  <c:v>1400</c:v>
                </c:pt>
                <c:pt idx="2637">
                  <c:v>583.33000000000004</c:v>
                </c:pt>
                <c:pt idx="2638">
                  <c:v>3250.83</c:v>
                </c:pt>
                <c:pt idx="2639">
                  <c:v>717.5</c:v>
                </c:pt>
                <c:pt idx="2640">
                  <c:v>986.66</c:v>
                </c:pt>
                <c:pt idx="2641">
                  <c:v>2216.66</c:v>
                </c:pt>
                <c:pt idx="2642">
                  <c:v>570</c:v>
                </c:pt>
                <c:pt idx="2643">
                  <c:v>1675</c:v>
                </c:pt>
                <c:pt idx="2644">
                  <c:v>2382.83</c:v>
                </c:pt>
                <c:pt idx="2645">
                  <c:v>4172</c:v>
                </c:pt>
                <c:pt idx="2646">
                  <c:v>3486</c:v>
                </c:pt>
                <c:pt idx="2647">
                  <c:v>2041.66</c:v>
                </c:pt>
                <c:pt idx="2648">
                  <c:v>747.41</c:v>
                </c:pt>
                <c:pt idx="2649">
                  <c:v>1352</c:v>
                </c:pt>
                <c:pt idx="2650">
                  <c:v>783.75</c:v>
                </c:pt>
                <c:pt idx="2651">
                  <c:v>1335.83</c:v>
                </c:pt>
                <c:pt idx="2652">
                  <c:v>3065.83</c:v>
                </c:pt>
                <c:pt idx="2653">
                  <c:v>3632.33</c:v>
                </c:pt>
                <c:pt idx="2654">
                  <c:v>4333.33</c:v>
                </c:pt>
                <c:pt idx="2655">
                  <c:v>2050</c:v>
                </c:pt>
                <c:pt idx="2656">
                  <c:v>900.08</c:v>
                </c:pt>
                <c:pt idx="2657">
                  <c:v>3100</c:v>
                </c:pt>
                <c:pt idx="2658">
                  <c:v>2800</c:v>
                </c:pt>
                <c:pt idx="2659">
                  <c:v>1516.66</c:v>
                </c:pt>
                <c:pt idx="2660">
                  <c:v>1341.66</c:v>
                </c:pt>
                <c:pt idx="2661">
                  <c:v>1204.75</c:v>
                </c:pt>
                <c:pt idx="2662">
                  <c:v>396.16</c:v>
                </c:pt>
                <c:pt idx="2663">
                  <c:v>2483.33</c:v>
                </c:pt>
                <c:pt idx="2664">
                  <c:v>1675</c:v>
                </c:pt>
                <c:pt idx="2665">
                  <c:v>3400.83</c:v>
                </c:pt>
                <c:pt idx="2666">
                  <c:v>1175</c:v>
                </c:pt>
                <c:pt idx="2667">
                  <c:v>1700</c:v>
                </c:pt>
                <c:pt idx="2668">
                  <c:v>2017.66</c:v>
                </c:pt>
                <c:pt idx="2669">
                  <c:v>2283.5</c:v>
                </c:pt>
                <c:pt idx="2670">
                  <c:v>1716.66</c:v>
                </c:pt>
                <c:pt idx="2671">
                  <c:v>1461.58</c:v>
                </c:pt>
                <c:pt idx="2672">
                  <c:v>1151</c:v>
                </c:pt>
                <c:pt idx="2673">
                  <c:v>1029.5</c:v>
                </c:pt>
                <c:pt idx="2674">
                  <c:v>1125</c:v>
                </c:pt>
                <c:pt idx="2675">
                  <c:v>2833.33</c:v>
                </c:pt>
                <c:pt idx="2676">
                  <c:v>1537</c:v>
                </c:pt>
                <c:pt idx="2677">
                  <c:v>1264.6600000000001</c:v>
                </c:pt>
                <c:pt idx="2678">
                  <c:v>1900</c:v>
                </c:pt>
                <c:pt idx="2679">
                  <c:v>1734.25</c:v>
                </c:pt>
                <c:pt idx="2680">
                  <c:v>1369.58</c:v>
                </c:pt>
                <c:pt idx="2681">
                  <c:v>2607.08</c:v>
                </c:pt>
                <c:pt idx="2682">
                  <c:v>2557.75</c:v>
                </c:pt>
                <c:pt idx="2683">
                  <c:v>1486.41</c:v>
                </c:pt>
                <c:pt idx="2684">
                  <c:v>1516.66</c:v>
                </c:pt>
                <c:pt idx="2685">
                  <c:v>1500</c:v>
                </c:pt>
                <c:pt idx="2686">
                  <c:v>3838.33</c:v>
                </c:pt>
                <c:pt idx="2687">
                  <c:v>2617.66</c:v>
                </c:pt>
                <c:pt idx="2688">
                  <c:v>4626.75</c:v>
                </c:pt>
                <c:pt idx="2689">
                  <c:v>1391.66</c:v>
                </c:pt>
                <c:pt idx="2690">
                  <c:v>2700.16</c:v>
                </c:pt>
                <c:pt idx="2691">
                  <c:v>916.5</c:v>
                </c:pt>
                <c:pt idx="2692">
                  <c:v>2411.75</c:v>
                </c:pt>
                <c:pt idx="2693">
                  <c:v>1117.9100000000001</c:v>
                </c:pt>
                <c:pt idx="2694">
                  <c:v>687.83</c:v>
                </c:pt>
                <c:pt idx="2695">
                  <c:v>1008.33</c:v>
                </c:pt>
                <c:pt idx="2696">
                  <c:v>2300</c:v>
                </c:pt>
                <c:pt idx="2697">
                  <c:v>500</c:v>
                </c:pt>
                <c:pt idx="2698">
                  <c:v>3106.33</c:v>
                </c:pt>
                <c:pt idx="2699">
                  <c:v>1413.66</c:v>
                </c:pt>
                <c:pt idx="2700">
                  <c:v>1166.6600000000001</c:v>
                </c:pt>
                <c:pt idx="2701">
                  <c:v>454.5</c:v>
                </c:pt>
                <c:pt idx="2702">
                  <c:v>5601.08</c:v>
                </c:pt>
                <c:pt idx="2703">
                  <c:v>1185.6600000000001</c:v>
                </c:pt>
                <c:pt idx="2704">
                  <c:v>2165</c:v>
                </c:pt>
                <c:pt idx="2705">
                  <c:v>1160</c:v>
                </c:pt>
                <c:pt idx="2706">
                  <c:v>3500</c:v>
                </c:pt>
                <c:pt idx="2707">
                  <c:v>1292.25</c:v>
                </c:pt>
                <c:pt idx="2708">
                  <c:v>1323.58</c:v>
                </c:pt>
                <c:pt idx="2709">
                  <c:v>353.5</c:v>
                </c:pt>
                <c:pt idx="2710">
                  <c:v>1975</c:v>
                </c:pt>
                <c:pt idx="2711">
                  <c:v>1260</c:v>
                </c:pt>
                <c:pt idx="2712">
                  <c:v>1678.58</c:v>
                </c:pt>
                <c:pt idx="2713">
                  <c:v>1300</c:v>
                </c:pt>
                <c:pt idx="2714">
                  <c:v>1430.83</c:v>
                </c:pt>
                <c:pt idx="2715">
                  <c:v>990.08</c:v>
                </c:pt>
                <c:pt idx="2716">
                  <c:v>1423.33</c:v>
                </c:pt>
                <c:pt idx="2717">
                  <c:v>546.16</c:v>
                </c:pt>
                <c:pt idx="2718">
                  <c:v>2821.83</c:v>
                </c:pt>
                <c:pt idx="2719">
                  <c:v>1283.33</c:v>
                </c:pt>
                <c:pt idx="2720">
                  <c:v>1678.58</c:v>
                </c:pt>
                <c:pt idx="2721">
                  <c:v>1512.25</c:v>
                </c:pt>
                <c:pt idx="2722">
                  <c:v>2983.33</c:v>
                </c:pt>
                <c:pt idx="2723">
                  <c:v>1755.83</c:v>
                </c:pt>
                <c:pt idx="2724">
                  <c:v>3124.75</c:v>
                </c:pt>
                <c:pt idx="2725">
                  <c:v>1428</c:v>
                </c:pt>
                <c:pt idx="2726">
                  <c:v>1300</c:v>
                </c:pt>
                <c:pt idx="2727">
                  <c:v>844.83</c:v>
                </c:pt>
                <c:pt idx="2728">
                  <c:v>1657.91</c:v>
                </c:pt>
                <c:pt idx="2729">
                  <c:v>854.16</c:v>
                </c:pt>
                <c:pt idx="2730">
                  <c:v>1051.6600000000001</c:v>
                </c:pt>
                <c:pt idx="2731">
                  <c:v>1015</c:v>
                </c:pt>
                <c:pt idx="2732">
                  <c:v>1200</c:v>
                </c:pt>
                <c:pt idx="2733">
                  <c:v>5416.66</c:v>
                </c:pt>
                <c:pt idx="2734">
                  <c:v>2256.5</c:v>
                </c:pt>
                <c:pt idx="2735">
                  <c:v>1875</c:v>
                </c:pt>
                <c:pt idx="2736">
                  <c:v>1200</c:v>
                </c:pt>
                <c:pt idx="2737">
                  <c:v>540</c:v>
                </c:pt>
                <c:pt idx="2738">
                  <c:v>1250.75</c:v>
                </c:pt>
                <c:pt idx="2739">
                  <c:v>1249.08</c:v>
                </c:pt>
                <c:pt idx="2740">
                  <c:v>1383.33</c:v>
                </c:pt>
                <c:pt idx="2741">
                  <c:v>2350.33</c:v>
                </c:pt>
                <c:pt idx="2742">
                  <c:v>3304.08</c:v>
                </c:pt>
                <c:pt idx="2743">
                  <c:v>1259.1600000000001</c:v>
                </c:pt>
                <c:pt idx="2744">
                  <c:v>1283.33</c:v>
                </c:pt>
                <c:pt idx="2745">
                  <c:v>2746.33</c:v>
                </c:pt>
                <c:pt idx="2746">
                  <c:v>872.83</c:v>
                </c:pt>
                <c:pt idx="2747">
                  <c:v>1452.08</c:v>
                </c:pt>
                <c:pt idx="2748">
                  <c:v>2588.33</c:v>
                </c:pt>
                <c:pt idx="2749">
                  <c:v>800</c:v>
                </c:pt>
                <c:pt idx="2750">
                  <c:v>1500</c:v>
                </c:pt>
                <c:pt idx="2751">
                  <c:v>1928.66</c:v>
                </c:pt>
                <c:pt idx="2752">
                  <c:v>908</c:v>
                </c:pt>
                <c:pt idx="2753">
                  <c:v>2827.66</c:v>
                </c:pt>
                <c:pt idx="2754">
                  <c:v>1033.33</c:v>
                </c:pt>
                <c:pt idx="2755">
                  <c:v>1081.08</c:v>
                </c:pt>
                <c:pt idx="2756">
                  <c:v>1877.25</c:v>
                </c:pt>
                <c:pt idx="2757">
                  <c:v>4000</c:v>
                </c:pt>
                <c:pt idx="2758">
                  <c:v>600</c:v>
                </c:pt>
                <c:pt idx="2759">
                  <c:v>1796.91</c:v>
                </c:pt>
                <c:pt idx="2760">
                  <c:v>1666.66</c:v>
                </c:pt>
                <c:pt idx="2761">
                  <c:v>1834.08</c:v>
                </c:pt>
                <c:pt idx="2762">
                  <c:v>191</c:v>
                </c:pt>
                <c:pt idx="2763">
                  <c:v>2480.91</c:v>
                </c:pt>
                <c:pt idx="2764">
                  <c:v>2879.33</c:v>
                </c:pt>
                <c:pt idx="2765">
                  <c:v>2156.75</c:v>
                </c:pt>
                <c:pt idx="2766">
                  <c:v>1675</c:v>
                </c:pt>
                <c:pt idx="2767">
                  <c:v>1200</c:v>
                </c:pt>
                <c:pt idx="2768">
                  <c:v>1140.83</c:v>
                </c:pt>
                <c:pt idx="2769">
                  <c:v>3579.33</c:v>
                </c:pt>
                <c:pt idx="2770">
                  <c:v>1185.6600000000001</c:v>
                </c:pt>
                <c:pt idx="2771">
                  <c:v>1788.25</c:v>
                </c:pt>
                <c:pt idx="2772">
                  <c:v>466.66</c:v>
                </c:pt>
                <c:pt idx="2773">
                  <c:v>1516.66</c:v>
                </c:pt>
                <c:pt idx="2774">
                  <c:v>1766.16</c:v>
                </c:pt>
                <c:pt idx="2775">
                  <c:v>1283.33</c:v>
                </c:pt>
                <c:pt idx="2776">
                  <c:v>1061</c:v>
                </c:pt>
                <c:pt idx="2777">
                  <c:v>1446.83</c:v>
                </c:pt>
                <c:pt idx="2778">
                  <c:v>1413.66</c:v>
                </c:pt>
                <c:pt idx="2779">
                  <c:v>2640.75</c:v>
                </c:pt>
                <c:pt idx="2780">
                  <c:v>1969</c:v>
                </c:pt>
                <c:pt idx="2781">
                  <c:v>3733.33</c:v>
                </c:pt>
                <c:pt idx="2782">
                  <c:v>1200</c:v>
                </c:pt>
                <c:pt idx="2783">
                  <c:v>646</c:v>
                </c:pt>
                <c:pt idx="2784">
                  <c:v>1061.6600000000001</c:v>
                </c:pt>
                <c:pt idx="2785">
                  <c:v>3108.25</c:v>
                </c:pt>
                <c:pt idx="2786">
                  <c:v>1271.6600000000001</c:v>
                </c:pt>
                <c:pt idx="2787">
                  <c:v>2281.16</c:v>
                </c:pt>
                <c:pt idx="2788">
                  <c:v>2658.58</c:v>
                </c:pt>
                <c:pt idx="2789">
                  <c:v>1639.16</c:v>
                </c:pt>
                <c:pt idx="2790">
                  <c:v>987</c:v>
                </c:pt>
                <c:pt idx="2791">
                  <c:v>800</c:v>
                </c:pt>
                <c:pt idx="2792">
                  <c:v>2175</c:v>
                </c:pt>
                <c:pt idx="2793">
                  <c:v>2225.91</c:v>
                </c:pt>
                <c:pt idx="2794">
                  <c:v>1108.33</c:v>
                </c:pt>
                <c:pt idx="2795">
                  <c:v>3433.33</c:v>
                </c:pt>
                <c:pt idx="2796">
                  <c:v>1349.83</c:v>
                </c:pt>
                <c:pt idx="2797">
                  <c:v>1400</c:v>
                </c:pt>
                <c:pt idx="2798">
                  <c:v>1567.33</c:v>
                </c:pt>
                <c:pt idx="2799">
                  <c:v>1200</c:v>
                </c:pt>
                <c:pt idx="2800">
                  <c:v>1600</c:v>
                </c:pt>
                <c:pt idx="2801">
                  <c:v>1081.08</c:v>
                </c:pt>
                <c:pt idx="2802">
                  <c:v>790</c:v>
                </c:pt>
                <c:pt idx="2803">
                  <c:v>1442</c:v>
                </c:pt>
                <c:pt idx="2804">
                  <c:v>854.16</c:v>
                </c:pt>
                <c:pt idx="2805">
                  <c:v>3266.66</c:v>
                </c:pt>
                <c:pt idx="2806">
                  <c:v>1516.66</c:v>
                </c:pt>
                <c:pt idx="2807">
                  <c:v>1678.58</c:v>
                </c:pt>
                <c:pt idx="2808">
                  <c:v>1366.66</c:v>
                </c:pt>
                <c:pt idx="2809">
                  <c:v>600</c:v>
                </c:pt>
                <c:pt idx="2810">
                  <c:v>814</c:v>
                </c:pt>
                <c:pt idx="2811">
                  <c:v>1300</c:v>
                </c:pt>
                <c:pt idx="2812">
                  <c:v>1296.9100000000001</c:v>
                </c:pt>
                <c:pt idx="2813">
                  <c:v>1105</c:v>
                </c:pt>
                <c:pt idx="2814">
                  <c:v>3372.41</c:v>
                </c:pt>
                <c:pt idx="2815">
                  <c:v>1200</c:v>
                </c:pt>
                <c:pt idx="2816">
                  <c:v>2156.75</c:v>
                </c:pt>
                <c:pt idx="2817">
                  <c:v>1696.66</c:v>
                </c:pt>
                <c:pt idx="2818">
                  <c:v>1580.66</c:v>
                </c:pt>
                <c:pt idx="2819">
                  <c:v>2647.25</c:v>
                </c:pt>
                <c:pt idx="2820">
                  <c:v>933.33</c:v>
                </c:pt>
                <c:pt idx="2821">
                  <c:v>1674</c:v>
                </c:pt>
                <c:pt idx="2822">
                  <c:v>1185.6600000000001</c:v>
                </c:pt>
                <c:pt idx="2823">
                  <c:v>650</c:v>
                </c:pt>
                <c:pt idx="2824">
                  <c:v>600</c:v>
                </c:pt>
                <c:pt idx="2825">
                  <c:v>2100</c:v>
                </c:pt>
                <c:pt idx="2826">
                  <c:v>850</c:v>
                </c:pt>
                <c:pt idx="2827">
                  <c:v>1400</c:v>
                </c:pt>
                <c:pt idx="2828">
                  <c:v>1258.33</c:v>
                </c:pt>
                <c:pt idx="2829">
                  <c:v>427.75</c:v>
                </c:pt>
                <c:pt idx="2830">
                  <c:v>1524.08</c:v>
                </c:pt>
                <c:pt idx="2831">
                  <c:v>900.08</c:v>
                </c:pt>
                <c:pt idx="2832">
                  <c:v>1509.66</c:v>
                </c:pt>
                <c:pt idx="2833">
                  <c:v>1283.33</c:v>
                </c:pt>
                <c:pt idx="2834">
                  <c:v>1000</c:v>
                </c:pt>
                <c:pt idx="2835">
                  <c:v>1400</c:v>
                </c:pt>
                <c:pt idx="2836">
                  <c:v>504</c:v>
                </c:pt>
                <c:pt idx="2837">
                  <c:v>1347.5</c:v>
                </c:pt>
                <c:pt idx="2838">
                  <c:v>1750</c:v>
                </c:pt>
                <c:pt idx="2839">
                  <c:v>378.91</c:v>
                </c:pt>
                <c:pt idx="2840">
                  <c:v>969.33</c:v>
                </c:pt>
                <c:pt idx="2841">
                  <c:v>1700</c:v>
                </c:pt>
                <c:pt idx="2842">
                  <c:v>747.41</c:v>
                </c:pt>
                <c:pt idx="2843">
                  <c:v>1554</c:v>
                </c:pt>
                <c:pt idx="2844">
                  <c:v>816.66</c:v>
                </c:pt>
                <c:pt idx="2845">
                  <c:v>1259.1600000000001</c:v>
                </c:pt>
                <c:pt idx="2846">
                  <c:v>906</c:v>
                </c:pt>
                <c:pt idx="2847">
                  <c:v>1591.66</c:v>
                </c:pt>
                <c:pt idx="2848">
                  <c:v>1400</c:v>
                </c:pt>
                <c:pt idx="2849">
                  <c:v>1200</c:v>
                </c:pt>
                <c:pt idx="2850">
                  <c:v>1200</c:v>
                </c:pt>
                <c:pt idx="2851">
                  <c:v>1633.33</c:v>
                </c:pt>
                <c:pt idx="2852">
                  <c:v>2286.41</c:v>
                </c:pt>
                <c:pt idx="2853">
                  <c:v>1155.1600000000001</c:v>
                </c:pt>
                <c:pt idx="2854">
                  <c:v>1283.33</c:v>
                </c:pt>
                <c:pt idx="2855">
                  <c:v>1166.6600000000001</c:v>
                </c:pt>
                <c:pt idx="2856">
                  <c:v>898.08</c:v>
                </c:pt>
                <c:pt idx="2857">
                  <c:v>1406.66</c:v>
                </c:pt>
                <c:pt idx="2858">
                  <c:v>2058.5</c:v>
                </c:pt>
                <c:pt idx="2859">
                  <c:v>1498.83</c:v>
                </c:pt>
                <c:pt idx="2860">
                  <c:v>1562.75</c:v>
                </c:pt>
                <c:pt idx="2861">
                  <c:v>3725.16</c:v>
                </c:pt>
                <c:pt idx="2862">
                  <c:v>1111.33</c:v>
                </c:pt>
                <c:pt idx="2863">
                  <c:v>2031.25</c:v>
                </c:pt>
                <c:pt idx="2864">
                  <c:v>2695.75</c:v>
                </c:pt>
                <c:pt idx="2865">
                  <c:v>1041.08</c:v>
                </c:pt>
                <c:pt idx="2866">
                  <c:v>646.16</c:v>
                </c:pt>
                <c:pt idx="2867">
                  <c:v>975</c:v>
                </c:pt>
                <c:pt idx="2868">
                  <c:v>2000</c:v>
                </c:pt>
                <c:pt idx="2869">
                  <c:v>2087.58</c:v>
                </c:pt>
                <c:pt idx="2870">
                  <c:v>1650</c:v>
                </c:pt>
                <c:pt idx="2871">
                  <c:v>2216.66</c:v>
                </c:pt>
                <c:pt idx="2872">
                  <c:v>2135.25</c:v>
                </c:pt>
                <c:pt idx="2873">
                  <c:v>2500</c:v>
                </c:pt>
                <c:pt idx="2874">
                  <c:v>1244.25</c:v>
                </c:pt>
                <c:pt idx="2875">
                  <c:v>1413.66</c:v>
                </c:pt>
                <c:pt idx="2876">
                  <c:v>967</c:v>
                </c:pt>
                <c:pt idx="2877">
                  <c:v>3396.25</c:v>
                </c:pt>
                <c:pt idx="2878">
                  <c:v>1369.58</c:v>
                </c:pt>
                <c:pt idx="2879">
                  <c:v>1100</c:v>
                </c:pt>
                <c:pt idx="2880">
                  <c:v>1574.5</c:v>
                </c:pt>
                <c:pt idx="2881">
                  <c:v>2494.58</c:v>
                </c:pt>
                <c:pt idx="2882">
                  <c:v>1489.25</c:v>
                </c:pt>
                <c:pt idx="2883">
                  <c:v>1230</c:v>
                </c:pt>
                <c:pt idx="2884">
                  <c:v>2156.75</c:v>
                </c:pt>
                <c:pt idx="2885">
                  <c:v>3141.66</c:v>
                </c:pt>
                <c:pt idx="2886">
                  <c:v>4036.08</c:v>
                </c:pt>
                <c:pt idx="2887">
                  <c:v>2550</c:v>
                </c:pt>
                <c:pt idx="2888">
                  <c:v>1516.66</c:v>
                </c:pt>
                <c:pt idx="2889">
                  <c:v>1413.66</c:v>
                </c:pt>
                <c:pt idx="2890">
                  <c:v>1324.33</c:v>
                </c:pt>
                <c:pt idx="2891">
                  <c:v>1983.33</c:v>
                </c:pt>
                <c:pt idx="2892">
                  <c:v>1894.66</c:v>
                </c:pt>
                <c:pt idx="2893">
                  <c:v>1146.25</c:v>
                </c:pt>
                <c:pt idx="2894">
                  <c:v>5653.41</c:v>
                </c:pt>
                <c:pt idx="2895">
                  <c:v>828.16</c:v>
                </c:pt>
                <c:pt idx="2896">
                  <c:v>1373.16</c:v>
                </c:pt>
                <c:pt idx="2897">
                  <c:v>1216.6600000000001</c:v>
                </c:pt>
                <c:pt idx="2898">
                  <c:v>1640</c:v>
                </c:pt>
                <c:pt idx="2899">
                  <c:v>5218</c:v>
                </c:pt>
                <c:pt idx="2900">
                  <c:v>1245.5</c:v>
                </c:pt>
                <c:pt idx="2901">
                  <c:v>1050</c:v>
                </c:pt>
                <c:pt idx="2902">
                  <c:v>1834.08</c:v>
                </c:pt>
                <c:pt idx="2903">
                  <c:v>2275</c:v>
                </c:pt>
                <c:pt idx="2904">
                  <c:v>2112.5</c:v>
                </c:pt>
                <c:pt idx="2905">
                  <c:v>1456</c:v>
                </c:pt>
                <c:pt idx="2906">
                  <c:v>1802.5</c:v>
                </c:pt>
                <c:pt idx="2907">
                  <c:v>865.5</c:v>
                </c:pt>
                <c:pt idx="2908">
                  <c:v>1483.33</c:v>
                </c:pt>
                <c:pt idx="2909">
                  <c:v>950</c:v>
                </c:pt>
                <c:pt idx="2910">
                  <c:v>2015.16</c:v>
                </c:pt>
                <c:pt idx="2911">
                  <c:v>2228.33</c:v>
                </c:pt>
                <c:pt idx="2912">
                  <c:v>2983.33</c:v>
                </c:pt>
                <c:pt idx="2913">
                  <c:v>2597.83</c:v>
                </c:pt>
                <c:pt idx="2914">
                  <c:v>1300</c:v>
                </c:pt>
                <c:pt idx="2915">
                  <c:v>316.16000000000003</c:v>
                </c:pt>
                <c:pt idx="2916">
                  <c:v>1678.58</c:v>
                </c:pt>
                <c:pt idx="2917">
                  <c:v>1734.25</c:v>
                </c:pt>
                <c:pt idx="2918">
                  <c:v>933.33</c:v>
                </c:pt>
                <c:pt idx="2919">
                  <c:v>1750</c:v>
                </c:pt>
                <c:pt idx="2920">
                  <c:v>2929.83</c:v>
                </c:pt>
                <c:pt idx="2921">
                  <c:v>1314.83</c:v>
                </c:pt>
                <c:pt idx="2922">
                  <c:v>2183</c:v>
                </c:pt>
                <c:pt idx="2923">
                  <c:v>1400</c:v>
                </c:pt>
                <c:pt idx="2924">
                  <c:v>1413.66</c:v>
                </c:pt>
                <c:pt idx="2925">
                  <c:v>1380</c:v>
                </c:pt>
                <c:pt idx="2926">
                  <c:v>1800</c:v>
                </c:pt>
                <c:pt idx="2927">
                  <c:v>1100</c:v>
                </c:pt>
                <c:pt idx="2928">
                  <c:v>346.16</c:v>
                </c:pt>
                <c:pt idx="2929">
                  <c:v>1313.66</c:v>
                </c:pt>
                <c:pt idx="2930">
                  <c:v>700</c:v>
                </c:pt>
                <c:pt idx="2931">
                  <c:v>2002.75</c:v>
                </c:pt>
                <c:pt idx="2932">
                  <c:v>1185.6600000000001</c:v>
                </c:pt>
                <c:pt idx="2933">
                  <c:v>2666.66</c:v>
                </c:pt>
                <c:pt idx="2934">
                  <c:v>1812.5</c:v>
                </c:pt>
                <c:pt idx="2935">
                  <c:v>1400</c:v>
                </c:pt>
                <c:pt idx="2936">
                  <c:v>1314.33</c:v>
                </c:pt>
                <c:pt idx="2937">
                  <c:v>1185.6600000000001</c:v>
                </c:pt>
                <c:pt idx="2938">
                  <c:v>3000</c:v>
                </c:pt>
                <c:pt idx="2939">
                  <c:v>1524.08</c:v>
                </c:pt>
                <c:pt idx="2940">
                  <c:v>5956.75</c:v>
                </c:pt>
                <c:pt idx="2941">
                  <c:v>2289.66</c:v>
                </c:pt>
                <c:pt idx="2942">
                  <c:v>1148.83</c:v>
                </c:pt>
                <c:pt idx="2943">
                  <c:v>1850</c:v>
                </c:pt>
                <c:pt idx="2944">
                  <c:v>1633.33</c:v>
                </c:pt>
                <c:pt idx="2945">
                  <c:v>1750</c:v>
                </c:pt>
                <c:pt idx="2946">
                  <c:v>2450</c:v>
                </c:pt>
                <c:pt idx="2947">
                  <c:v>920.83</c:v>
                </c:pt>
                <c:pt idx="2948">
                  <c:v>1221.08</c:v>
                </c:pt>
                <c:pt idx="2949">
                  <c:v>590</c:v>
                </c:pt>
                <c:pt idx="2950">
                  <c:v>1579.25</c:v>
                </c:pt>
                <c:pt idx="2951">
                  <c:v>1769</c:v>
                </c:pt>
                <c:pt idx="2952">
                  <c:v>2100</c:v>
                </c:pt>
                <c:pt idx="2953">
                  <c:v>1825</c:v>
                </c:pt>
                <c:pt idx="2954">
                  <c:v>1281.25</c:v>
                </c:pt>
                <c:pt idx="2955">
                  <c:v>378</c:v>
                </c:pt>
                <c:pt idx="2956">
                  <c:v>1007.5</c:v>
                </c:pt>
                <c:pt idx="2957">
                  <c:v>1328.83</c:v>
                </c:pt>
                <c:pt idx="2958">
                  <c:v>2050</c:v>
                </c:pt>
                <c:pt idx="2959">
                  <c:v>3150</c:v>
                </c:pt>
                <c:pt idx="2960">
                  <c:v>2008.33</c:v>
                </c:pt>
                <c:pt idx="2961">
                  <c:v>5583.91</c:v>
                </c:pt>
                <c:pt idx="2962">
                  <c:v>1546.16</c:v>
                </c:pt>
                <c:pt idx="2963">
                  <c:v>3266.66</c:v>
                </c:pt>
                <c:pt idx="2964">
                  <c:v>2866.66</c:v>
                </c:pt>
                <c:pt idx="2965">
                  <c:v>934.58</c:v>
                </c:pt>
                <c:pt idx="2966">
                  <c:v>1808.33</c:v>
                </c:pt>
                <c:pt idx="2967">
                  <c:v>642</c:v>
                </c:pt>
                <c:pt idx="2968">
                  <c:v>2202.83</c:v>
                </c:pt>
                <c:pt idx="2969">
                  <c:v>2284.33</c:v>
                </c:pt>
                <c:pt idx="2970">
                  <c:v>1305.6600000000001</c:v>
                </c:pt>
                <c:pt idx="2971">
                  <c:v>2156.75</c:v>
                </c:pt>
                <c:pt idx="2972">
                  <c:v>1834.08</c:v>
                </c:pt>
                <c:pt idx="2973">
                  <c:v>2500</c:v>
                </c:pt>
                <c:pt idx="2974">
                  <c:v>1000</c:v>
                </c:pt>
                <c:pt idx="2975">
                  <c:v>1500.25</c:v>
                </c:pt>
                <c:pt idx="2976">
                  <c:v>741</c:v>
                </c:pt>
                <c:pt idx="2977">
                  <c:v>3371.66</c:v>
                </c:pt>
                <c:pt idx="2978">
                  <c:v>1039</c:v>
                </c:pt>
                <c:pt idx="2979">
                  <c:v>2113.58</c:v>
                </c:pt>
                <c:pt idx="2980">
                  <c:v>785.25</c:v>
                </c:pt>
                <c:pt idx="2981">
                  <c:v>1843.83</c:v>
                </c:pt>
                <c:pt idx="2982">
                  <c:v>1834.08</c:v>
                </c:pt>
                <c:pt idx="2983">
                  <c:v>1500</c:v>
                </c:pt>
                <c:pt idx="2984">
                  <c:v>1352</c:v>
                </c:pt>
                <c:pt idx="2985">
                  <c:v>1633.33</c:v>
                </c:pt>
                <c:pt idx="2986">
                  <c:v>1625</c:v>
                </c:pt>
                <c:pt idx="2987">
                  <c:v>1400.5</c:v>
                </c:pt>
                <c:pt idx="2988">
                  <c:v>2216.66</c:v>
                </c:pt>
                <c:pt idx="2989">
                  <c:v>422.5</c:v>
                </c:pt>
                <c:pt idx="2990">
                  <c:v>2500</c:v>
                </c:pt>
                <c:pt idx="2991">
                  <c:v>1081.08</c:v>
                </c:pt>
                <c:pt idx="2992">
                  <c:v>2300</c:v>
                </c:pt>
                <c:pt idx="2993">
                  <c:v>1525.5</c:v>
                </c:pt>
                <c:pt idx="2994">
                  <c:v>2566.66</c:v>
                </c:pt>
                <c:pt idx="2995">
                  <c:v>1500</c:v>
                </c:pt>
                <c:pt idx="2996">
                  <c:v>1400</c:v>
                </c:pt>
                <c:pt idx="2997">
                  <c:v>4666.66</c:v>
                </c:pt>
                <c:pt idx="2998">
                  <c:v>1633.33</c:v>
                </c:pt>
                <c:pt idx="2999">
                  <c:v>1372.41</c:v>
                </c:pt>
                <c:pt idx="3000">
                  <c:v>1283.33</c:v>
                </c:pt>
                <c:pt idx="3001">
                  <c:v>629.5</c:v>
                </c:pt>
                <c:pt idx="3002">
                  <c:v>1503.41</c:v>
                </c:pt>
                <c:pt idx="3003">
                  <c:v>686.16</c:v>
                </c:pt>
                <c:pt idx="3004">
                  <c:v>1674.16</c:v>
                </c:pt>
                <c:pt idx="3005">
                  <c:v>1180</c:v>
                </c:pt>
                <c:pt idx="3006">
                  <c:v>2291.66</c:v>
                </c:pt>
                <c:pt idx="3007">
                  <c:v>2826.58</c:v>
                </c:pt>
                <c:pt idx="3008">
                  <c:v>2802.41</c:v>
                </c:pt>
                <c:pt idx="3009">
                  <c:v>1834.08</c:v>
                </c:pt>
                <c:pt idx="3010">
                  <c:v>2295</c:v>
                </c:pt>
                <c:pt idx="3011">
                  <c:v>1750</c:v>
                </c:pt>
                <c:pt idx="3012">
                  <c:v>2333.33</c:v>
                </c:pt>
                <c:pt idx="3013">
                  <c:v>1587.66</c:v>
                </c:pt>
                <c:pt idx="3014">
                  <c:v>646.16</c:v>
                </c:pt>
                <c:pt idx="3015">
                  <c:v>2333.33</c:v>
                </c:pt>
                <c:pt idx="3016">
                  <c:v>1625.91</c:v>
                </c:pt>
                <c:pt idx="3017">
                  <c:v>1983.91</c:v>
                </c:pt>
                <c:pt idx="3018">
                  <c:v>1983.33</c:v>
                </c:pt>
                <c:pt idx="3019">
                  <c:v>1369.58</c:v>
                </c:pt>
                <c:pt idx="3020">
                  <c:v>1807.91</c:v>
                </c:pt>
                <c:pt idx="3021">
                  <c:v>2954.91</c:v>
                </c:pt>
                <c:pt idx="3022">
                  <c:v>955</c:v>
                </c:pt>
                <c:pt idx="3023">
                  <c:v>4083.33</c:v>
                </c:pt>
                <c:pt idx="3024">
                  <c:v>3369.75</c:v>
                </c:pt>
                <c:pt idx="3025">
                  <c:v>1498.33</c:v>
                </c:pt>
                <c:pt idx="3026">
                  <c:v>1375</c:v>
                </c:pt>
                <c:pt idx="3027">
                  <c:v>1013.41</c:v>
                </c:pt>
                <c:pt idx="3028">
                  <c:v>975</c:v>
                </c:pt>
                <c:pt idx="3029">
                  <c:v>1283.33</c:v>
                </c:pt>
                <c:pt idx="3030">
                  <c:v>1657.91</c:v>
                </c:pt>
                <c:pt idx="3031">
                  <c:v>872</c:v>
                </c:pt>
                <c:pt idx="3032">
                  <c:v>872</c:v>
                </c:pt>
                <c:pt idx="3033">
                  <c:v>1400</c:v>
                </c:pt>
                <c:pt idx="3034">
                  <c:v>1516.66</c:v>
                </c:pt>
                <c:pt idx="3035">
                  <c:v>1166.6600000000001</c:v>
                </c:pt>
                <c:pt idx="3036">
                  <c:v>3100</c:v>
                </c:pt>
                <c:pt idx="3037">
                  <c:v>1678.58</c:v>
                </c:pt>
                <c:pt idx="3038">
                  <c:v>1750</c:v>
                </c:pt>
                <c:pt idx="3039">
                  <c:v>1092.1600000000001</c:v>
                </c:pt>
                <c:pt idx="3040">
                  <c:v>1578.33</c:v>
                </c:pt>
                <c:pt idx="3041">
                  <c:v>1575</c:v>
                </c:pt>
                <c:pt idx="3042">
                  <c:v>1200</c:v>
                </c:pt>
                <c:pt idx="3043">
                  <c:v>1983.33</c:v>
                </c:pt>
                <c:pt idx="3044">
                  <c:v>1028.5</c:v>
                </c:pt>
                <c:pt idx="3045">
                  <c:v>876.91</c:v>
                </c:pt>
                <c:pt idx="3046">
                  <c:v>1400</c:v>
                </c:pt>
                <c:pt idx="3047">
                  <c:v>2023.33</c:v>
                </c:pt>
                <c:pt idx="3048">
                  <c:v>3500</c:v>
                </c:pt>
                <c:pt idx="3049">
                  <c:v>1507.5</c:v>
                </c:pt>
                <c:pt idx="3050">
                  <c:v>487</c:v>
                </c:pt>
                <c:pt idx="3051">
                  <c:v>978.83</c:v>
                </c:pt>
                <c:pt idx="3052">
                  <c:v>4391.41</c:v>
                </c:pt>
                <c:pt idx="3053">
                  <c:v>1402.66</c:v>
                </c:pt>
                <c:pt idx="3054">
                  <c:v>552</c:v>
                </c:pt>
                <c:pt idx="3055">
                  <c:v>1516.66</c:v>
                </c:pt>
                <c:pt idx="3056">
                  <c:v>3033.33</c:v>
                </c:pt>
                <c:pt idx="3057">
                  <c:v>1400</c:v>
                </c:pt>
                <c:pt idx="3058">
                  <c:v>1853.33</c:v>
                </c:pt>
                <c:pt idx="3059">
                  <c:v>1081.08</c:v>
                </c:pt>
                <c:pt idx="3060">
                  <c:v>4550</c:v>
                </c:pt>
                <c:pt idx="3061">
                  <c:v>1363.16</c:v>
                </c:pt>
                <c:pt idx="3062">
                  <c:v>15000</c:v>
                </c:pt>
                <c:pt idx="3063">
                  <c:v>899.5</c:v>
                </c:pt>
                <c:pt idx="3064">
                  <c:v>2949</c:v>
                </c:pt>
                <c:pt idx="3065">
                  <c:v>851.66</c:v>
                </c:pt>
                <c:pt idx="3066">
                  <c:v>3281.58</c:v>
                </c:pt>
                <c:pt idx="3067">
                  <c:v>3072.91</c:v>
                </c:pt>
                <c:pt idx="3068">
                  <c:v>1378.16</c:v>
                </c:pt>
                <c:pt idx="3069">
                  <c:v>1283.33</c:v>
                </c:pt>
                <c:pt idx="3070">
                  <c:v>1128.4100000000001</c:v>
                </c:pt>
                <c:pt idx="3071">
                  <c:v>949.5</c:v>
                </c:pt>
                <c:pt idx="3072">
                  <c:v>1523.66</c:v>
                </c:pt>
                <c:pt idx="3073">
                  <c:v>1000</c:v>
                </c:pt>
                <c:pt idx="3074">
                  <c:v>719</c:v>
                </c:pt>
                <c:pt idx="3075">
                  <c:v>3356.58</c:v>
                </c:pt>
                <c:pt idx="3076">
                  <c:v>2517.41</c:v>
                </c:pt>
                <c:pt idx="3077">
                  <c:v>1811.08</c:v>
                </c:pt>
                <c:pt idx="3078">
                  <c:v>1050</c:v>
                </c:pt>
                <c:pt idx="3079">
                  <c:v>2661.75</c:v>
                </c:pt>
                <c:pt idx="3080">
                  <c:v>426.16</c:v>
                </c:pt>
                <c:pt idx="3081">
                  <c:v>1293.1600000000001</c:v>
                </c:pt>
                <c:pt idx="3082">
                  <c:v>1658.33</c:v>
                </c:pt>
                <c:pt idx="3083">
                  <c:v>720</c:v>
                </c:pt>
                <c:pt idx="3084">
                  <c:v>1344.33</c:v>
                </c:pt>
                <c:pt idx="3085">
                  <c:v>2375</c:v>
                </c:pt>
                <c:pt idx="3086">
                  <c:v>1100</c:v>
                </c:pt>
                <c:pt idx="3087">
                  <c:v>3033.33</c:v>
                </c:pt>
                <c:pt idx="3088">
                  <c:v>1896.91</c:v>
                </c:pt>
                <c:pt idx="3089">
                  <c:v>3055.58</c:v>
                </c:pt>
                <c:pt idx="3090">
                  <c:v>3971.25</c:v>
                </c:pt>
                <c:pt idx="3091">
                  <c:v>1516.66</c:v>
                </c:pt>
                <c:pt idx="3092">
                  <c:v>2800</c:v>
                </c:pt>
                <c:pt idx="3093">
                  <c:v>1179</c:v>
                </c:pt>
                <c:pt idx="3094">
                  <c:v>646.16</c:v>
                </c:pt>
                <c:pt idx="3095">
                  <c:v>2444.75</c:v>
                </c:pt>
                <c:pt idx="3096">
                  <c:v>1699.5</c:v>
                </c:pt>
                <c:pt idx="3097">
                  <c:v>1283.33</c:v>
                </c:pt>
                <c:pt idx="3098">
                  <c:v>2597.83</c:v>
                </c:pt>
                <c:pt idx="3099">
                  <c:v>2566.66</c:v>
                </c:pt>
                <c:pt idx="3100">
                  <c:v>872.83</c:v>
                </c:pt>
                <c:pt idx="3101">
                  <c:v>1125</c:v>
                </c:pt>
                <c:pt idx="3102">
                  <c:v>2987.91</c:v>
                </c:pt>
                <c:pt idx="3103">
                  <c:v>4991.33</c:v>
                </c:pt>
                <c:pt idx="3104">
                  <c:v>1081.08</c:v>
                </c:pt>
                <c:pt idx="3105">
                  <c:v>1150</c:v>
                </c:pt>
                <c:pt idx="3106">
                  <c:v>1092</c:v>
                </c:pt>
                <c:pt idx="3107">
                  <c:v>2991.66</c:v>
                </c:pt>
                <c:pt idx="3108">
                  <c:v>1598</c:v>
                </c:pt>
                <c:pt idx="3109">
                  <c:v>1500</c:v>
                </c:pt>
                <c:pt idx="3110">
                  <c:v>1645.5</c:v>
                </c:pt>
                <c:pt idx="3111">
                  <c:v>1995.41</c:v>
                </c:pt>
                <c:pt idx="3112">
                  <c:v>1015</c:v>
                </c:pt>
                <c:pt idx="3113">
                  <c:v>2283.66</c:v>
                </c:pt>
                <c:pt idx="3114">
                  <c:v>1400</c:v>
                </c:pt>
                <c:pt idx="3115">
                  <c:v>1035.58</c:v>
                </c:pt>
                <c:pt idx="3116">
                  <c:v>1012.66</c:v>
                </c:pt>
                <c:pt idx="3117">
                  <c:v>3033.33</c:v>
                </c:pt>
                <c:pt idx="3118">
                  <c:v>2275</c:v>
                </c:pt>
                <c:pt idx="3119">
                  <c:v>871.25</c:v>
                </c:pt>
                <c:pt idx="3120">
                  <c:v>2792.33</c:v>
                </c:pt>
                <c:pt idx="3121">
                  <c:v>1983.91</c:v>
                </c:pt>
                <c:pt idx="3122">
                  <c:v>1750</c:v>
                </c:pt>
                <c:pt idx="3123">
                  <c:v>1321.83</c:v>
                </c:pt>
                <c:pt idx="3124">
                  <c:v>880</c:v>
                </c:pt>
                <c:pt idx="3125">
                  <c:v>2333.33</c:v>
                </c:pt>
                <c:pt idx="3126">
                  <c:v>1811.08</c:v>
                </c:pt>
                <c:pt idx="3127">
                  <c:v>1875</c:v>
                </c:pt>
                <c:pt idx="3128">
                  <c:v>825</c:v>
                </c:pt>
                <c:pt idx="3129">
                  <c:v>1241</c:v>
                </c:pt>
                <c:pt idx="3130">
                  <c:v>1942.5</c:v>
                </c:pt>
                <c:pt idx="3131">
                  <c:v>2858.33</c:v>
                </c:pt>
                <c:pt idx="3132">
                  <c:v>961</c:v>
                </c:pt>
                <c:pt idx="3133">
                  <c:v>1813</c:v>
                </c:pt>
                <c:pt idx="3134">
                  <c:v>780</c:v>
                </c:pt>
                <c:pt idx="3135">
                  <c:v>1383.41</c:v>
                </c:pt>
                <c:pt idx="3136">
                  <c:v>809.75</c:v>
                </c:pt>
                <c:pt idx="3137">
                  <c:v>5000</c:v>
                </c:pt>
                <c:pt idx="3138">
                  <c:v>346.16</c:v>
                </c:pt>
                <c:pt idx="3139">
                  <c:v>4634.91</c:v>
                </c:pt>
                <c:pt idx="3140">
                  <c:v>2252.25</c:v>
                </c:pt>
                <c:pt idx="3141">
                  <c:v>431.16</c:v>
                </c:pt>
                <c:pt idx="3142">
                  <c:v>1081.08</c:v>
                </c:pt>
                <c:pt idx="3143">
                  <c:v>3042.33</c:v>
                </c:pt>
                <c:pt idx="3144">
                  <c:v>2426.75</c:v>
                </c:pt>
                <c:pt idx="3145">
                  <c:v>1516.66</c:v>
                </c:pt>
                <c:pt idx="3146">
                  <c:v>1546.16</c:v>
                </c:pt>
                <c:pt idx="3147">
                  <c:v>2500</c:v>
                </c:pt>
                <c:pt idx="3148">
                  <c:v>4438.75</c:v>
                </c:pt>
                <c:pt idx="3149">
                  <c:v>1616.58</c:v>
                </c:pt>
                <c:pt idx="3150">
                  <c:v>1689.66</c:v>
                </c:pt>
                <c:pt idx="3151">
                  <c:v>800</c:v>
                </c:pt>
                <c:pt idx="3152">
                  <c:v>1206.6600000000001</c:v>
                </c:pt>
                <c:pt idx="3153">
                  <c:v>1283.33</c:v>
                </c:pt>
                <c:pt idx="3154">
                  <c:v>5227.66</c:v>
                </c:pt>
                <c:pt idx="3155">
                  <c:v>832.66</c:v>
                </c:pt>
                <c:pt idx="3156">
                  <c:v>1616.16</c:v>
                </c:pt>
                <c:pt idx="3157">
                  <c:v>4181.75</c:v>
                </c:pt>
                <c:pt idx="3158">
                  <c:v>2122.58</c:v>
                </c:pt>
                <c:pt idx="3159">
                  <c:v>1697.5</c:v>
                </c:pt>
                <c:pt idx="3160">
                  <c:v>1317</c:v>
                </c:pt>
                <c:pt idx="3161">
                  <c:v>1865.5</c:v>
                </c:pt>
                <c:pt idx="3162">
                  <c:v>999.5</c:v>
                </c:pt>
                <c:pt idx="3163">
                  <c:v>3733.33</c:v>
                </c:pt>
                <c:pt idx="3164">
                  <c:v>3133.33</c:v>
                </c:pt>
                <c:pt idx="3165">
                  <c:v>2400</c:v>
                </c:pt>
                <c:pt idx="3166">
                  <c:v>1476.75</c:v>
                </c:pt>
                <c:pt idx="3167">
                  <c:v>2243.75</c:v>
                </c:pt>
                <c:pt idx="3168">
                  <c:v>1171.1600000000001</c:v>
                </c:pt>
                <c:pt idx="3169">
                  <c:v>1973.83</c:v>
                </c:pt>
                <c:pt idx="3170">
                  <c:v>2780.5</c:v>
                </c:pt>
                <c:pt idx="3171">
                  <c:v>1028.5</c:v>
                </c:pt>
                <c:pt idx="3172">
                  <c:v>900</c:v>
                </c:pt>
                <c:pt idx="3173">
                  <c:v>1743</c:v>
                </c:pt>
                <c:pt idx="3174">
                  <c:v>1633.33</c:v>
                </c:pt>
                <c:pt idx="3175">
                  <c:v>1271.1600000000001</c:v>
                </c:pt>
                <c:pt idx="3176">
                  <c:v>2041.5</c:v>
                </c:pt>
                <c:pt idx="3177">
                  <c:v>2683.33</c:v>
                </c:pt>
                <c:pt idx="3178">
                  <c:v>1824.66</c:v>
                </c:pt>
                <c:pt idx="3179">
                  <c:v>1125</c:v>
                </c:pt>
                <c:pt idx="3180">
                  <c:v>3850</c:v>
                </c:pt>
                <c:pt idx="3181">
                  <c:v>1281.25</c:v>
                </c:pt>
                <c:pt idx="3182">
                  <c:v>2292.25</c:v>
                </c:pt>
                <c:pt idx="3183">
                  <c:v>2211</c:v>
                </c:pt>
                <c:pt idx="3184">
                  <c:v>3220.58</c:v>
                </c:pt>
                <c:pt idx="3185">
                  <c:v>2100</c:v>
                </c:pt>
                <c:pt idx="3186">
                  <c:v>1490</c:v>
                </c:pt>
                <c:pt idx="3187">
                  <c:v>3098.33</c:v>
                </c:pt>
                <c:pt idx="3188">
                  <c:v>1741.66</c:v>
                </c:pt>
                <c:pt idx="3189">
                  <c:v>2300</c:v>
                </c:pt>
                <c:pt idx="3190">
                  <c:v>2250</c:v>
                </c:pt>
                <c:pt idx="3191">
                  <c:v>1369.58</c:v>
                </c:pt>
                <c:pt idx="3192">
                  <c:v>600</c:v>
                </c:pt>
                <c:pt idx="3193">
                  <c:v>3383.33</c:v>
                </c:pt>
                <c:pt idx="3194">
                  <c:v>4666.66</c:v>
                </c:pt>
                <c:pt idx="3195">
                  <c:v>872</c:v>
                </c:pt>
                <c:pt idx="3196">
                  <c:v>683.33</c:v>
                </c:pt>
                <c:pt idx="3197">
                  <c:v>1600</c:v>
                </c:pt>
                <c:pt idx="3198">
                  <c:v>1417.91</c:v>
                </c:pt>
                <c:pt idx="3199">
                  <c:v>1117.75</c:v>
                </c:pt>
                <c:pt idx="3200">
                  <c:v>1983.33</c:v>
                </c:pt>
                <c:pt idx="3201">
                  <c:v>1680</c:v>
                </c:pt>
                <c:pt idx="3202">
                  <c:v>1516.66</c:v>
                </c:pt>
                <c:pt idx="3203">
                  <c:v>2200</c:v>
                </c:pt>
                <c:pt idx="3204">
                  <c:v>1516.66</c:v>
                </c:pt>
                <c:pt idx="3205">
                  <c:v>4557.08</c:v>
                </c:pt>
                <c:pt idx="3206">
                  <c:v>2060</c:v>
                </c:pt>
                <c:pt idx="3207">
                  <c:v>1457.83</c:v>
                </c:pt>
                <c:pt idx="3208">
                  <c:v>2191.66</c:v>
                </c:pt>
                <c:pt idx="3209">
                  <c:v>546.16</c:v>
                </c:pt>
                <c:pt idx="3210">
                  <c:v>1283.33</c:v>
                </c:pt>
                <c:pt idx="3211">
                  <c:v>1750</c:v>
                </c:pt>
                <c:pt idx="3212">
                  <c:v>2566.66</c:v>
                </c:pt>
                <c:pt idx="3213">
                  <c:v>2200</c:v>
                </c:pt>
                <c:pt idx="3214">
                  <c:v>2108.33</c:v>
                </c:pt>
                <c:pt idx="3215">
                  <c:v>854.16</c:v>
                </c:pt>
                <c:pt idx="3216">
                  <c:v>1383.33</c:v>
                </c:pt>
                <c:pt idx="3217">
                  <c:v>1281.25</c:v>
                </c:pt>
                <c:pt idx="3218">
                  <c:v>933.5</c:v>
                </c:pt>
                <c:pt idx="3219">
                  <c:v>1400</c:v>
                </c:pt>
                <c:pt idx="3220">
                  <c:v>1185.6600000000001</c:v>
                </c:pt>
                <c:pt idx="3221">
                  <c:v>889.41</c:v>
                </c:pt>
                <c:pt idx="3222">
                  <c:v>1876</c:v>
                </c:pt>
                <c:pt idx="3223">
                  <c:v>4083.33</c:v>
                </c:pt>
                <c:pt idx="3224">
                  <c:v>1363.16</c:v>
                </c:pt>
                <c:pt idx="3225">
                  <c:v>1633.33</c:v>
                </c:pt>
                <c:pt idx="3226">
                  <c:v>1000</c:v>
                </c:pt>
                <c:pt idx="3227">
                  <c:v>1600</c:v>
                </c:pt>
                <c:pt idx="3228">
                  <c:v>1446.83</c:v>
                </c:pt>
                <c:pt idx="3229">
                  <c:v>587.83000000000004</c:v>
                </c:pt>
                <c:pt idx="3230">
                  <c:v>1983.33</c:v>
                </c:pt>
                <c:pt idx="3231">
                  <c:v>1402.25</c:v>
                </c:pt>
                <c:pt idx="3232">
                  <c:v>568</c:v>
                </c:pt>
                <c:pt idx="3233">
                  <c:v>1922.66</c:v>
                </c:pt>
                <c:pt idx="3234">
                  <c:v>425.33</c:v>
                </c:pt>
                <c:pt idx="3235">
                  <c:v>1446.83</c:v>
                </c:pt>
                <c:pt idx="3236">
                  <c:v>1100</c:v>
                </c:pt>
                <c:pt idx="3237">
                  <c:v>1166.6600000000001</c:v>
                </c:pt>
                <c:pt idx="3238">
                  <c:v>3466.66</c:v>
                </c:pt>
                <c:pt idx="3239">
                  <c:v>609.5</c:v>
                </c:pt>
                <c:pt idx="3240">
                  <c:v>2108.5</c:v>
                </c:pt>
                <c:pt idx="3241">
                  <c:v>2111.66</c:v>
                </c:pt>
                <c:pt idx="3242">
                  <c:v>1400</c:v>
                </c:pt>
                <c:pt idx="3243">
                  <c:v>1575</c:v>
                </c:pt>
                <c:pt idx="3244">
                  <c:v>1744.83</c:v>
                </c:pt>
                <c:pt idx="3245">
                  <c:v>4375</c:v>
                </c:pt>
                <c:pt idx="3246">
                  <c:v>2250.41</c:v>
                </c:pt>
                <c:pt idx="3247">
                  <c:v>1224.4100000000001</c:v>
                </c:pt>
                <c:pt idx="3248">
                  <c:v>1400</c:v>
                </c:pt>
                <c:pt idx="3249">
                  <c:v>1363.91</c:v>
                </c:pt>
                <c:pt idx="3250">
                  <c:v>1750</c:v>
                </c:pt>
                <c:pt idx="3251">
                  <c:v>1635.58</c:v>
                </c:pt>
                <c:pt idx="3252">
                  <c:v>3932.58</c:v>
                </c:pt>
                <c:pt idx="3253">
                  <c:v>2018.5</c:v>
                </c:pt>
                <c:pt idx="3254">
                  <c:v>2250</c:v>
                </c:pt>
                <c:pt idx="3255">
                  <c:v>1592.5</c:v>
                </c:pt>
                <c:pt idx="3256">
                  <c:v>2767.5</c:v>
                </c:pt>
                <c:pt idx="3257">
                  <c:v>2760</c:v>
                </c:pt>
                <c:pt idx="3258">
                  <c:v>2087.58</c:v>
                </c:pt>
                <c:pt idx="3259">
                  <c:v>4750</c:v>
                </c:pt>
                <c:pt idx="3260">
                  <c:v>1300</c:v>
                </c:pt>
                <c:pt idx="3261">
                  <c:v>2451.83</c:v>
                </c:pt>
                <c:pt idx="3262">
                  <c:v>1866.66</c:v>
                </c:pt>
                <c:pt idx="3263">
                  <c:v>1418.66</c:v>
                </c:pt>
                <c:pt idx="3264">
                  <c:v>1162</c:v>
                </c:pt>
                <c:pt idx="3265">
                  <c:v>1395</c:v>
                </c:pt>
                <c:pt idx="3266">
                  <c:v>1283.33</c:v>
                </c:pt>
                <c:pt idx="3267">
                  <c:v>1669</c:v>
                </c:pt>
                <c:pt idx="3268">
                  <c:v>1043.33</c:v>
                </c:pt>
                <c:pt idx="3269">
                  <c:v>3500</c:v>
                </c:pt>
                <c:pt idx="3270">
                  <c:v>1230.08</c:v>
                </c:pt>
                <c:pt idx="3271">
                  <c:v>5405.58</c:v>
                </c:pt>
                <c:pt idx="3272">
                  <c:v>1512.5</c:v>
                </c:pt>
                <c:pt idx="3273">
                  <c:v>1201</c:v>
                </c:pt>
                <c:pt idx="3274">
                  <c:v>1800</c:v>
                </c:pt>
                <c:pt idx="3275">
                  <c:v>1524.08</c:v>
                </c:pt>
                <c:pt idx="3276">
                  <c:v>2916.66</c:v>
                </c:pt>
                <c:pt idx="3277">
                  <c:v>1284.5</c:v>
                </c:pt>
                <c:pt idx="3278">
                  <c:v>1296.1600000000001</c:v>
                </c:pt>
                <c:pt idx="3279">
                  <c:v>1408.33</c:v>
                </c:pt>
                <c:pt idx="3280">
                  <c:v>1369.58</c:v>
                </c:pt>
                <c:pt idx="3281">
                  <c:v>2333.33</c:v>
                </c:pt>
                <c:pt idx="3282">
                  <c:v>2512</c:v>
                </c:pt>
                <c:pt idx="3283">
                  <c:v>978.91</c:v>
                </c:pt>
                <c:pt idx="3284">
                  <c:v>1400</c:v>
                </c:pt>
                <c:pt idx="3285">
                  <c:v>723.33</c:v>
                </c:pt>
                <c:pt idx="3286">
                  <c:v>1633.33</c:v>
                </c:pt>
                <c:pt idx="3287">
                  <c:v>2186</c:v>
                </c:pt>
                <c:pt idx="3288">
                  <c:v>1200</c:v>
                </c:pt>
                <c:pt idx="3289">
                  <c:v>3732.66</c:v>
                </c:pt>
                <c:pt idx="3290">
                  <c:v>1000</c:v>
                </c:pt>
                <c:pt idx="3291">
                  <c:v>2204.08</c:v>
                </c:pt>
                <c:pt idx="3292">
                  <c:v>1871.58</c:v>
                </c:pt>
                <c:pt idx="3293">
                  <c:v>1678.58</c:v>
                </c:pt>
                <c:pt idx="3294">
                  <c:v>2761</c:v>
                </c:pt>
                <c:pt idx="3295">
                  <c:v>2345.75</c:v>
                </c:pt>
                <c:pt idx="3296">
                  <c:v>512.83000000000004</c:v>
                </c:pt>
                <c:pt idx="3297">
                  <c:v>4666.66</c:v>
                </c:pt>
                <c:pt idx="3298">
                  <c:v>1450</c:v>
                </c:pt>
                <c:pt idx="3299">
                  <c:v>4341.66</c:v>
                </c:pt>
                <c:pt idx="3300">
                  <c:v>1834.08</c:v>
                </c:pt>
                <c:pt idx="3301">
                  <c:v>1166.6600000000001</c:v>
                </c:pt>
                <c:pt idx="3302">
                  <c:v>999.5</c:v>
                </c:pt>
                <c:pt idx="3303">
                  <c:v>1490</c:v>
                </c:pt>
                <c:pt idx="3304">
                  <c:v>1369.58</c:v>
                </c:pt>
                <c:pt idx="3305">
                  <c:v>2329.58</c:v>
                </c:pt>
                <c:pt idx="3306">
                  <c:v>1800</c:v>
                </c:pt>
                <c:pt idx="3307">
                  <c:v>1413.66</c:v>
                </c:pt>
                <c:pt idx="3308">
                  <c:v>1185.6600000000001</c:v>
                </c:pt>
                <c:pt idx="3309">
                  <c:v>3750</c:v>
                </c:pt>
                <c:pt idx="3310">
                  <c:v>2525</c:v>
                </c:pt>
                <c:pt idx="3311">
                  <c:v>7277</c:v>
                </c:pt>
                <c:pt idx="3312">
                  <c:v>1564.5</c:v>
                </c:pt>
                <c:pt idx="3313">
                  <c:v>2100</c:v>
                </c:pt>
                <c:pt idx="3314">
                  <c:v>550</c:v>
                </c:pt>
                <c:pt idx="3315">
                  <c:v>2595.25</c:v>
                </c:pt>
                <c:pt idx="3316">
                  <c:v>950</c:v>
                </c:pt>
                <c:pt idx="3317">
                  <c:v>1160</c:v>
                </c:pt>
                <c:pt idx="3318">
                  <c:v>950</c:v>
                </c:pt>
                <c:pt idx="3319">
                  <c:v>879.75</c:v>
                </c:pt>
                <c:pt idx="3320">
                  <c:v>1750</c:v>
                </c:pt>
                <c:pt idx="3321">
                  <c:v>900</c:v>
                </c:pt>
                <c:pt idx="3322">
                  <c:v>2166.66</c:v>
                </c:pt>
                <c:pt idx="3323">
                  <c:v>2910.5</c:v>
                </c:pt>
                <c:pt idx="3324">
                  <c:v>3979.91</c:v>
                </c:pt>
                <c:pt idx="3325">
                  <c:v>850</c:v>
                </c:pt>
                <c:pt idx="3326">
                  <c:v>996.58</c:v>
                </c:pt>
                <c:pt idx="3327">
                  <c:v>785</c:v>
                </c:pt>
                <c:pt idx="3328">
                  <c:v>2963.41</c:v>
                </c:pt>
                <c:pt idx="3329">
                  <c:v>1800</c:v>
                </c:pt>
                <c:pt idx="3330">
                  <c:v>1537.25</c:v>
                </c:pt>
                <c:pt idx="3331">
                  <c:v>2479.41</c:v>
                </c:pt>
                <c:pt idx="3332">
                  <c:v>795.16</c:v>
                </c:pt>
                <c:pt idx="3333">
                  <c:v>2275</c:v>
                </c:pt>
                <c:pt idx="3334">
                  <c:v>1328.66</c:v>
                </c:pt>
                <c:pt idx="3335">
                  <c:v>1866.66</c:v>
                </c:pt>
                <c:pt idx="3336">
                  <c:v>1480.58</c:v>
                </c:pt>
                <c:pt idx="3337">
                  <c:v>2233.33</c:v>
                </c:pt>
                <c:pt idx="3338">
                  <c:v>1343.33</c:v>
                </c:pt>
                <c:pt idx="3339">
                  <c:v>1625.91</c:v>
                </c:pt>
                <c:pt idx="3340">
                  <c:v>1369.58</c:v>
                </c:pt>
                <c:pt idx="3341">
                  <c:v>680.16</c:v>
                </c:pt>
                <c:pt idx="3342">
                  <c:v>966</c:v>
                </c:pt>
                <c:pt idx="3343">
                  <c:v>800</c:v>
                </c:pt>
                <c:pt idx="3344">
                  <c:v>882</c:v>
                </c:pt>
                <c:pt idx="3345">
                  <c:v>3284.91</c:v>
                </c:pt>
                <c:pt idx="3346">
                  <c:v>1546.16</c:v>
                </c:pt>
                <c:pt idx="3347">
                  <c:v>757.33</c:v>
                </c:pt>
                <c:pt idx="3348">
                  <c:v>1750</c:v>
                </c:pt>
                <c:pt idx="3349">
                  <c:v>1475</c:v>
                </c:pt>
                <c:pt idx="3350">
                  <c:v>825</c:v>
                </c:pt>
                <c:pt idx="3351">
                  <c:v>1348.91</c:v>
                </c:pt>
                <c:pt idx="3352">
                  <c:v>1278.58</c:v>
                </c:pt>
                <c:pt idx="3353">
                  <c:v>1516.66</c:v>
                </c:pt>
                <c:pt idx="3354">
                  <c:v>1566.66</c:v>
                </c:pt>
                <c:pt idx="3355">
                  <c:v>2123.33</c:v>
                </c:pt>
                <c:pt idx="3356">
                  <c:v>5709.33</c:v>
                </c:pt>
                <c:pt idx="3357">
                  <c:v>4059.91</c:v>
                </c:pt>
                <c:pt idx="3358">
                  <c:v>2975</c:v>
                </c:pt>
                <c:pt idx="3359">
                  <c:v>1663</c:v>
                </c:pt>
                <c:pt idx="3360">
                  <c:v>3243.33</c:v>
                </c:pt>
                <c:pt idx="3361">
                  <c:v>970.5</c:v>
                </c:pt>
                <c:pt idx="3362">
                  <c:v>1563.33</c:v>
                </c:pt>
                <c:pt idx="3363">
                  <c:v>1166.6600000000001</c:v>
                </c:pt>
                <c:pt idx="3364">
                  <c:v>1575</c:v>
                </c:pt>
                <c:pt idx="3365">
                  <c:v>1750</c:v>
                </c:pt>
                <c:pt idx="3366">
                  <c:v>1018.33</c:v>
                </c:pt>
                <c:pt idx="3367">
                  <c:v>400</c:v>
                </c:pt>
                <c:pt idx="3368">
                  <c:v>330</c:v>
                </c:pt>
                <c:pt idx="3369">
                  <c:v>1983.33</c:v>
                </c:pt>
                <c:pt idx="3370">
                  <c:v>2012.5</c:v>
                </c:pt>
                <c:pt idx="3371">
                  <c:v>1812.5</c:v>
                </c:pt>
                <c:pt idx="3372">
                  <c:v>1314.33</c:v>
                </c:pt>
                <c:pt idx="3373">
                  <c:v>1516.66</c:v>
                </c:pt>
                <c:pt idx="3374">
                  <c:v>1199</c:v>
                </c:pt>
                <c:pt idx="3375">
                  <c:v>2741.66</c:v>
                </c:pt>
                <c:pt idx="3376">
                  <c:v>1300</c:v>
                </c:pt>
                <c:pt idx="3377">
                  <c:v>3480.16</c:v>
                </c:pt>
                <c:pt idx="3378">
                  <c:v>3329.16</c:v>
                </c:pt>
                <c:pt idx="3379">
                  <c:v>1834.08</c:v>
                </c:pt>
                <c:pt idx="3380">
                  <c:v>1678.58</c:v>
                </c:pt>
                <c:pt idx="3381">
                  <c:v>1784</c:v>
                </c:pt>
                <c:pt idx="3382">
                  <c:v>1256</c:v>
                </c:pt>
                <c:pt idx="3383">
                  <c:v>2633.33</c:v>
                </c:pt>
                <c:pt idx="3384">
                  <c:v>1408.33</c:v>
                </c:pt>
                <c:pt idx="3385">
                  <c:v>1750</c:v>
                </c:pt>
                <c:pt idx="3386">
                  <c:v>2880.5</c:v>
                </c:pt>
                <c:pt idx="3387">
                  <c:v>4557.08</c:v>
                </c:pt>
                <c:pt idx="3388">
                  <c:v>2917.33</c:v>
                </c:pt>
                <c:pt idx="3389">
                  <c:v>907.58</c:v>
                </c:pt>
                <c:pt idx="3390">
                  <c:v>2000</c:v>
                </c:pt>
                <c:pt idx="3391">
                  <c:v>2600</c:v>
                </c:pt>
                <c:pt idx="3392">
                  <c:v>666.16</c:v>
                </c:pt>
                <c:pt idx="3393">
                  <c:v>938</c:v>
                </c:pt>
                <c:pt idx="3394">
                  <c:v>844.16</c:v>
                </c:pt>
                <c:pt idx="3395">
                  <c:v>2216.66</c:v>
                </c:pt>
                <c:pt idx="3396">
                  <c:v>1093.1600000000001</c:v>
                </c:pt>
                <c:pt idx="3397">
                  <c:v>3208.41</c:v>
                </c:pt>
                <c:pt idx="3398">
                  <c:v>1260</c:v>
                </c:pt>
                <c:pt idx="3399">
                  <c:v>1300</c:v>
                </c:pt>
                <c:pt idx="3400">
                  <c:v>1446.83</c:v>
                </c:pt>
                <c:pt idx="3401">
                  <c:v>1636</c:v>
                </c:pt>
                <c:pt idx="3402">
                  <c:v>3850</c:v>
                </c:pt>
                <c:pt idx="3403">
                  <c:v>1540</c:v>
                </c:pt>
                <c:pt idx="3404">
                  <c:v>512.83000000000004</c:v>
                </c:pt>
                <c:pt idx="3405">
                  <c:v>2012.33</c:v>
                </c:pt>
                <c:pt idx="3406">
                  <c:v>1900</c:v>
                </c:pt>
                <c:pt idx="3407">
                  <c:v>2246.5</c:v>
                </c:pt>
                <c:pt idx="3408">
                  <c:v>1524.08</c:v>
                </c:pt>
                <c:pt idx="3409">
                  <c:v>2404.91</c:v>
                </c:pt>
                <c:pt idx="3410">
                  <c:v>1575</c:v>
                </c:pt>
                <c:pt idx="3411">
                  <c:v>1231.6600000000001</c:v>
                </c:pt>
                <c:pt idx="3412">
                  <c:v>1028.5</c:v>
                </c:pt>
                <c:pt idx="3413">
                  <c:v>870.5</c:v>
                </c:pt>
                <c:pt idx="3414">
                  <c:v>1850</c:v>
                </c:pt>
                <c:pt idx="3415">
                  <c:v>3657.75</c:v>
                </c:pt>
                <c:pt idx="3416">
                  <c:v>5950</c:v>
                </c:pt>
                <c:pt idx="3417">
                  <c:v>1350</c:v>
                </c:pt>
                <c:pt idx="3418">
                  <c:v>2800</c:v>
                </c:pt>
                <c:pt idx="3419">
                  <c:v>1281.25</c:v>
                </c:pt>
                <c:pt idx="3420">
                  <c:v>764.16</c:v>
                </c:pt>
                <c:pt idx="3421">
                  <c:v>1524.08</c:v>
                </c:pt>
                <c:pt idx="3422">
                  <c:v>1633.33</c:v>
                </c:pt>
                <c:pt idx="3423">
                  <c:v>1550</c:v>
                </c:pt>
                <c:pt idx="3424">
                  <c:v>1569.66</c:v>
                </c:pt>
                <c:pt idx="3425">
                  <c:v>1575</c:v>
                </c:pt>
                <c:pt idx="3426">
                  <c:v>4635.66</c:v>
                </c:pt>
                <c:pt idx="3427">
                  <c:v>5143.75</c:v>
                </c:pt>
                <c:pt idx="3428">
                  <c:v>2502.5</c:v>
                </c:pt>
                <c:pt idx="3429">
                  <c:v>6335.91</c:v>
                </c:pt>
                <c:pt idx="3430">
                  <c:v>1925</c:v>
                </c:pt>
                <c:pt idx="3431">
                  <c:v>1973.83</c:v>
                </c:pt>
                <c:pt idx="3432">
                  <c:v>1779</c:v>
                </c:pt>
                <c:pt idx="3433">
                  <c:v>1633.33</c:v>
                </c:pt>
                <c:pt idx="3434">
                  <c:v>1090</c:v>
                </c:pt>
                <c:pt idx="3435">
                  <c:v>2425</c:v>
                </c:pt>
                <c:pt idx="3436">
                  <c:v>1957.5</c:v>
                </c:pt>
                <c:pt idx="3437">
                  <c:v>1400</c:v>
                </c:pt>
                <c:pt idx="3438">
                  <c:v>1100</c:v>
                </c:pt>
                <c:pt idx="3439">
                  <c:v>6798.16</c:v>
                </c:pt>
                <c:pt idx="3440">
                  <c:v>2341.16</c:v>
                </c:pt>
                <c:pt idx="3441">
                  <c:v>1402.5</c:v>
                </c:pt>
                <c:pt idx="3442">
                  <c:v>2318.08</c:v>
                </c:pt>
                <c:pt idx="3443">
                  <c:v>772.33</c:v>
                </c:pt>
                <c:pt idx="3444">
                  <c:v>2700</c:v>
                </c:pt>
                <c:pt idx="3445">
                  <c:v>1150</c:v>
                </c:pt>
                <c:pt idx="3446">
                  <c:v>1314.33</c:v>
                </c:pt>
                <c:pt idx="3447">
                  <c:v>2166.5</c:v>
                </c:pt>
                <c:pt idx="3448">
                  <c:v>1012.25</c:v>
                </c:pt>
                <c:pt idx="3449">
                  <c:v>1400</c:v>
                </c:pt>
                <c:pt idx="3450">
                  <c:v>1288</c:v>
                </c:pt>
                <c:pt idx="3451">
                  <c:v>907.58</c:v>
                </c:pt>
                <c:pt idx="3452">
                  <c:v>2771.41</c:v>
                </c:pt>
                <c:pt idx="3453">
                  <c:v>1516.66</c:v>
                </c:pt>
                <c:pt idx="3454">
                  <c:v>1283.33</c:v>
                </c:pt>
                <c:pt idx="3455">
                  <c:v>3850</c:v>
                </c:pt>
                <c:pt idx="3456">
                  <c:v>200</c:v>
                </c:pt>
                <c:pt idx="3457">
                  <c:v>1657.91</c:v>
                </c:pt>
                <c:pt idx="3458">
                  <c:v>3541</c:v>
                </c:pt>
                <c:pt idx="3459">
                  <c:v>1200</c:v>
                </c:pt>
                <c:pt idx="3460">
                  <c:v>1256</c:v>
                </c:pt>
                <c:pt idx="3461">
                  <c:v>1400</c:v>
                </c:pt>
                <c:pt idx="3462">
                  <c:v>1050</c:v>
                </c:pt>
                <c:pt idx="3463">
                  <c:v>872</c:v>
                </c:pt>
                <c:pt idx="3464">
                  <c:v>1925</c:v>
                </c:pt>
                <c:pt idx="3465">
                  <c:v>1400</c:v>
                </c:pt>
                <c:pt idx="3466">
                  <c:v>3270</c:v>
                </c:pt>
                <c:pt idx="3467">
                  <c:v>2571.58</c:v>
                </c:pt>
                <c:pt idx="3468">
                  <c:v>446.16</c:v>
                </c:pt>
                <c:pt idx="3469">
                  <c:v>1358.5</c:v>
                </c:pt>
                <c:pt idx="3470">
                  <c:v>1370.08</c:v>
                </c:pt>
                <c:pt idx="3471">
                  <c:v>2800.08</c:v>
                </c:pt>
                <c:pt idx="3472">
                  <c:v>911</c:v>
                </c:pt>
                <c:pt idx="3473">
                  <c:v>1339.75</c:v>
                </c:pt>
                <c:pt idx="3474">
                  <c:v>965.33</c:v>
                </c:pt>
                <c:pt idx="3475">
                  <c:v>2611.66</c:v>
                </c:pt>
                <c:pt idx="3476">
                  <c:v>860</c:v>
                </c:pt>
                <c:pt idx="3477">
                  <c:v>5281.66</c:v>
                </c:pt>
                <c:pt idx="3478">
                  <c:v>1653.33</c:v>
                </c:pt>
                <c:pt idx="3479">
                  <c:v>2963.41</c:v>
                </c:pt>
                <c:pt idx="3480">
                  <c:v>870.5</c:v>
                </c:pt>
                <c:pt idx="3481">
                  <c:v>2296.5</c:v>
                </c:pt>
                <c:pt idx="3482">
                  <c:v>1546.16</c:v>
                </c:pt>
                <c:pt idx="3483">
                  <c:v>1291.6600000000001</c:v>
                </c:pt>
                <c:pt idx="3484">
                  <c:v>1818.33</c:v>
                </c:pt>
                <c:pt idx="3485">
                  <c:v>1435</c:v>
                </c:pt>
                <c:pt idx="3486">
                  <c:v>3733.33</c:v>
                </c:pt>
                <c:pt idx="3487">
                  <c:v>2700.16</c:v>
                </c:pt>
                <c:pt idx="3488">
                  <c:v>1283.33</c:v>
                </c:pt>
                <c:pt idx="3489">
                  <c:v>1591.66</c:v>
                </c:pt>
                <c:pt idx="3490">
                  <c:v>1957.5</c:v>
                </c:pt>
                <c:pt idx="3491">
                  <c:v>1951.16</c:v>
                </c:pt>
                <c:pt idx="3492">
                  <c:v>1800</c:v>
                </c:pt>
                <c:pt idx="3493">
                  <c:v>1600.66</c:v>
                </c:pt>
                <c:pt idx="3494">
                  <c:v>1242.1600000000001</c:v>
                </c:pt>
                <c:pt idx="3495">
                  <c:v>1380</c:v>
                </c:pt>
                <c:pt idx="3496">
                  <c:v>1028.5</c:v>
                </c:pt>
                <c:pt idx="3497">
                  <c:v>522.33000000000004</c:v>
                </c:pt>
                <c:pt idx="3498">
                  <c:v>1678.58</c:v>
                </c:pt>
                <c:pt idx="3499">
                  <c:v>2686.83</c:v>
                </c:pt>
                <c:pt idx="3500">
                  <c:v>1516.66</c:v>
                </c:pt>
                <c:pt idx="3501">
                  <c:v>1408.33</c:v>
                </c:pt>
                <c:pt idx="3502">
                  <c:v>1520.91</c:v>
                </c:pt>
                <c:pt idx="3503">
                  <c:v>752.33</c:v>
                </c:pt>
                <c:pt idx="3504">
                  <c:v>4375</c:v>
                </c:pt>
                <c:pt idx="3505">
                  <c:v>786.66</c:v>
                </c:pt>
                <c:pt idx="3506">
                  <c:v>1634.5</c:v>
                </c:pt>
                <c:pt idx="3507">
                  <c:v>1546.16</c:v>
                </c:pt>
                <c:pt idx="3508">
                  <c:v>2873.33</c:v>
                </c:pt>
                <c:pt idx="3509">
                  <c:v>1166.6600000000001</c:v>
                </c:pt>
                <c:pt idx="3510">
                  <c:v>1094.33</c:v>
                </c:pt>
                <c:pt idx="3511">
                  <c:v>1137.83</c:v>
                </c:pt>
                <c:pt idx="3512">
                  <c:v>1123</c:v>
                </c:pt>
                <c:pt idx="3513">
                  <c:v>5286.66</c:v>
                </c:pt>
                <c:pt idx="3514">
                  <c:v>1735</c:v>
                </c:pt>
                <c:pt idx="3515">
                  <c:v>2250</c:v>
                </c:pt>
                <c:pt idx="3516">
                  <c:v>2565.58</c:v>
                </c:pt>
                <c:pt idx="3517">
                  <c:v>1612.41</c:v>
                </c:pt>
                <c:pt idx="3518">
                  <c:v>1750</c:v>
                </c:pt>
                <c:pt idx="3519">
                  <c:v>2154.33</c:v>
                </c:pt>
                <c:pt idx="3520">
                  <c:v>777</c:v>
                </c:pt>
                <c:pt idx="3521">
                  <c:v>1260</c:v>
                </c:pt>
                <c:pt idx="3522">
                  <c:v>2204.33</c:v>
                </c:pt>
                <c:pt idx="3523">
                  <c:v>1962.33</c:v>
                </c:pt>
                <c:pt idx="3524">
                  <c:v>2156.75</c:v>
                </c:pt>
                <c:pt idx="3525">
                  <c:v>1204.33</c:v>
                </c:pt>
                <c:pt idx="3526">
                  <c:v>1733.66</c:v>
                </c:pt>
                <c:pt idx="3527">
                  <c:v>2855.33</c:v>
                </c:pt>
                <c:pt idx="3528">
                  <c:v>1025</c:v>
                </c:pt>
                <c:pt idx="3529">
                  <c:v>1657.91</c:v>
                </c:pt>
                <c:pt idx="3530">
                  <c:v>346.16</c:v>
                </c:pt>
                <c:pt idx="3531">
                  <c:v>1866.66</c:v>
                </c:pt>
                <c:pt idx="3532">
                  <c:v>1183.33</c:v>
                </c:pt>
                <c:pt idx="3533">
                  <c:v>1400</c:v>
                </c:pt>
                <c:pt idx="3534">
                  <c:v>1741.66</c:v>
                </c:pt>
                <c:pt idx="3535">
                  <c:v>747.41</c:v>
                </c:pt>
                <c:pt idx="3536">
                  <c:v>4716.66</c:v>
                </c:pt>
                <c:pt idx="3537">
                  <c:v>1750</c:v>
                </c:pt>
                <c:pt idx="3538">
                  <c:v>1276.6600000000001</c:v>
                </c:pt>
                <c:pt idx="3539">
                  <c:v>2400</c:v>
                </c:pt>
                <c:pt idx="3540">
                  <c:v>1076.1600000000001</c:v>
                </c:pt>
                <c:pt idx="3541">
                  <c:v>1400</c:v>
                </c:pt>
                <c:pt idx="3542">
                  <c:v>875</c:v>
                </c:pt>
                <c:pt idx="3543">
                  <c:v>2970.33</c:v>
                </c:pt>
                <c:pt idx="3544">
                  <c:v>2364</c:v>
                </c:pt>
                <c:pt idx="3545">
                  <c:v>1760.5</c:v>
                </c:pt>
                <c:pt idx="3546">
                  <c:v>1742.33</c:v>
                </c:pt>
                <c:pt idx="3547">
                  <c:v>2000</c:v>
                </c:pt>
                <c:pt idx="3548">
                  <c:v>446.16</c:v>
                </c:pt>
                <c:pt idx="3549">
                  <c:v>2779.91</c:v>
                </c:pt>
                <c:pt idx="3550">
                  <c:v>1372.41</c:v>
                </c:pt>
                <c:pt idx="3551">
                  <c:v>2802.08</c:v>
                </c:pt>
                <c:pt idx="3552">
                  <c:v>734</c:v>
                </c:pt>
                <c:pt idx="3553">
                  <c:v>2883.33</c:v>
                </c:pt>
                <c:pt idx="3554">
                  <c:v>1750</c:v>
                </c:pt>
                <c:pt idx="3555">
                  <c:v>1200</c:v>
                </c:pt>
                <c:pt idx="3556">
                  <c:v>1502</c:v>
                </c:pt>
                <c:pt idx="3557">
                  <c:v>2741.66</c:v>
                </c:pt>
                <c:pt idx="3558">
                  <c:v>1555.5</c:v>
                </c:pt>
                <c:pt idx="3559">
                  <c:v>2566.66</c:v>
                </c:pt>
                <c:pt idx="3560">
                  <c:v>1200</c:v>
                </c:pt>
                <c:pt idx="3561">
                  <c:v>949.5</c:v>
                </c:pt>
                <c:pt idx="3562">
                  <c:v>3632.33</c:v>
                </c:pt>
                <c:pt idx="3563">
                  <c:v>2558.33</c:v>
                </c:pt>
                <c:pt idx="3564">
                  <c:v>935.33</c:v>
                </c:pt>
                <c:pt idx="3565">
                  <c:v>3500</c:v>
                </c:pt>
                <c:pt idx="3566">
                  <c:v>900</c:v>
                </c:pt>
                <c:pt idx="3567">
                  <c:v>4133.5</c:v>
                </c:pt>
                <c:pt idx="3568">
                  <c:v>800</c:v>
                </c:pt>
                <c:pt idx="3569">
                  <c:v>870.5</c:v>
                </c:pt>
                <c:pt idx="3570">
                  <c:v>933.33</c:v>
                </c:pt>
                <c:pt idx="3571">
                  <c:v>1000</c:v>
                </c:pt>
                <c:pt idx="3572">
                  <c:v>3233.33</c:v>
                </c:pt>
                <c:pt idx="3573">
                  <c:v>1633.33</c:v>
                </c:pt>
                <c:pt idx="3574">
                  <c:v>2520</c:v>
                </c:pt>
                <c:pt idx="3575">
                  <c:v>1260.58</c:v>
                </c:pt>
                <c:pt idx="3576">
                  <c:v>2000</c:v>
                </c:pt>
                <c:pt idx="3577">
                  <c:v>2241.16</c:v>
                </c:pt>
                <c:pt idx="3578">
                  <c:v>700</c:v>
                </c:pt>
                <c:pt idx="3579">
                  <c:v>1808.33</c:v>
                </c:pt>
                <c:pt idx="3580">
                  <c:v>5000</c:v>
                </c:pt>
                <c:pt idx="3581">
                  <c:v>3559.41</c:v>
                </c:pt>
                <c:pt idx="3582">
                  <c:v>546.16</c:v>
                </c:pt>
                <c:pt idx="3583">
                  <c:v>2100</c:v>
                </c:pt>
                <c:pt idx="3584">
                  <c:v>1259.1600000000001</c:v>
                </c:pt>
                <c:pt idx="3585">
                  <c:v>2566.66</c:v>
                </c:pt>
                <c:pt idx="3586">
                  <c:v>2744</c:v>
                </c:pt>
                <c:pt idx="3587">
                  <c:v>1899.16</c:v>
                </c:pt>
                <c:pt idx="3588">
                  <c:v>1983.33</c:v>
                </c:pt>
                <c:pt idx="3589">
                  <c:v>1750</c:v>
                </c:pt>
                <c:pt idx="3590">
                  <c:v>747.41</c:v>
                </c:pt>
                <c:pt idx="3591">
                  <c:v>1061.33</c:v>
                </c:pt>
                <c:pt idx="3592">
                  <c:v>961</c:v>
                </c:pt>
                <c:pt idx="3593">
                  <c:v>2883.33</c:v>
                </c:pt>
                <c:pt idx="3594">
                  <c:v>1413.66</c:v>
                </c:pt>
                <c:pt idx="3595">
                  <c:v>1753.5</c:v>
                </c:pt>
                <c:pt idx="3596">
                  <c:v>3085.66</c:v>
                </c:pt>
                <c:pt idx="3597">
                  <c:v>1306.25</c:v>
                </c:pt>
                <c:pt idx="3598">
                  <c:v>2566.66</c:v>
                </c:pt>
                <c:pt idx="3599">
                  <c:v>1952.25</c:v>
                </c:pt>
                <c:pt idx="3600">
                  <c:v>2271.5</c:v>
                </c:pt>
                <c:pt idx="3601">
                  <c:v>853.33</c:v>
                </c:pt>
                <c:pt idx="3602">
                  <c:v>1678.58</c:v>
                </c:pt>
                <c:pt idx="3603">
                  <c:v>3059.75</c:v>
                </c:pt>
                <c:pt idx="3604">
                  <c:v>1000</c:v>
                </c:pt>
                <c:pt idx="3605">
                  <c:v>2221.25</c:v>
                </c:pt>
                <c:pt idx="3606">
                  <c:v>1750</c:v>
                </c:pt>
                <c:pt idx="3607">
                  <c:v>1250</c:v>
                </c:pt>
                <c:pt idx="3608">
                  <c:v>125</c:v>
                </c:pt>
                <c:pt idx="3609">
                  <c:v>1058.33</c:v>
                </c:pt>
                <c:pt idx="3610">
                  <c:v>1200</c:v>
                </c:pt>
                <c:pt idx="3611">
                  <c:v>657</c:v>
                </c:pt>
                <c:pt idx="3612">
                  <c:v>961</c:v>
                </c:pt>
                <c:pt idx="3613">
                  <c:v>1599.75</c:v>
                </c:pt>
                <c:pt idx="3614">
                  <c:v>872</c:v>
                </c:pt>
                <c:pt idx="3615">
                  <c:v>2772</c:v>
                </c:pt>
                <c:pt idx="3616">
                  <c:v>1325.41</c:v>
                </c:pt>
                <c:pt idx="3617">
                  <c:v>1315.91</c:v>
                </c:pt>
                <c:pt idx="3618">
                  <c:v>3328.41</c:v>
                </c:pt>
                <c:pt idx="3619">
                  <c:v>1315.91</c:v>
                </c:pt>
                <c:pt idx="3620">
                  <c:v>1983.33</c:v>
                </c:pt>
                <c:pt idx="3621">
                  <c:v>1000</c:v>
                </c:pt>
                <c:pt idx="3622">
                  <c:v>1453.41</c:v>
                </c:pt>
                <c:pt idx="3623">
                  <c:v>2550</c:v>
                </c:pt>
                <c:pt idx="3624">
                  <c:v>2277.16</c:v>
                </c:pt>
                <c:pt idx="3625">
                  <c:v>670</c:v>
                </c:pt>
                <c:pt idx="3626">
                  <c:v>2566.66</c:v>
                </c:pt>
                <c:pt idx="3627">
                  <c:v>1250</c:v>
                </c:pt>
                <c:pt idx="3628">
                  <c:v>972</c:v>
                </c:pt>
                <c:pt idx="3629">
                  <c:v>1100</c:v>
                </c:pt>
                <c:pt idx="3630">
                  <c:v>1435</c:v>
                </c:pt>
                <c:pt idx="3631">
                  <c:v>1898</c:v>
                </c:pt>
                <c:pt idx="3632">
                  <c:v>3966.66</c:v>
                </c:pt>
                <c:pt idx="3633">
                  <c:v>1369.58</c:v>
                </c:pt>
                <c:pt idx="3634">
                  <c:v>2300</c:v>
                </c:pt>
                <c:pt idx="3635">
                  <c:v>750</c:v>
                </c:pt>
                <c:pt idx="3636">
                  <c:v>1000</c:v>
                </c:pt>
                <c:pt idx="3637">
                  <c:v>1152.08</c:v>
                </c:pt>
                <c:pt idx="3638">
                  <c:v>768.75</c:v>
                </c:pt>
                <c:pt idx="3639">
                  <c:v>1667.16</c:v>
                </c:pt>
                <c:pt idx="3640">
                  <c:v>2166.66</c:v>
                </c:pt>
                <c:pt idx="3641">
                  <c:v>4485</c:v>
                </c:pt>
                <c:pt idx="3642">
                  <c:v>889.66</c:v>
                </c:pt>
                <c:pt idx="3643">
                  <c:v>1434.58</c:v>
                </c:pt>
                <c:pt idx="3644">
                  <c:v>1369.58</c:v>
                </c:pt>
                <c:pt idx="3645">
                  <c:v>2179.83</c:v>
                </c:pt>
                <c:pt idx="3646">
                  <c:v>1950</c:v>
                </c:pt>
                <c:pt idx="3647">
                  <c:v>1684.41</c:v>
                </c:pt>
                <c:pt idx="3648">
                  <c:v>1185.6600000000001</c:v>
                </c:pt>
                <c:pt idx="3649">
                  <c:v>1225</c:v>
                </c:pt>
                <c:pt idx="3650">
                  <c:v>3500</c:v>
                </c:pt>
                <c:pt idx="3651">
                  <c:v>700</c:v>
                </c:pt>
                <c:pt idx="3652">
                  <c:v>525</c:v>
                </c:pt>
                <c:pt idx="3653">
                  <c:v>3167</c:v>
                </c:pt>
                <c:pt idx="3654">
                  <c:v>5013.5</c:v>
                </c:pt>
                <c:pt idx="3655">
                  <c:v>1110.83</c:v>
                </c:pt>
                <c:pt idx="3656">
                  <c:v>1500</c:v>
                </c:pt>
                <c:pt idx="3657">
                  <c:v>1000</c:v>
                </c:pt>
                <c:pt idx="3658">
                  <c:v>826</c:v>
                </c:pt>
                <c:pt idx="3659">
                  <c:v>1300</c:v>
                </c:pt>
                <c:pt idx="3660">
                  <c:v>1423.66</c:v>
                </c:pt>
                <c:pt idx="3661">
                  <c:v>2709.91</c:v>
                </c:pt>
                <c:pt idx="3662">
                  <c:v>1369.58</c:v>
                </c:pt>
                <c:pt idx="3663">
                  <c:v>1516.66</c:v>
                </c:pt>
                <c:pt idx="3664">
                  <c:v>1881.41</c:v>
                </c:pt>
                <c:pt idx="3665">
                  <c:v>1972.33</c:v>
                </c:pt>
                <c:pt idx="3666">
                  <c:v>2625</c:v>
                </c:pt>
                <c:pt idx="3667">
                  <c:v>2097.33</c:v>
                </c:pt>
                <c:pt idx="3668">
                  <c:v>2257.16</c:v>
                </c:pt>
                <c:pt idx="3669">
                  <c:v>750</c:v>
                </c:pt>
                <c:pt idx="3670">
                  <c:v>953.08</c:v>
                </c:pt>
                <c:pt idx="3671">
                  <c:v>360</c:v>
                </c:pt>
                <c:pt idx="3672">
                  <c:v>1383.33</c:v>
                </c:pt>
                <c:pt idx="3673">
                  <c:v>3816.66</c:v>
                </c:pt>
                <c:pt idx="3674">
                  <c:v>1200</c:v>
                </c:pt>
                <c:pt idx="3675">
                  <c:v>1506.41</c:v>
                </c:pt>
                <c:pt idx="3676">
                  <c:v>1678.58</c:v>
                </c:pt>
                <c:pt idx="3677">
                  <c:v>3966.66</c:v>
                </c:pt>
                <c:pt idx="3678">
                  <c:v>1641.66</c:v>
                </c:pt>
                <c:pt idx="3679">
                  <c:v>1100</c:v>
                </c:pt>
                <c:pt idx="3680">
                  <c:v>3303.5</c:v>
                </c:pt>
                <c:pt idx="3681">
                  <c:v>1796.91</c:v>
                </c:pt>
                <c:pt idx="3682">
                  <c:v>1652.41</c:v>
                </c:pt>
                <c:pt idx="3683">
                  <c:v>563.5</c:v>
                </c:pt>
                <c:pt idx="3684">
                  <c:v>875.58</c:v>
                </c:pt>
                <c:pt idx="3685">
                  <c:v>3582.83</c:v>
                </c:pt>
                <c:pt idx="3686">
                  <c:v>2061.91</c:v>
                </c:pt>
                <c:pt idx="3687">
                  <c:v>1800</c:v>
                </c:pt>
                <c:pt idx="3688">
                  <c:v>1689.66</c:v>
                </c:pt>
                <c:pt idx="3689">
                  <c:v>3077.41</c:v>
                </c:pt>
                <c:pt idx="3690">
                  <c:v>1400</c:v>
                </c:pt>
                <c:pt idx="3691">
                  <c:v>2237.41</c:v>
                </c:pt>
                <c:pt idx="3692">
                  <c:v>3408.83</c:v>
                </c:pt>
                <c:pt idx="3693">
                  <c:v>839</c:v>
                </c:pt>
                <c:pt idx="3694">
                  <c:v>1602.5</c:v>
                </c:pt>
                <c:pt idx="3695">
                  <c:v>1455</c:v>
                </c:pt>
                <c:pt idx="3696">
                  <c:v>1050</c:v>
                </c:pt>
                <c:pt idx="3697">
                  <c:v>1983.33</c:v>
                </c:pt>
                <c:pt idx="3698">
                  <c:v>1300</c:v>
                </c:pt>
                <c:pt idx="3699">
                  <c:v>3791.66</c:v>
                </c:pt>
                <c:pt idx="3700">
                  <c:v>446.16</c:v>
                </c:pt>
                <c:pt idx="3701">
                  <c:v>2665</c:v>
                </c:pt>
                <c:pt idx="3702">
                  <c:v>2250</c:v>
                </c:pt>
                <c:pt idx="3703">
                  <c:v>7000</c:v>
                </c:pt>
                <c:pt idx="3704">
                  <c:v>750.25</c:v>
                </c:pt>
                <c:pt idx="3705">
                  <c:v>1657.91</c:v>
                </c:pt>
                <c:pt idx="3706">
                  <c:v>1400</c:v>
                </c:pt>
                <c:pt idx="3707">
                  <c:v>3396.66</c:v>
                </c:pt>
                <c:pt idx="3708">
                  <c:v>1185.6600000000001</c:v>
                </c:pt>
                <c:pt idx="3709">
                  <c:v>1524.08</c:v>
                </c:pt>
                <c:pt idx="3710">
                  <c:v>3103.16</c:v>
                </c:pt>
                <c:pt idx="3711">
                  <c:v>2186.16</c:v>
                </c:pt>
                <c:pt idx="3712">
                  <c:v>2771.41</c:v>
                </c:pt>
                <c:pt idx="3713">
                  <c:v>1100</c:v>
                </c:pt>
                <c:pt idx="3714">
                  <c:v>2916.66</c:v>
                </c:pt>
                <c:pt idx="3715">
                  <c:v>952.16</c:v>
                </c:pt>
                <c:pt idx="3716">
                  <c:v>3612</c:v>
                </c:pt>
                <c:pt idx="3717">
                  <c:v>1256</c:v>
                </c:pt>
                <c:pt idx="3718">
                  <c:v>854.16</c:v>
                </c:pt>
                <c:pt idx="3719">
                  <c:v>200</c:v>
                </c:pt>
                <c:pt idx="3720">
                  <c:v>604.33000000000004</c:v>
                </c:pt>
                <c:pt idx="3721">
                  <c:v>1866.66</c:v>
                </c:pt>
                <c:pt idx="3722">
                  <c:v>1461.58</c:v>
                </c:pt>
                <c:pt idx="3723">
                  <c:v>1625</c:v>
                </c:pt>
                <c:pt idx="3724">
                  <c:v>900</c:v>
                </c:pt>
                <c:pt idx="3725">
                  <c:v>1678.58</c:v>
                </c:pt>
                <c:pt idx="3726">
                  <c:v>1500</c:v>
                </c:pt>
                <c:pt idx="3727">
                  <c:v>1495.66</c:v>
                </c:pt>
                <c:pt idx="3728">
                  <c:v>2317</c:v>
                </c:pt>
                <c:pt idx="3729">
                  <c:v>2450</c:v>
                </c:pt>
                <c:pt idx="3730">
                  <c:v>1050</c:v>
                </c:pt>
                <c:pt idx="3731">
                  <c:v>1812.5</c:v>
                </c:pt>
                <c:pt idx="3732">
                  <c:v>2241.16</c:v>
                </c:pt>
                <c:pt idx="3733">
                  <c:v>2075</c:v>
                </c:pt>
                <c:pt idx="3734">
                  <c:v>912.58</c:v>
                </c:pt>
                <c:pt idx="3735">
                  <c:v>2156</c:v>
                </c:pt>
                <c:pt idx="3736">
                  <c:v>1294.83</c:v>
                </c:pt>
                <c:pt idx="3737">
                  <c:v>1643.33</c:v>
                </c:pt>
                <c:pt idx="3738">
                  <c:v>2916.66</c:v>
                </c:pt>
                <c:pt idx="3739">
                  <c:v>600</c:v>
                </c:pt>
                <c:pt idx="3740">
                  <c:v>2683.33</c:v>
                </c:pt>
                <c:pt idx="3741">
                  <c:v>1613.25</c:v>
                </c:pt>
                <c:pt idx="3742">
                  <c:v>1750</c:v>
                </c:pt>
                <c:pt idx="3743">
                  <c:v>1650.66</c:v>
                </c:pt>
                <c:pt idx="3744">
                  <c:v>4515.41</c:v>
                </c:pt>
                <c:pt idx="3745">
                  <c:v>2156.75</c:v>
                </c:pt>
                <c:pt idx="3746">
                  <c:v>1028.5</c:v>
                </c:pt>
                <c:pt idx="3747">
                  <c:v>600</c:v>
                </c:pt>
                <c:pt idx="3748">
                  <c:v>1239</c:v>
                </c:pt>
                <c:pt idx="3749">
                  <c:v>5201</c:v>
                </c:pt>
                <c:pt idx="3750">
                  <c:v>1678.58</c:v>
                </c:pt>
                <c:pt idx="3751">
                  <c:v>1647.33</c:v>
                </c:pt>
                <c:pt idx="3752">
                  <c:v>222.08</c:v>
                </c:pt>
                <c:pt idx="3753">
                  <c:v>2216.66</c:v>
                </c:pt>
                <c:pt idx="3754">
                  <c:v>2683.33</c:v>
                </c:pt>
                <c:pt idx="3755">
                  <c:v>1458.33</c:v>
                </c:pt>
                <c:pt idx="3756">
                  <c:v>2459.33</c:v>
                </c:pt>
                <c:pt idx="3757">
                  <c:v>1067.9100000000001</c:v>
                </c:pt>
                <c:pt idx="3758">
                  <c:v>689.91</c:v>
                </c:pt>
                <c:pt idx="3759">
                  <c:v>1900</c:v>
                </c:pt>
                <c:pt idx="3760">
                  <c:v>1133.33</c:v>
                </c:pt>
                <c:pt idx="3761">
                  <c:v>1392.75</c:v>
                </c:pt>
                <c:pt idx="3762">
                  <c:v>1577.33</c:v>
                </c:pt>
                <c:pt idx="3763">
                  <c:v>696.16</c:v>
                </c:pt>
                <c:pt idx="3764">
                  <c:v>546.16</c:v>
                </c:pt>
                <c:pt idx="3765">
                  <c:v>1866.66</c:v>
                </c:pt>
                <c:pt idx="3766">
                  <c:v>1357.75</c:v>
                </c:pt>
                <c:pt idx="3767">
                  <c:v>446.16</c:v>
                </c:pt>
                <c:pt idx="3768">
                  <c:v>1750.33</c:v>
                </c:pt>
                <c:pt idx="3769">
                  <c:v>2248.91</c:v>
                </c:pt>
                <c:pt idx="3770">
                  <c:v>1857.16</c:v>
                </c:pt>
                <c:pt idx="3771">
                  <c:v>2744.5</c:v>
                </c:pt>
                <c:pt idx="3772">
                  <c:v>1369.58</c:v>
                </c:pt>
                <c:pt idx="3773">
                  <c:v>1504</c:v>
                </c:pt>
                <c:pt idx="3774">
                  <c:v>1261.4100000000001</c:v>
                </c:pt>
                <c:pt idx="3775">
                  <c:v>1958.5</c:v>
                </c:pt>
                <c:pt idx="3776">
                  <c:v>1273.33</c:v>
                </c:pt>
                <c:pt idx="3777">
                  <c:v>3033.58</c:v>
                </c:pt>
                <c:pt idx="3778">
                  <c:v>3125</c:v>
                </c:pt>
                <c:pt idx="3779">
                  <c:v>1467</c:v>
                </c:pt>
                <c:pt idx="3780">
                  <c:v>1576.16</c:v>
                </c:pt>
                <c:pt idx="3781">
                  <c:v>1575</c:v>
                </c:pt>
                <c:pt idx="3782">
                  <c:v>1327.5</c:v>
                </c:pt>
                <c:pt idx="3783">
                  <c:v>1500</c:v>
                </c:pt>
                <c:pt idx="3784">
                  <c:v>1502.66</c:v>
                </c:pt>
                <c:pt idx="3785">
                  <c:v>1303.33</c:v>
                </c:pt>
                <c:pt idx="3786">
                  <c:v>1906.08</c:v>
                </c:pt>
                <c:pt idx="3787">
                  <c:v>2450</c:v>
                </c:pt>
                <c:pt idx="3788">
                  <c:v>2088.16</c:v>
                </c:pt>
                <c:pt idx="3789">
                  <c:v>2035.41</c:v>
                </c:pt>
                <c:pt idx="3790">
                  <c:v>4163.33</c:v>
                </c:pt>
                <c:pt idx="3791">
                  <c:v>1200</c:v>
                </c:pt>
                <c:pt idx="3792">
                  <c:v>1652.5</c:v>
                </c:pt>
                <c:pt idx="3793">
                  <c:v>1691.66</c:v>
                </c:pt>
                <c:pt idx="3794">
                  <c:v>4975</c:v>
                </c:pt>
                <c:pt idx="3795">
                  <c:v>1916.66</c:v>
                </c:pt>
                <c:pt idx="3796">
                  <c:v>2337.83</c:v>
                </c:pt>
                <c:pt idx="3797">
                  <c:v>1400</c:v>
                </c:pt>
                <c:pt idx="3798">
                  <c:v>491</c:v>
                </c:pt>
                <c:pt idx="3799">
                  <c:v>600</c:v>
                </c:pt>
                <c:pt idx="3800">
                  <c:v>1811.08</c:v>
                </c:pt>
                <c:pt idx="3801">
                  <c:v>1300</c:v>
                </c:pt>
                <c:pt idx="3802">
                  <c:v>1479.25</c:v>
                </c:pt>
                <c:pt idx="3803">
                  <c:v>1373</c:v>
                </c:pt>
                <c:pt idx="3804">
                  <c:v>454</c:v>
                </c:pt>
                <c:pt idx="3805">
                  <c:v>1283.33</c:v>
                </c:pt>
                <c:pt idx="3806">
                  <c:v>1678.58</c:v>
                </c:pt>
                <c:pt idx="3807">
                  <c:v>2373.33</c:v>
                </c:pt>
                <c:pt idx="3808">
                  <c:v>3201.25</c:v>
                </c:pt>
                <c:pt idx="3809">
                  <c:v>876.16</c:v>
                </c:pt>
                <c:pt idx="3810">
                  <c:v>239.16</c:v>
                </c:pt>
                <c:pt idx="3811">
                  <c:v>1166.6600000000001</c:v>
                </c:pt>
                <c:pt idx="3812">
                  <c:v>1273</c:v>
                </c:pt>
                <c:pt idx="3813">
                  <c:v>922</c:v>
                </c:pt>
                <c:pt idx="3814">
                  <c:v>1402.66</c:v>
                </c:pt>
                <c:pt idx="3815">
                  <c:v>1400</c:v>
                </c:pt>
                <c:pt idx="3816">
                  <c:v>2963.41</c:v>
                </c:pt>
                <c:pt idx="3817">
                  <c:v>2516.66</c:v>
                </c:pt>
                <c:pt idx="3818">
                  <c:v>1212</c:v>
                </c:pt>
                <c:pt idx="3819">
                  <c:v>3850</c:v>
                </c:pt>
                <c:pt idx="3820">
                  <c:v>876</c:v>
                </c:pt>
                <c:pt idx="3821">
                  <c:v>896</c:v>
                </c:pt>
                <c:pt idx="3822">
                  <c:v>1400</c:v>
                </c:pt>
                <c:pt idx="3823">
                  <c:v>2933.33</c:v>
                </c:pt>
                <c:pt idx="3824">
                  <c:v>2816.66</c:v>
                </c:pt>
                <c:pt idx="3825">
                  <c:v>1833.33</c:v>
                </c:pt>
                <c:pt idx="3826">
                  <c:v>3037.33</c:v>
                </c:pt>
                <c:pt idx="3827">
                  <c:v>750</c:v>
                </c:pt>
                <c:pt idx="3828">
                  <c:v>2888.33</c:v>
                </c:pt>
                <c:pt idx="3829">
                  <c:v>1813</c:v>
                </c:pt>
                <c:pt idx="3830">
                  <c:v>300</c:v>
                </c:pt>
                <c:pt idx="3831">
                  <c:v>1200</c:v>
                </c:pt>
                <c:pt idx="3832">
                  <c:v>1900</c:v>
                </c:pt>
                <c:pt idx="3833">
                  <c:v>1100</c:v>
                </c:pt>
                <c:pt idx="3834">
                  <c:v>858.33</c:v>
                </c:pt>
                <c:pt idx="3835">
                  <c:v>933.33</c:v>
                </c:pt>
                <c:pt idx="3836">
                  <c:v>1191.6600000000001</c:v>
                </c:pt>
                <c:pt idx="3837">
                  <c:v>2216.66</c:v>
                </c:pt>
                <c:pt idx="3838">
                  <c:v>7175</c:v>
                </c:pt>
                <c:pt idx="3839">
                  <c:v>1092</c:v>
                </c:pt>
                <c:pt idx="3840">
                  <c:v>1028.5</c:v>
                </c:pt>
                <c:pt idx="3841">
                  <c:v>1283.33</c:v>
                </c:pt>
                <c:pt idx="3842">
                  <c:v>1400</c:v>
                </c:pt>
                <c:pt idx="3843">
                  <c:v>2485</c:v>
                </c:pt>
                <c:pt idx="3844">
                  <c:v>3017</c:v>
                </c:pt>
                <c:pt idx="3845">
                  <c:v>5791.66</c:v>
                </c:pt>
                <c:pt idx="3846">
                  <c:v>3340.58</c:v>
                </c:pt>
                <c:pt idx="3847">
                  <c:v>2128.16</c:v>
                </c:pt>
                <c:pt idx="3848">
                  <c:v>2180.33</c:v>
                </c:pt>
                <c:pt idx="3849">
                  <c:v>1166.6600000000001</c:v>
                </c:pt>
                <c:pt idx="3850">
                  <c:v>1861.83</c:v>
                </c:pt>
                <c:pt idx="3851">
                  <c:v>1479.91</c:v>
                </c:pt>
                <c:pt idx="3852">
                  <c:v>1400</c:v>
                </c:pt>
                <c:pt idx="3853">
                  <c:v>1148.33</c:v>
                </c:pt>
                <c:pt idx="3854">
                  <c:v>1400</c:v>
                </c:pt>
                <c:pt idx="3855">
                  <c:v>570</c:v>
                </c:pt>
                <c:pt idx="3856">
                  <c:v>893.66</c:v>
                </c:pt>
                <c:pt idx="3857">
                  <c:v>1771</c:v>
                </c:pt>
                <c:pt idx="3858">
                  <c:v>1805.08</c:v>
                </c:pt>
                <c:pt idx="3859">
                  <c:v>4630.91</c:v>
                </c:pt>
                <c:pt idx="3860">
                  <c:v>800</c:v>
                </c:pt>
                <c:pt idx="3861">
                  <c:v>4188.33</c:v>
                </c:pt>
                <c:pt idx="3862">
                  <c:v>3016.66</c:v>
                </c:pt>
                <c:pt idx="3863">
                  <c:v>1369.83</c:v>
                </c:pt>
                <c:pt idx="3864">
                  <c:v>1081.08</c:v>
                </c:pt>
                <c:pt idx="3865">
                  <c:v>1834.08</c:v>
                </c:pt>
                <c:pt idx="3866">
                  <c:v>2491.66</c:v>
                </c:pt>
                <c:pt idx="3867">
                  <c:v>765.91</c:v>
                </c:pt>
                <c:pt idx="3868">
                  <c:v>3850</c:v>
                </c:pt>
                <c:pt idx="3869">
                  <c:v>1233.33</c:v>
                </c:pt>
                <c:pt idx="3870">
                  <c:v>1816</c:v>
                </c:pt>
                <c:pt idx="3871">
                  <c:v>1450</c:v>
                </c:pt>
                <c:pt idx="3872">
                  <c:v>1413.66</c:v>
                </c:pt>
                <c:pt idx="3873">
                  <c:v>747.41</c:v>
                </c:pt>
                <c:pt idx="3874">
                  <c:v>2041.66</c:v>
                </c:pt>
                <c:pt idx="3875">
                  <c:v>2100.41</c:v>
                </c:pt>
                <c:pt idx="3876">
                  <c:v>2451.83</c:v>
                </c:pt>
                <c:pt idx="3877">
                  <c:v>3291.91</c:v>
                </c:pt>
                <c:pt idx="3878">
                  <c:v>2100</c:v>
                </c:pt>
                <c:pt idx="3879">
                  <c:v>1443.25</c:v>
                </c:pt>
                <c:pt idx="3880">
                  <c:v>1936.58</c:v>
                </c:pt>
                <c:pt idx="3881">
                  <c:v>1802.5</c:v>
                </c:pt>
                <c:pt idx="3882">
                  <c:v>2500</c:v>
                </c:pt>
                <c:pt idx="3883">
                  <c:v>777</c:v>
                </c:pt>
                <c:pt idx="3884">
                  <c:v>3290</c:v>
                </c:pt>
                <c:pt idx="3885">
                  <c:v>1989</c:v>
                </c:pt>
                <c:pt idx="3886">
                  <c:v>3416</c:v>
                </c:pt>
                <c:pt idx="3887">
                  <c:v>2962.91</c:v>
                </c:pt>
                <c:pt idx="3888">
                  <c:v>1458.33</c:v>
                </c:pt>
                <c:pt idx="3889">
                  <c:v>1384</c:v>
                </c:pt>
                <c:pt idx="3890">
                  <c:v>1150</c:v>
                </c:pt>
                <c:pt idx="3891">
                  <c:v>2632.16</c:v>
                </c:pt>
                <c:pt idx="3892">
                  <c:v>3100</c:v>
                </c:pt>
                <c:pt idx="3893">
                  <c:v>1678.58</c:v>
                </c:pt>
                <c:pt idx="3894">
                  <c:v>1477</c:v>
                </c:pt>
                <c:pt idx="3895">
                  <c:v>840</c:v>
                </c:pt>
                <c:pt idx="3896">
                  <c:v>1415.91</c:v>
                </c:pt>
                <c:pt idx="3897">
                  <c:v>807.25</c:v>
                </c:pt>
                <c:pt idx="3898">
                  <c:v>670</c:v>
                </c:pt>
                <c:pt idx="3899">
                  <c:v>1633.33</c:v>
                </c:pt>
                <c:pt idx="3900">
                  <c:v>1400</c:v>
                </c:pt>
                <c:pt idx="3901">
                  <c:v>892.66</c:v>
                </c:pt>
                <c:pt idx="3902">
                  <c:v>2225.91</c:v>
                </c:pt>
                <c:pt idx="3903">
                  <c:v>4303.5</c:v>
                </c:pt>
                <c:pt idx="3904">
                  <c:v>3352.33</c:v>
                </c:pt>
                <c:pt idx="3905">
                  <c:v>1100</c:v>
                </c:pt>
                <c:pt idx="3906">
                  <c:v>850</c:v>
                </c:pt>
                <c:pt idx="3907">
                  <c:v>3236.41</c:v>
                </c:pt>
                <c:pt idx="3908">
                  <c:v>2100</c:v>
                </c:pt>
                <c:pt idx="3909">
                  <c:v>546.16</c:v>
                </c:pt>
                <c:pt idx="3910">
                  <c:v>1030.6600000000001</c:v>
                </c:pt>
                <c:pt idx="3911">
                  <c:v>1546.16</c:v>
                </c:pt>
                <c:pt idx="3912">
                  <c:v>891</c:v>
                </c:pt>
                <c:pt idx="3913">
                  <c:v>1750</c:v>
                </c:pt>
                <c:pt idx="3914">
                  <c:v>1639.08</c:v>
                </c:pt>
                <c:pt idx="3915">
                  <c:v>1220</c:v>
                </c:pt>
                <c:pt idx="3916">
                  <c:v>2983.33</c:v>
                </c:pt>
                <c:pt idx="3917">
                  <c:v>809.75</c:v>
                </c:pt>
                <c:pt idx="3918">
                  <c:v>6088.91</c:v>
                </c:pt>
                <c:pt idx="3919">
                  <c:v>1100</c:v>
                </c:pt>
                <c:pt idx="3920">
                  <c:v>3280.66</c:v>
                </c:pt>
                <c:pt idx="3921">
                  <c:v>620.5</c:v>
                </c:pt>
                <c:pt idx="3922">
                  <c:v>8090.91</c:v>
                </c:pt>
                <c:pt idx="3923">
                  <c:v>1633.33</c:v>
                </c:pt>
                <c:pt idx="3924">
                  <c:v>1200</c:v>
                </c:pt>
                <c:pt idx="3925">
                  <c:v>1312.5</c:v>
                </c:pt>
                <c:pt idx="3926">
                  <c:v>1260.58</c:v>
                </c:pt>
                <c:pt idx="3927">
                  <c:v>1353.16</c:v>
                </c:pt>
                <c:pt idx="3928">
                  <c:v>1822.58</c:v>
                </c:pt>
                <c:pt idx="3929">
                  <c:v>646.16</c:v>
                </c:pt>
                <c:pt idx="3930">
                  <c:v>2400</c:v>
                </c:pt>
                <c:pt idx="3931">
                  <c:v>2916.66</c:v>
                </c:pt>
                <c:pt idx="3932">
                  <c:v>1050</c:v>
                </c:pt>
                <c:pt idx="3933">
                  <c:v>1811.08</c:v>
                </c:pt>
                <c:pt idx="3934">
                  <c:v>641.66</c:v>
                </c:pt>
                <c:pt idx="3935">
                  <c:v>1983.33</c:v>
                </c:pt>
                <c:pt idx="3936">
                  <c:v>1741.66</c:v>
                </c:pt>
                <c:pt idx="3937">
                  <c:v>2411.66</c:v>
                </c:pt>
                <c:pt idx="3938">
                  <c:v>1733.25</c:v>
                </c:pt>
                <c:pt idx="3939">
                  <c:v>1500</c:v>
                </c:pt>
                <c:pt idx="3940">
                  <c:v>808</c:v>
                </c:pt>
                <c:pt idx="3941">
                  <c:v>2550</c:v>
                </c:pt>
                <c:pt idx="3942">
                  <c:v>900.83</c:v>
                </c:pt>
                <c:pt idx="3943">
                  <c:v>1780.91</c:v>
                </c:pt>
                <c:pt idx="3944">
                  <c:v>1369.58</c:v>
                </c:pt>
                <c:pt idx="3945">
                  <c:v>1516.66</c:v>
                </c:pt>
                <c:pt idx="3946">
                  <c:v>1249.6600000000001</c:v>
                </c:pt>
                <c:pt idx="3947">
                  <c:v>1400</c:v>
                </c:pt>
                <c:pt idx="3948">
                  <c:v>3124.75</c:v>
                </c:pt>
                <c:pt idx="3949">
                  <c:v>2671.08</c:v>
                </c:pt>
                <c:pt idx="3950">
                  <c:v>1200</c:v>
                </c:pt>
                <c:pt idx="3951">
                  <c:v>2640.75</c:v>
                </c:pt>
                <c:pt idx="3952">
                  <c:v>3300</c:v>
                </c:pt>
                <c:pt idx="3953">
                  <c:v>1633.33</c:v>
                </c:pt>
                <c:pt idx="3954">
                  <c:v>1958</c:v>
                </c:pt>
                <c:pt idx="3955">
                  <c:v>2291.66</c:v>
                </c:pt>
                <c:pt idx="3956">
                  <c:v>1250</c:v>
                </c:pt>
                <c:pt idx="3957">
                  <c:v>1050</c:v>
                </c:pt>
                <c:pt idx="3958">
                  <c:v>1081.08</c:v>
                </c:pt>
                <c:pt idx="3959">
                  <c:v>526.16</c:v>
                </c:pt>
                <c:pt idx="3960">
                  <c:v>747.41</c:v>
                </c:pt>
                <c:pt idx="3961">
                  <c:v>1369.58</c:v>
                </c:pt>
                <c:pt idx="3962">
                  <c:v>896.91</c:v>
                </c:pt>
                <c:pt idx="3963">
                  <c:v>1961.83</c:v>
                </c:pt>
                <c:pt idx="3964">
                  <c:v>1792</c:v>
                </c:pt>
                <c:pt idx="3965">
                  <c:v>1500</c:v>
                </c:pt>
                <c:pt idx="3966">
                  <c:v>1635</c:v>
                </c:pt>
                <c:pt idx="3967">
                  <c:v>968.33</c:v>
                </c:pt>
                <c:pt idx="3968">
                  <c:v>546.16</c:v>
                </c:pt>
                <c:pt idx="3969">
                  <c:v>1273</c:v>
                </c:pt>
                <c:pt idx="3970">
                  <c:v>2566.66</c:v>
                </c:pt>
                <c:pt idx="3971">
                  <c:v>1918.08</c:v>
                </c:pt>
                <c:pt idx="3972">
                  <c:v>2700</c:v>
                </c:pt>
                <c:pt idx="3973">
                  <c:v>2189.83</c:v>
                </c:pt>
                <c:pt idx="3974">
                  <c:v>772.33</c:v>
                </c:pt>
                <c:pt idx="3975">
                  <c:v>2100</c:v>
                </c:pt>
                <c:pt idx="3976">
                  <c:v>3117.33</c:v>
                </c:pt>
                <c:pt idx="3977">
                  <c:v>1400</c:v>
                </c:pt>
                <c:pt idx="3978">
                  <c:v>2150</c:v>
                </c:pt>
                <c:pt idx="3979">
                  <c:v>1438.75</c:v>
                </c:pt>
                <c:pt idx="3980">
                  <c:v>2750</c:v>
                </c:pt>
                <c:pt idx="3981">
                  <c:v>1388.41</c:v>
                </c:pt>
                <c:pt idx="3982">
                  <c:v>1100</c:v>
                </c:pt>
                <c:pt idx="3983">
                  <c:v>1566.66</c:v>
                </c:pt>
                <c:pt idx="3984">
                  <c:v>1402.66</c:v>
                </c:pt>
                <c:pt idx="3985">
                  <c:v>3217.33</c:v>
                </c:pt>
                <c:pt idx="3986">
                  <c:v>903.08</c:v>
                </c:pt>
                <c:pt idx="3987">
                  <c:v>681</c:v>
                </c:pt>
                <c:pt idx="3988">
                  <c:v>1565.08</c:v>
                </c:pt>
                <c:pt idx="3989">
                  <c:v>1413.33</c:v>
                </c:pt>
                <c:pt idx="3990">
                  <c:v>745.83</c:v>
                </c:pt>
                <c:pt idx="3991">
                  <c:v>2422.91</c:v>
                </c:pt>
                <c:pt idx="3992">
                  <c:v>1083.33</c:v>
                </c:pt>
                <c:pt idx="3993">
                  <c:v>2449.33</c:v>
                </c:pt>
                <c:pt idx="3994">
                  <c:v>1067.9100000000001</c:v>
                </c:pt>
                <c:pt idx="3995">
                  <c:v>2782</c:v>
                </c:pt>
                <c:pt idx="3996">
                  <c:v>2826.58</c:v>
                </c:pt>
                <c:pt idx="3997">
                  <c:v>995</c:v>
                </c:pt>
                <c:pt idx="3998">
                  <c:v>2145.25</c:v>
                </c:pt>
                <c:pt idx="3999">
                  <c:v>2906.75</c:v>
                </c:pt>
                <c:pt idx="4000">
                  <c:v>967.5</c:v>
                </c:pt>
                <c:pt idx="4001">
                  <c:v>3315</c:v>
                </c:pt>
                <c:pt idx="4002">
                  <c:v>1400</c:v>
                </c:pt>
                <c:pt idx="4003">
                  <c:v>4149.83</c:v>
                </c:pt>
                <c:pt idx="4004">
                  <c:v>3616.66</c:v>
                </c:pt>
                <c:pt idx="4005">
                  <c:v>1570.08</c:v>
                </c:pt>
                <c:pt idx="4006">
                  <c:v>859.41</c:v>
                </c:pt>
                <c:pt idx="4007">
                  <c:v>687.83</c:v>
                </c:pt>
                <c:pt idx="4008">
                  <c:v>1616.66</c:v>
                </c:pt>
                <c:pt idx="4009">
                  <c:v>2963.41</c:v>
                </c:pt>
                <c:pt idx="4010">
                  <c:v>2464</c:v>
                </c:pt>
                <c:pt idx="4011">
                  <c:v>3604.5</c:v>
                </c:pt>
                <c:pt idx="4012">
                  <c:v>3300</c:v>
                </c:pt>
                <c:pt idx="4013">
                  <c:v>991.66</c:v>
                </c:pt>
                <c:pt idx="4014">
                  <c:v>1866.66</c:v>
                </c:pt>
                <c:pt idx="4015">
                  <c:v>2107.5</c:v>
                </c:pt>
                <c:pt idx="4016">
                  <c:v>1976.33</c:v>
                </c:pt>
                <c:pt idx="4017">
                  <c:v>3041.66</c:v>
                </c:pt>
                <c:pt idx="4018">
                  <c:v>5364.08</c:v>
                </c:pt>
                <c:pt idx="4019">
                  <c:v>1281.25</c:v>
                </c:pt>
                <c:pt idx="4020">
                  <c:v>1899.75</c:v>
                </c:pt>
                <c:pt idx="4021">
                  <c:v>1843.33</c:v>
                </c:pt>
                <c:pt idx="4022">
                  <c:v>2733.33</c:v>
                </c:pt>
                <c:pt idx="4023">
                  <c:v>1566.66</c:v>
                </c:pt>
                <c:pt idx="4024">
                  <c:v>1628.08</c:v>
                </c:pt>
                <c:pt idx="4025">
                  <c:v>1156.6600000000001</c:v>
                </c:pt>
                <c:pt idx="4026">
                  <c:v>1083.33</c:v>
                </c:pt>
                <c:pt idx="4027">
                  <c:v>928</c:v>
                </c:pt>
                <c:pt idx="4028">
                  <c:v>1750</c:v>
                </c:pt>
                <c:pt idx="4029">
                  <c:v>3407</c:v>
                </c:pt>
                <c:pt idx="4030">
                  <c:v>950.16</c:v>
                </c:pt>
                <c:pt idx="4031">
                  <c:v>3119</c:v>
                </c:pt>
                <c:pt idx="4032">
                  <c:v>515</c:v>
                </c:pt>
                <c:pt idx="4033">
                  <c:v>1843.33</c:v>
                </c:pt>
                <c:pt idx="4034">
                  <c:v>1318.91</c:v>
                </c:pt>
                <c:pt idx="4035">
                  <c:v>481</c:v>
                </c:pt>
                <c:pt idx="4036">
                  <c:v>1500</c:v>
                </c:pt>
                <c:pt idx="4037">
                  <c:v>1151</c:v>
                </c:pt>
                <c:pt idx="4038">
                  <c:v>2100</c:v>
                </c:pt>
                <c:pt idx="4039">
                  <c:v>1641.41</c:v>
                </c:pt>
                <c:pt idx="4040">
                  <c:v>1072.5</c:v>
                </c:pt>
                <c:pt idx="4041">
                  <c:v>1100</c:v>
                </c:pt>
                <c:pt idx="4042">
                  <c:v>1516.66</c:v>
                </c:pt>
                <c:pt idx="4043">
                  <c:v>3144.16</c:v>
                </c:pt>
                <c:pt idx="4044">
                  <c:v>1400</c:v>
                </c:pt>
                <c:pt idx="4045">
                  <c:v>1388.33</c:v>
                </c:pt>
                <c:pt idx="4046">
                  <c:v>3297.91</c:v>
                </c:pt>
                <c:pt idx="4047">
                  <c:v>1750</c:v>
                </c:pt>
                <c:pt idx="4048">
                  <c:v>2100</c:v>
                </c:pt>
                <c:pt idx="4049">
                  <c:v>1369.58</c:v>
                </c:pt>
                <c:pt idx="4050">
                  <c:v>2130.33</c:v>
                </c:pt>
                <c:pt idx="4051">
                  <c:v>1413</c:v>
                </c:pt>
                <c:pt idx="4052">
                  <c:v>952</c:v>
                </c:pt>
                <c:pt idx="4053">
                  <c:v>2128</c:v>
                </c:pt>
                <c:pt idx="4054">
                  <c:v>2986</c:v>
                </c:pt>
                <c:pt idx="4055">
                  <c:v>1029.1600000000001</c:v>
                </c:pt>
                <c:pt idx="4056">
                  <c:v>4375</c:v>
                </c:pt>
                <c:pt idx="4057">
                  <c:v>1426</c:v>
                </c:pt>
                <c:pt idx="4058">
                  <c:v>1144.6600000000001</c:v>
                </c:pt>
                <c:pt idx="4059">
                  <c:v>1846.83</c:v>
                </c:pt>
                <c:pt idx="4060">
                  <c:v>2012.91</c:v>
                </c:pt>
                <c:pt idx="4061">
                  <c:v>1460.33</c:v>
                </c:pt>
                <c:pt idx="4062">
                  <c:v>2341.16</c:v>
                </c:pt>
                <c:pt idx="4063">
                  <c:v>1400</c:v>
                </c:pt>
                <c:pt idx="4064">
                  <c:v>1413.66</c:v>
                </c:pt>
                <c:pt idx="4065">
                  <c:v>1973.91</c:v>
                </c:pt>
                <c:pt idx="4066">
                  <c:v>1300</c:v>
                </c:pt>
                <c:pt idx="4067">
                  <c:v>1625.91</c:v>
                </c:pt>
                <c:pt idx="4068">
                  <c:v>854.16</c:v>
                </c:pt>
                <c:pt idx="4069">
                  <c:v>1613.5</c:v>
                </c:pt>
                <c:pt idx="4070">
                  <c:v>1983.33</c:v>
                </c:pt>
                <c:pt idx="4071">
                  <c:v>7582.83</c:v>
                </c:pt>
                <c:pt idx="4072">
                  <c:v>2653.33</c:v>
                </c:pt>
                <c:pt idx="4073">
                  <c:v>1830.83</c:v>
                </c:pt>
                <c:pt idx="4074">
                  <c:v>1050</c:v>
                </c:pt>
                <c:pt idx="4075">
                  <c:v>1794.5</c:v>
                </c:pt>
                <c:pt idx="4076">
                  <c:v>703.58</c:v>
                </c:pt>
                <c:pt idx="4077">
                  <c:v>1927.75</c:v>
                </c:pt>
                <c:pt idx="4078">
                  <c:v>1807.91</c:v>
                </c:pt>
                <c:pt idx="4079">
                  <c:v>3500</c:v>
                </c:pt>
                <c:pt idx="4080">
                  <c:v>1290.25</c:v>
                </c:pt>
                <c:pt idx="4081">
                  <c:v>1458.33</c:v>
                </c:pt>
                <c:pt idx="4082">
                  <c:v>1184</c:v>
                </c:pt>
                <c:pt idx="4083">
                  <c:v>1500</c:v>
                </c:pt>
                <c:pt idx="4084">
                  <c:v>1262.83</c:v>
                </c:pt>
                <c:pt idx="4085">
                  <c:v>1706.16</c:v>
                </c:pt>
                <c:pt idx="4086">
                  <c:v>1600</c:v>
                </c:pt>
                <c:pt idx="4087">
                  <c:v>1657.91</c:v>
                </c:pt>
                <c:pt idx="4088">
                  <c:v>1657.91</c:v>
                </c:pt>
                <c:pt idx="4089">
                  <c:v>1645.91</c:v>
                </c:pt>
                <c:pt idx="4090">
                  <c:v>1133.75</c:v>
                </c:pt>
                <c:pt idx="4091">
                  <c:v>1678.58</c:v>
                </c:pt>
                <c:pt idx="4092">
                  <c:v>854.16</c:v>
                </c:pt>
                <c:pt idx="4093">
                  <c:v>1822.58</c:v>
                </c:pt>
                <c:pt idx="4094">
                  <c:v>3614</c:v>
                </c:pt>
                <c:pt idx="4095">
                  <c:v>1413.66</c:v>
                </c:pt>
                <c:pt idx="4096">
                  <c:v>975</c:v>
                </c:pt>
                <c:pt idx="4097">
                  <c:v>1283.33</c:v>
                </c:pt>
                <c:pt idx="4098">
                  <c:v>1333.33</c:v>
                </c:pt>
                <c:pt idx="4099">
                  <c:v>1500</c:v>
                </c:pt>
                <c:pt idx="4100">
                  <c:v>2880.5</c:v>
                </c:pt>
                <c:pt idx="4101">
                  <c:v>2725.16</c:v>
                </c:pt>
                <c:pt idx="4102">
                  <c:v>3677.41</c:v>
                </c:pt>
                <c:pt idx="4103">
                  <c:v>1166.6600000000001</c:v>
                </c:pt>
                <c:pt idx="4104">
                  <c:v>625.5</c:v>
                </c:pt>
                <c:pt idx="4105">
                  <c:v>1051</c:v>
                </c:pt>
                <c:pt idx="4106">
                  <c:v>2533.33</c:v>
                </c:pt>
                <c:pt idx="4107">
                  <c:v>1490.41</c:v>
                </c:pt>
                <c:pt idx="4108">
                  <c:v>2600</c:v>
                </c:pt>
                <c:pt idx="4109">
                  <c:v>1025</c:v>
                </c:pt>
                <c:pt idx="4110">
                  <c:v>2475.91</c:v>
                </c:pt>
                <c:pt idx="4111">
                  <c:v>1354.16</c:v>
                </c:pt>
                <c:pt idx="4112">
                  <c:v>1679.16</c:v>
                </c:pt>
                <c:pt idx="4113">
                  <c:v>3616.66</c:v>
                </c:pt>
                <c:pt idx="4114">
                  <c:v>2410.25</c:v>
                </c:pt>
                <c:pt idx="4115">
                  <c:v>1400</c:v>
                </c:pt>
                <c:pt idx="4116">
                  <c:v>735</c:v>
                </c:pt>
                <c:pt idx="4117">
                  <c:v>854.16</c:v>
                </c:pt>
                <c:pt idx="4118">
                  <c:v>2200</c:v>
                </c:pt>
                <c:pt idx="4119">
                  <c:v>997</c:v>
                </c:pt>
                <c:pt idx="4120">
                  <c:v>1562.16</c:v>
                </c:pt>
                <c:pt idx="4121">
                  <c:v>606.66</c:v>
                </c:pt>
                <c:pt idx="4122">
                  <c:v>2500.16</c:v>
                </c:pt>
                <c:pt idx="4123">
                  <c:v>900</c:v>
                </c:pt>
                <c:pt idx="4124">
                  <c:v>785.25</c:v>
                </c:pt>
                <c:pt idx="4125">
                  <c:v>2220.83</c:v>
                </c:pt>
                <c:pt idx="4126">
                  <c:v>2589.75</c:v>
                </c:pt>
                <c:pt idx="4127">
                  <c:v>3825</c:v>
                </c:pt>
                <c:pt idx="4128">
                  <c:v>2533.33</c:v>
                </c:pt>
                <c:pt idx="4129">
                  <c:v>1250</c:v>
                </c:pt>
                <c:pt idx="4130">
                  <c:v>2540.08</c:v>
                </c:pt>
                <c:pt idx="4131">
                  <c:v>620</c:v>
                </c:pt>
                <c:pt idx="4132">
                  <c:v>1185.6600000000001</c:v>
                </c:pt>
                <c:pt idx="4133">
                  <c:v>4000</c:v>
                </c:pt>
                <c:pt idx="4134">
                  <c:v>4095.16</c:v>
                </c:pt>
                <c:pt idx="4135">
                  <c:v>800</c:v>
                </c:pt>
                <c:pt idx="4136">
                  <c:v>2386.58</c:v>
                </c:pt>
                <c:pt idx="4137">
                  <c:v>2300</c:v>
                </c:pt>
                <c:pt idx="4138">
                  <c:v>3000</c:v>
                </c:pt>
                <c:pt idx="4139">
                  <c:v>3325</c:v>
                </c:pt>
                <c:pt idx="4140">
                  <c:v>1820</c:v>
                </c:pt>
                <c:pt idx="4141">
                  <c:v>1292.25</c:v>
                </c:pt>
                <c:pt idx="4142">
                  <c:v>1808.75</c:v>
                </c:pt>
                <c:pt idx="4143">
                  <c:v>1370.41</c:v>
                </c:pt>
                <c:pt idx="4144">
                  <c:v>668.33</c:v>
                </c:pt>
                <c:pt idx="4145">
                  <c:v>2800</c:v>
                </c:pt>
                <c:pt idx="4146">
                  <c:v>1520.91</c:v>
                </c:pt>
                <c:pt idx="4147">
                  <c:v>2499.66</c:v>
                </c:pt>
                <c:pt idx="4148">
                  <c:v>1750</c:v>
                </c:pt>
                <c:pt idx="4149">
                  <c:v>1413.66</c:v>
                </c:pt>
                <c:pt idx="4150">
                  <c:v>747.41</c:v>
                </c:pt>
                <c:pt idx="4151">
                  <c:v>1789</c:v>
                </c:pt>
                <c:pt idx="4152">
                  <c:v>1100</c:v>
                </c:pt>
                <c:pt idx="4153">
                  <c:v>4200</c:v>
                </c:pt>
                <c:pt idx="4154">
                  <c:v>900</c:v>
                </c:pt>
                <c:pt idx="4155">
                  <c:v>615</c:v>
                </c:pt>
                <c:pt idx="4156">
                  <c:v>2100</c:v>
                </c:pt>
                <c:pt idx="4157">
                  <c:v>1678.58</c:v>
                </c:pt>
                <c:pt idx="4158">
                  <c:v>788.58</c:v>
                </c:pt>
                <c:pt idx="4159">
                  <c:v>1185.6600000000001</c:v>
                </c:pt>
                <c:pt idx="4160">
                  <c:v>1015</c:v>
                </c:pt>
                <c:pt idx="4161">
                  <c:v>1416.83</c:v>
                </c:pt>
                <c:pt idx="4162">
                  <c:v>1260.58</c:v>
                </c:pt>
                <c:pt idx="4163">
                  <c:v>3622</c:v>
                </c:pt>
                <c:pt idx="4164">
                  <c:v>1532.91</c:v>
                </c:pt>
                <c:pt idx="4165">
                  <c:v>1400</c:v>
                </c:pt>
                <c:pt idx="4166">
                  <c:v>1083.33</c:v>
                </c:pt>
                <c:pt idx="4167">
                  <c:v>1328.25</c:v>
                </c:pt>
                <c:pt idx="4168">
                  <c:v>4039.08</c:v>
                </c:pt>
                <c:pt idx="4169">
                  <c:v>1195.83</c:v>
                </c:pt>
                <c:pt idx="4170">
                  <c:v>2200</c:v>
                </c:pt>
                <c:pt idx="4171">
                  <c:v>1157.4100000000001</c:v>
                </c:pt>
                <c:pt idx="4172">
                  <c:v>1500</c:v>
                </c:pt>
                <c:pt idx="4173">
                  <c:v>750</c:v>
                </c:pt>
                <c:pt idx="4174">
                  <c:v>2333.33</c:v>
                </c:pt>
                <c:pt idx="4175">
                  <c:v>1633.33</c:v>
                </c:pt>
                <c:pt idx="4176">
                  <c:v>2158.66</c:v>
                </c:pt>
                <c:pt idx="4177">
                  <c:v>1650</c:v>
                </c:pt>
                <c:pt idx="4178">
                  <c:v>2916.66</c:v>
                </c:pt>
                <c:pt idx="4179">
                  <c:v>1478.16</c:v>
                </c:pt>
                <c:pt idx="4180">
                  <c:v>426.16</c:v>
                </c:pt>
                <c:pt idx="4181">
                  <c:v>1282.83</c:v>
                </c:pt>
                <c:pt idx="4182">
                  <c:v>1300</c:v>
                </c:pt>
                <c:pt idx="4183">
                  <c:v>1300</c:v>
                </c:pt>
                <c:pt idx="4184">
                  <c:v>1556</c:v>
                </c:pt>
                <c:pt idx="4185">
                  <c:v>751</c:v>
                </c:pt>
                <c:pt idx="4186">
                  <c:v>1250.58</c:v>
                </c:pt>
                <c:pt idx="4187">
                  <c:v>725.83</c:v>
                </c:pt>
                <c:pt idx="4188">
                  <c:v>1516.66</c:v>
                </c:pt>
                <c:pt idx="4189">
                  <c:v>2635</c:v>
                </c:pt>
                <c:pt idx="4190">
                  <c:v>472.16</c:v>
                </c:pt>
                <c:pt idx="4191">
                  <c:v>3712.33</c:v>
                </c:pt>
                <c:pt idx="4192">
                  <c:v>1041.6600000000001</c:v>
                </c:pt>
                <c:pt idx="4193">
                  <c:v>1300</c:v>
                </c:pt>
                <c:pt idx="4194">
                  <c:v>1400</c:v>
                </c:pt>
                <c:pt idx="4195">
                  <c:v>1500</c:v>
                </c:pt>
                <c:pt idx="4196">
                  <c:v>1975</c:v>
                </c:pt>
                <c:pt idx="4197">
                  <c:v>1192.33</c:v>
                </c:pt>
                <c:pt idx="4198">
                  <c:v>3689.16</c:v>
                </c:pt>
                <c:pt idx="4199">
                  <c:v>1680</c:v>
                </c:pt>
                <c:pt idx="4200">
                  <c:v>1808</c:v>
                </c:pt>
                <c:pt idx="4201">
                  <c:v>2916.66</c:v>
                </c:pt>
                <c:pt idx="4202">
                  <c:v>1575</c:v>
                </c:pt>
                <c:pt idx="4203">
                  <c:v>1139</c:v>
                </c:pt>
                <c:pt idx="4204">
                  <c:v>5148.5</c:v>
                </c:pt>
                <c:pt idx="4205">
                  <c:v>1120</c:v>
                </c:pt>
                <c:pt idx="4206">
                  <c:v>900</c:v>
                </c:pt>
                <c:pt idx="4207">
                  <c:v>1028.5</c:v>
                </c:pt>
                <c:pt idx="4208">
                  <c:v>2776.66</c:v>
                </c:pt>
                <c:pt idx="4209">
                  <c:v>1131.6600000000001</c:v>
                </c:pt>
                <c:pt idx="4210">
                  <c:v>3516.66</c:v>
                </c:pt>
                <c:pt idx="4211">
                  <c:v>1478.16</c:v>
                </c:pt>
                <c:pt idx="4212">
                  <c:v>804</c:v>
                </c:pt>
                <c:pt idx="4213">
                  <c:v>854.16</c:v>
                </c:pt>
                <c:pt idx="4214">
                  <c:v>1420</c:v>
                </c:pt>
                <c:pt idx="4215">
                  <c:v>2683.33</c:v>
                </c:pt>
                <c:pt idx="4216">
                  <c:v>5008.33</c:v>
                </c:pt>
                <c:pt idx="4217">
                  <c:v>1166.6600000000001</c:v>
                </c:pt>
                <c:pt idx="4218">
                  <c:v>1400</c:v>
                </c:pt>
                <c:pt idx="4219">
                  <c:v>1281.25</c:v>
                </c:pt>
                <c:pt idx="4220">
                  <c:v>999.5</c:v>
                </c:pt>
                <c:pt idx="4221">
                  <c:v>2100</c:v>
                </c:pt>
                <c:pt idx="4222">
                  <c:v>1283.33</c:v>
                </c:pt>
                <c:pt idx="4223">
                  <c:v>1391.66</c:v>
                </c:pt>
                <c:pt idx="4224">
                  <c:v>2224.41</c:v>
                </c:pt>
                <c:pt idx="4225">
                  <c:v>1000</c:v>
                </c:pt>
                <c:pt idx="4226">
                  <c:v>1935.16</c:v>
                </c:pt>
                <c:pt idx="4227">
                  <c:v>4083</c:v>
                </c:pt>
                <c:pt idx="4228">
                  <c:v>512.83000000000004</c:v>
                </c:pt>
                <c:pt idx="4229">
                  <c:v>4476.41</c:v>
                </c:pt>
                <c:pt idx="4230">
                  <c:v>1173.25</c:v>
                </c:pt>
                <c:pt idx="4231">
                  <c:v>2750</c:v>
                </c:pt>
                <c:pt idx="4232">
                  <c:v>1347.5</c:v>
                </c:pt>
                <c:pt idx="4233">
                  <c:v>1256</c:v>
                </c:pt>
                <c:pt idx="4234">
                  <c:v>525</c:v>
                </c:pt>
                <c:pt idx="4235">
                  <c:v>2137.5</c:v>
                </c:pt>
                <c:pt idx="4236">
                  <c:v>1195.08</c:v>
                </c:pt>
                <c:pt idx="4237">
                  <c:v>3200</c:v>
                </c:pt>
                <c:pt idx="4238">
                  <c:v>1966.66</c:v>
                </c:pt>
                <c:pt idx="4239">
                  <c:v>1874.33</c:v>
                </c:pt>
                <c:pt idx="4240">
                  <c:v>3299.41</c:v>
                </c:pt>
                <c:pt idx="4241">
                  <c:v>1864.66</c:v>
                </c:pt>
                <c:pt idx="4242">
                  <c:v>999.5</c:v>
                </c:pt>
                <c:pt idx="4243">
                  <c:v>1503.83</c:v>
                </c:pt>
                <c:pt idx="4244">
                  <c:v>1107.5</c:v>
                </c:pt>
                <c:pt idx="4245">
                  <c:v>1166.6600000000001</c:v>
                </c:pt>
                <c:pt idx="4246">
                  <c:v>711</c:v>
                </c:pt>
                <c:pt idx="4247">
                  <c:v>3500</c:v>
                </c:pt>
                <c:pt idx="4248">
                  <c:v>1085</c:v>
                </c:pt>
                <c:pt idx="4249">
                  <c:v>2642</c:v>
                </c:pt>
                <c:pt idx="4250">
                  <c:v>5061</c:v>
                </c:pt>
                <c:pt idx="4251">
                  <c:v>1546.16</c:v>
                </c:pt>
                <c:pt idx="4252">
                  <c:v>1693.66</c:v>
                </c:pt>
                <c:pt idx="4253">
                  <c:v>824.83</c:v>
                </c:pt>
                <c:pt idx="4254">
                  <c:v>2156.75</c:v>
                </c:pt>
                <c:pt idx="4255">
                  <c:v>3904.66</c:v>
                </c:pt>
                <c:pt idx="4256">
                  <c:v>1483.33</c:v>
                </c:pt>
                <c:pt idx="4257">
                  <c:v>1723.83</c:v>
                </c:pt>
                <c:pt idx="4258">
                  <c:v>1750</c:v>
                </c:pt>
                <c:pt idx="4259">
                  <c:v>2565.58</c:v>
                </c:pt>
                <c:pt idx="4260">
                  <c:v>1391.66</c:v>
                </c:pt>
                <c:pt idx="4261">
                  <c:v>887.5</c:v>
                </c:pt>
                <c:pt idx="4262">
                  <c:v>1369.58</c:v>
                </c:pt>
                <c:pt idx="4263">
                  <c:v>1650</c:v>
                </c:pt>
                <c:pt idx="4264">
                  <c:v>1400</c:v>
                </c:pt>
                <c:pt idx="4265">
                  <c:v>1812.5</c:v>
                </c:pt>
                <c:pt idx="4266">
                  <c:v>800</c:v>
                </c:pt>
                <c:pt idx="4267">
                  <c:v>1734.58</c:v>
                </c:pt>
                <c:pt idx="4268">
                  <c:v>875</c:v>
                </c:pt>
                <c:pt idx="4269">
                  <c:v>2000</c:v>
                </c:pt>
                <c:pt idx="4270">
                  <c:v>881</c:v>
                </c:pt>
                <c:pt idx="4271">
                  <c:v>2210.5</c:v>
                </c:pt>
                <c:pt idx="4272">
                  <c:v>1633.33</c:v>
                </c:pt>
                <c:pt idx="4273">
                  <c:v>496.16</c:v>
                </c:pt>
                <c:pt idx="4274">
                  <c:v>2298.33</c:v>
                </c:pt>
                <c:pt idx="4275">
                  <c:v>3735.83</c:v>
                </c:pt>
                <c:pt idx="4276">
                  <c:v>1625.91</c:v>
                </c:pt>
                <c:pt idx="4277">
                  <c:v>1413.66</c:v>
                </c:pt>
                <c:pt idx="4278">
                  <c:v>6693.33</c:v>
                </c:pt>
                <c:pt idx="4279">
                  <c:v>3266.66</c:v>
                </c:pt>
                <c:pt idx="4280">
                  <c:v>4550</c:v>
                </c:pt>
                <c:pt idx="4281">
                  <c:v>2300</c:v>
                </c:pt>
                <c:pt idx="4282">
                  <c:v>1281.25</c:v>
                </c:pt>
                <c:pt idx="4283">
                  <c:v>3183.91</c:v>
                </c:pt>
                <c:pt idx="4284">
                  <c:v>4420.08</c:v>
                </c:pt>
                <c:pt idx="4285">
                  <c:v>700</c:v>
                </c:pt>
                <c:pt idx="4286">
                  <c:v>2800</c:v>
                </c:pt>
                <c:pt idx="4287">
                  <c:v>2411.75</c:v>
                </c:pt>
                <c:pt idx="4288">
                  <c:v>2502.5</c:v>
                </c:pt>
                <c:pt idx="4289">
                  <c:v>2658.58</c:v>
                </c:pt>
                <c:pt idx="4290">
                  <c:v>1608.33</c:v>
                </c:pt>
                <c:pt idx="4291">
                  <c:v>1149.1600000000001</c:v>
                </c:pt>
                <c:pt idx="4292">
                  <c:v>2156.75</c:v>
                </c:pt>
                <c:pt idx="4293">
                  <c:v>975</c:v>
                </c:pt>
                <c:pt idx="4294">
                  <c:v>1777.91</c:v>
                </c:pt>
                <c:pt idx="4295">
                  <c:v>1157.4100000000001</c:v>
                </c:pt>
                <c:pt idx="4296">
                  <c:v>1533.33</c:v>
                </c:pt>
                <c:pt idx="4297">
                  <c:v>2018.5</c:v>
                </c:pt>
                <c:pt idx="4298">
                  <c:v>2575</c:v>
                </c:pt>
                <c:pt idx="4299">
                  <c:v>2100</c:v>
                </c:pt>
                <c:pt idx="4300">
                  <c:v>1580</c:v>
                </c:pt>
                <c:pt idx="4301">
                  <c:v>2110</c:v>
                </c:pt>
                <c:pt idx="4302">
                  <c:v>1628.08</c:v>
                </c:pt>
                <c:pt idx="4303">
                  <c:v>1081.08</c:v>
                </c:pt>
                <c:pt idx="4304">
                  <c:v>2082.5</c:v>
                </c:pt>
                <c:pt idx="4305">
                  <c:v>1566.66</c:v>
                </c:pt>
                <c:pt idx="4306">
                  <c:v>1061.6600000000001</c:v>
                </c:pt>
                <c:pt idx="4307">
                  <c:v>1983.91</c:v>
                </c:pt>
                <c:pt idx="4308">
                  <c:v>1666.66</c:v>
                </c:pt>
                <c:pt idx="4309">
                  <c:v>3060</c:v>
                </c:pt>
                <c:pt idx="4310">
                  <c:v>1500</c:v>
                </c:pt>
                <c:pt idx="4311">
                  <c:v>1347.08</c:v>
                </c:pt>
                <c:pt idx="4312">
                  <c:v>2220.41</c:v>
                </c:pt>
                <c:pt idx="4313">
                  <c:v>1727</c:v>
                </c:pt>
                <c:pt idx="4314">
                  <c:v>1413.66</c:v>
                </c:pt>
                <c:pt idx="4315">
                  <c:v>2516.66</c:v>
                </c:pt>
                <c:pt idx="4316">
                  <c:v>1970</c:v>
                </c:pt>
                <c:pt idx="4317">
                  <c:v>2683.33</c:v>
                </c:pt>
                <c:pt idx="4318">
                  <c:v>1025.83</c:v>
                </c:pt>
                <c:pt idx="4319">
                  <c:v>2166.66</c:v>
                </c:pt>
                <c:pt idx="4320">
                  <c:v>2150.16</c:v>
                </c:pt>
                <c:pt idx="4321">
                  <c:v>526.91</c:v>
                </c:pt>
                <c:pt idx="4322">
                  <c:v>1523.75</c:v>
                </c:pt>
                <c:pt idx="4323">
                  <c:v>6265.16</c:v>
                </c:pt>
                <c:pt idx="4324">
                  <c:v>500</c:v>
                </c:pt>
                <c:pt idx="4325">
                  <c:v>3044.08</c:v>
                </c:pt>
                <c:pt idx="4326">
                  <c:v>1028.5</c:v>
                </c:pt>
                <c:pt idx="4327">
                  <c:v>1759.33</c:v>
                </c:pt>
                <c:pt idx="4328">
                  <c:v>3214</c:v>
                </c:pt>
                <c:pt idx="4329">
                  <c:v>1986.25</c:v>
                </c:pt>
                <c:pt idx="4330">
                  <c:v>730</c:v>
                </c:pt>
                <c:pt idx="4331">
                  <c:v>2374.25</c:v>
                </c:pt>
                <c:pt idx="4332">
                  <c:v>5895.08</c:v>
                </c:pt>
                <c:pt idx="4333">
                  <c:v>4820.66</c:v>
                </c:pt>
                <c:pt idx="4334">
                  <c:v>4806.66</c:v>
                </c:pt>
                <c:pt idx="4335">
                  <c:v>2337.83</c:v>
                </c:pt>
                <c:pt idx="4336">
                  <c:v>3220</c:v>
                </c:pt>
                <c:pt idx="4337">
                  <c:v>750</c:v>
                </c:pt>
                <c:pt idx="4338">
                  <c:v>1383.33</c:v>
                </c:pt>
                <c:pt idx="4339">
                  <c:v>200</c:v>
                </c:pt>
                <c:pt idx="4340">
                  <c:v>2283.5</c:v>
                </c:pt>
                <c:pt idx="4341">
                  <c:v>2146.66</c:v>
                </c:pt>
                <c:pt idx="4342">
                  <c:v>1524.08</c:v>
                </c:pt>
                <c:pt idx="4343">
                  <c:v>1983.33</c:v>
                </c:pt>
                <c:pt idx="4344">
                  <c:v>1393</c:v>
                </c:pt>
                <c:pt idx="4345">
                  <c:v>1266.6600000000001</c:v>
                </c:pt>
                <c:pt idx="4346">
                  <c:v>1300</c:v>
                </c:pt>
                <c:pt idx="4347">
                  <c:v>4071.66</c:v>
                </c:pt>
                <c:pt idx="4348">
                  <c:v>1300</c:v>
                </c:pt>
                <c:pt idx="4349">
                  <c:v>3280</c:v>
                </c:pt>
                <c:pt idx="4350">
                  <c:v>1834.08</c:v>
                </c:pt>
                <c:pt idx="4351">
                  <c:v>1725</c:v>
                </c:pt>
                <c:pt idx="4352">
                  <c:v>596.16</c:v>
                </c:pt>
                <c:pt idx="4353">
                  <c:v>2178</c:v>
                </c:pt>
                <c:pt idx="4354">
                  <c:v>1435</c:v>
                </c:pt>
                <c:pt idx="4355">
                  <c:v>3033.33</c:v>
                </c:pt>
                <c:pt idx="4356">
                  <c:v>1224.4100000000001</c:v>
                </c:pt>
                <c:pt idx="4357">
                  <c:v>629.5</c:v>
                </c:pt>
                <c:pt idx="4358">
                  <c:v>1811.08</c:v>
                </c:pt>
                <c:pt idx="4359">
                  <c:v>2342.58</c:v>
                </c:pt>
                <c:pt idx="4360">
                  <c:v>1451.75</c:v>
                </c:pt>
                <c:pt idx="4361">
                  <c:v>1812.5</c:v>
                </c:pt>
                <c:pt idx="4362">
                  <c:v>1769.75</c:v>
                </c:pt>
                <c:pt idx="4363">
                  <c:v>793.33</c:v>
                </c:pt>
                <c:pt idx="4364">
                  <c:v>624.16</c:v>
                </c:pt>
                <c:pt idx="4365">
                  <c:v>1597.25</c:v>
                </c:pt>
                <c:pt idx="4366">
                  <c:v>3750.66</c:v>
                </c:pt>
                <c:pt idx="4367">
                  <c:v>1500</c:v>
                </c:pt>
                <c:pt idx="4368">
                  <c:v>680</c:v>
                </c:pt>
                <c:pt idx="4369">
                  <c:v>4558.41</c:v>
                </c:pt>
                <c:pt idx="4370">
                  <c:v>2333.33</c:v>
                </c:pt>
                <c:pt idx="4371">
                  <c:v>1225</c:v>
                </c:pt>
                <c:pt idx="4372">
                  <c:v>1866.66</c:v>
                </c:pt>
                <c:pt idx="4373">
                  <c:v>3485</c:v>
                </c:pt>
                <c:pt idx="4374">
                  <c:v>1405</c:v>
                </c:pt>
                <c:pt idx="4375">
                  <c:v>3033.33</c:v>
                </c:pt>
                <c:pt idx="4376">
                  <c:v>1612.41</c:v>
                </c:pt>
                <c:pt idx="4377">
                  <c:v>2941.83</c:v>
                </c:pt>
                <c:pt idx="4378">
                  <c:v>2595.16</c:v>
                </c:pt>
                <c:pt idx="4379">
                  <c:v>1185.6600000000001</c:v>
                </c:pt>
                <c:pt idx="4380">
                  <c:v>1837.83</c:v>
                </c:pt>
                <c:pt idx="4381">
                  <c:v>1151</c:v>
                </c:pt>
                <c:pt idx="4382">
                  <c:v>1266</c:v>
                </c:pt>
                <c:pt idx="4383">
                  <c:v>1300</c:v>
                </c:pt>
                <c:pt idx="4384">
                  <c:v>1033.33</c:v>
                </c:pt>
                <c:pt idx="4385">
                  <c:v>1834.08</c:v>
                </c:pt>
                <c:pt idx="4386">
                  <c:v>2333.33</c:v>
                </c:pt>
                <c:pt idx="4387">
                  <c:v>2156.75</c:v>
                </c:pt>
                <c:pt idx="4388">
                  <c:v>1325</c:v>
                </c:pt>
                <c:pt idx="4389">
                  <c:v>1087</c:v>
                </c:pt>
                <c:pt idx="4390">
                  <c:v>1200</c:v>
                </c:pt>
                <c:pt idx="4391">
                  <c:v>2683.33</c:v>
                </c:pt>
                <c:pt idx="4392">
                  <c:v>1081.08</c:v>
                </c:pt>
                <c:pt idx="4393">
                  <c:v>1834.08</c:v>
                </c:pt>
                <c:pt idx="4394">
                  <c:v>854.16</c:v>
                </c:pt>
                <c:pt idx="4395">
                  <c:v>1100</c:v>
                </c:pt>
                <c:pt idx="4396">
                  <c:v>2566.66</c:v>
                </c:pt>
                <c:pt idx="4397">
                  <c:v>1292.25</c:v>
                </c:pt>
                <c:pt idx="4398">
                  <c:v>981.16</c:v>
                </c:pt>
                <c:pt idx="4399">
                  <c:v>1859.16</c:v>
                </c:pt>
                <c:pt idx="4400">
                  <c:v>2000</c:v>
                </c:pt>
                <c:pt idx="4401">
                  <c:v>2268</c:v>
                </c:pt>
                <c:pt idx="4402">
                  <c:v>6955</c:v>
                </c:pt>
                <c:pt idx="4403">
                  <c:v>1516.66</c:v>
                </c:pt>
                <c:pt idx="4404">
                  <c:v>864.5</c:v>
                </c:pt>
                <c:pt idx="4405">
                  <c:v>2963.33</c:v>
                </c:pt>
                <c:pt idx="4406">
                  <c:v>1671.83</c:v>
                </c:pt>
                <c:pt idx="4407">
                  <c:v>54.16</c:v>
                </c:pt>
                <c:pt idx="4408">
                  <c:v>816</c:v>
                </c:pt>
                <c:pt idx="4409">
                  <c:v>1525.5</c:v>
                </c:pt>
                <c:pt idx="4410">
                  <c:v>1050</c:v>
                </c:pt>
                <c:pt idx="4411">
                  <c:v>1900</c:v>
                </c:pt>
                <c:pt idx="4412">
                  <c:v>2184.41</c:v>
                </c:pt>
                <c:pt idx="4413">
                  <c:v>2000</c:v>
                </c:pt>
                <c:pt idx="4414">
                  <c:v>2000.83</c:v>
                </c:pt>
                <c:pt idx="4415">
                  <c:v>1700.66</c:v>
                </c:pt>
                <c:pt idx="4416">
                  <c:v>1100</c:v>
                </c:pt>
                <c:pt idx="4417">
                  <c:v>1716.66</c:v>
                </c:pt>
                <c:pt idx="4418">
                  <c:v>2041.5</c:v>
                </c:pt>
                <c:pt idx="4419">
                  <c:v>500</c:v>
                </c:pt>
                <c:pt idx="4420">
                  <c:v>2249.33</c:v>
                </c:pt>
                <c:pt idx="4421">
                  <c:v>1974</c:v>
                </c:pt>
                <c:pt idx="4422">
                  <c:v>1500</c:v>
                </c:pt>
                <c:pt idx="4423">
                  <c:v>2370.33</c:v>
                </c:pt>
                <c:pt idx="4424">
                  <c:v>1995.41</c:v>
                </c:pt>
                <c:pt idx="4425">
                  <c:v>2400</c:v>
                </c:pt>
                <c:pt idx="4426">
                  <c:v>2600</c:v>
                </c:pt>
                <c:pt idx="4427">
                  <c:v>1633.33</c:v>
                </c:pt>
                <c:pt idx="4428">
                  <c:v>823.08</c:v>
                </c:pt>
                <c:pt idx="4429">
                  <c:v>1262</c:v>
                </c:pt>
                <c:pt idx="4430">
                  <c:v>1843.33</c:v>
                </c:pt>
                <c:pt idx="4431">
                  <c:v>1100</c:v>
                </c:pt>
                <c:pt idx="4432">
                  <c:v>2318.08</c:v>
                </c:pt>
                <c:pt idx="4433">
                  <c:v>1876.83</c:v>
                </c:pt>
                <c:pt idx="4434">
                  <c:v>6011.16</c:v>
                </c:pt>
                <c:pt idx="4435">
                  <c:v>1160.6600000000001</c:v>
                </c:pt>
                <c:pt idx="4436">
                  <c:v>953</c:v>
                </c:pt>
                <c:pt idx="4437">
                  <c:v>2648.66</c:v>
                </c:pt>
                <c:pt idx="4438">
                  <c:v>1856.66</c:v>
                </c:pt>
                <c:pt idx="4439">
                  <c:v>2625</c:v>
                </c:pt>
                <c:pt idx="4440">
                  <c:v>1173.25</c:v>
                </c:pt>
                <c:pt idx="4441">
                  <c:v>2077.58</c:v>
                </c:pt>
                <c:pt idx="4442">
                  <c:v>2530.5</c:v>
                </c:pt>
                <c:pt idx="4443">
                  <c:v>2991.66</c:v>
                </c:pt>
                <c:pt idx="4444">
                  <c:v>2658.33</c:v>
                </c:pt>
                <c:pt idx="4445">
                  <c:v>1700</c:v>
                </c:pt>
                <c:pt idx="4446">
                  <c:v>583.33000000000004</c:v>
                </c:pt>
                <c:pt idx="4447">
                  <c:v>1070</c:v>
                </c:pt>
                <c:pt idx="4448">
                  <c:v>450</c:v>
                </c:pt>
                <c:pt idx="4449">
                  <c:v>842.16</c:v>
                </c:pt>
                <c:pt idx="4450">
                  <c:v>1514.08</c:v>
                </c:pt>
                <c:pt idx="4451">
                  <c:v>1524.08</c:v>
                </c:pt>
                <c:pt idx="4452">
                  <c:v>2560.83</c:v>
                </c:pt>
                <c:pt idx="4453">
                  <c:v>2080.16</c:v>
                </c:pt>
                <c:pt idx="4454">
                  <c:v>1185.6600000000001</c:v>
                </c:pt>
                <c:pt idx="4455">
                  <c:v>1875</c:v>
                </c:pt>
                <c:pt idx="4456">
                  <c:v>1891</c:v>
                </c:pt>
                <c:pt idx="4457">
                  <c:v>1459.25</c:v>
                </c:pt>
                <c:pt idx="4458">
                  <c:v>1750</c:v>
                </c:pt>
                <c:pt idx="4459">
                  <c:v>1715.75</c:v>
                </c:pt>
                <c:pt idx="4460">
                  <c:v>1091.5</c:v>
                </c:pt>
                <c:pt idx="4461">
                  <c:v>1344.33</c:v>
                </c:pt>
                <c:pt idx="4462">
                  <c:v>1366.66</c:v>
                </c:pt>
                <c:pt idx="4463">
                  <c:v>1582</c:v>
                </c:pt>
                <c:pt idx="4464">
                  <c:v>790</c:v>
                </c:pt>
                <c:pt idx="4465">
                  <c:v>2104.16</c:v>
                </c:pt>
                <c:pt idx="4466">
                  <c:v>1458.91</c:v>
                </c:pt>
                <c:pt idx="4467">
                  <c:v>1163.5</c:v>
                </c:pt>
                <c:pt idx="4468">
                  <c:v>1458.33</c:v>
                </c:pt>
                <c:pt idx="4469">
                  <c:v>1877.66</c:v>
                </c:pt>
                <c:pt idx="4470">
                  <c:v>1945.75</c:v>
                </c:pt>
                <c:pt idx="4471">
                  <c:v>1633.33</c:v>
                </c:pt>
                <c:pt idx="4472">
                  <c:v>1081.08</c:v>
                </c:pt>
                <c:pt idx="4473">
                  <c:v>3164.16</c:v>
                </c:pt>
                <c:pt idx="4474">
                  <c:v>1525</c:v>
                </c:pt>
                <c:pt idx="4475">
                  <c:v>2216.66</c:v>
                </c:pt>
                <c:pt idx="4476">
                  <c:v>1244.25</c:v>
                </c:pt>
                <c:pt idx="4477">
                  <c:v>867</c:v>
                </c:pt>
                <c:pt idx="4478">
                  <c:v>747.41</c:v>
                </c:pt>
                <c:pt idx="4479">
                  <c:v>1081.08</c:v>
                </c:pt>
                <c:pt idx="4480">
                  <c:v>2283.33</c:v>
                </c:pt>
                <c:pt idx="4481">
                  <c:v>1425</c:v>
                </c:pt>
                <c:pt idx="4482">
                  <c:v>1369.58</c:v>
                </c:pt>
                <c:pt idx="4483">
                  <c:v>800</c:v>
                </c:pt>
                <c:pt idx="4484">
                  <c:v>976.5</c:v>
                </c:pt>
                <c:pt idx="4485">
                  <c:v>1885</c:v>
                </c:pt>
                <c:pt idx="4486">
                  <c:v>1338.66</c:v>
                </c:pt>
                <c:pt idx="4487">
                  <c:v>1525.5</c:v>
                </c:pt>
                <c:pt idx="4488">
                  <c:v>2233.33</c:v>
                </c:pt>
                <c:pt idx="4489">
                  <c:v>696.16</c:v>
                </c:pt>
                <c:pt idx="4490">
                  <c:v>934.75</c:v>
                </c:pt>
                <c:pt idx="4491">
                  <c:v>3500</c:v>
                </c:pt>
                <c:pt idx="4492">
                  <c:v>1025</c:v>
                </c:pt>
                <c:pt idx="4493">
                  <c:v>920</c:v>
                </c:pt>
                <c:pt idx="4494">
                  <c:v>2365.75</c:v>
                </c:pt>
                <c:pt idx="4495">
                  <c:v>1750</c:v>
                </c:pt>
                <c:pt idx="4496">
                  <c:v>1915.83</c:v>
                </c:pt>
                <c:pt idx="4497">
                  <c:v>2491.66</c:v>
                </c:pt>
                <c:pt idx="4498">
                  <c:v>3616.66</c:v>
                </c:pt>
                <c:pt idx="4499">
                  <c:v>2625</c:v>
                </c:pt>
                <c:pt idx="4500">
                  <c:v>2800</c:v>
                </c:pt>
                <c:pt idx="4501">
                  <c:v>1916.66</c:v>
                </c:pt>
                <c:pt idx="4502">
                  <c:v>700</c:v>
                </c:pt>
                <c:pt idx="4503">
                  <c:v>1962.33</c:v>
                </c:pt>
                <c:pt idx="4504">
                  <c:v>2308</c:v>
                </c:pt>
                <c:pt idx="4505">
                  <c:v>2316.33</c:v>
                </c:pt>
                <c:pt idx="4506">
                  <c:v>1482.75</c:v>
                </c:pt>
                <c:pt idx="4507">
                  <c:v>1091.6600000000001</c:v>
                </c:pt>
                <c:pt idx="4508">
                  <c:v>2800</c:v>
                </c:pt>
                <c:pt idx="4509">
                  <c:v>2080.91</c:v>
                </c:pt>
                <c:pt idx="4510">
                  <c:v>496.16</c:v>
                </c:pt>
                <c:pt idx="4511">
                  <c:v>916.5</c:v>
                </c:pt>
                <c:pt idx="4512">
                  <c:v>1750</c:v>
                </c:pt>
                <c:pt idx="4513">
                  <c:v>1100</c:v>
                </c:pt>
                <c:pt idx="4514">
                  <c:v>2329.16</c:v>
                </c:pt>
                <c:pt idx="4515">
                  <c:v>2447.16</c:v>
                </c:pt>
                <c:pt idx="4516">
                  <c:v>1502</c:v>
                </c:pt>
                <c:pt idx="4517">
                  <c:v>2059.08</c:v>
                </c:pt>
                <c:pt idx="4518">
                  <c:v>1983.33</c:v>
                </c:pt>
                <c:pt idx="4519">
                  <c:v>1300</c:v>
                </c:pt>
                <c:pt idx="4520">
                  <c:v>1600</c:v>
                </c:pt>
                <c:pt idx="4521">
                  <c:v>8063.58</c:v>
                </c:pt>
                <c:pt idx="4522">
                  <c:v>1050</c:v>
                </c:pt>
                <c:pt idx="4523">
                  <c:v>500</c:v>
                </c:pt>
                <c:pt idx="4524">
                  <c:v>2578.33</c:v>
                </c:pt>
                <c:pt idx="4525">
                  <c:v>1200</c:v>
                </c:pt>
                <c:pt idx="4526">
                  <c:v>1409.33</c:v>
                </c:pt>
                <c:pt idx="4527">
                  <c:v>633.33000000000004</c:v>
                </c:pt>
                <c:pt idx="4528">
                  <c:v>6650.5</c:v>
                </c:pt>
                <c:pt idx="4529">
                  <c:v>1400</c:v>
                </c:pt>
                <c:pt idx="4530">
                  <c:v>2592.41</c:v>
                </c:pt>
                <c:pt idx="4531">
                  <c:v>1086.1600000000001</c:v>
                </c:pt>
                <c:pt idx="4532">
                  <c:v>3975.41</c:v>
                </c:pt>
                <c:pt idx="4533">
                  <c:v>3704.16</c:v>
                </c:pt>
                <c:pt idx="4534">
                  <c:v>1392.66</c:v>
                </c:pt>
                <c:pt idx="4535">
                  <c:v>1678.58</c:v>
                </c:pt>
                <c:pt idx="4536">
                  <c:v>733.41</c:v>
                </c:pt>
                <c:pt idx="4537">
                  <c:v>1386.66</c:v>
                </c:pt>
                <c:pt idx="4538">
                  <c:v>1185.6600000000001</c:v>
                </c:pt>
                <c:pt idx="4539">
                  <c:v>1413.66</c:v>
                </c:pt>
                <c:pt idx="4540">
                  <c:v>1539.33</c:v>
                </c:pt>
                <c:pt idx="4541">
                  <c:v>1633.33</c:v>
                </c:pt>
                <c:pt idx="4542">
                  <c:v>1750</c:v>
                </c:pt>
                <c:pt idx="4543">
                  <c:v>896.83</c:v>
                </c:pt>
                <c:pt idx="4544">
                  <c:v>1851.66</c:v>
                </c:pt>
                <c:pt idx="4545">
                  <c:v>1592.08</c:v>
                </c:pt>
                <c:pt idx="4546">
                  <c:v>2266.66</c:v>
                </c:pt>
                <c:pt idx="4547">
                  <c:v>3001.58</c:v>
                </c:pt>
                <c:pt idx="4548">
                  <c:v>2306.25</c:v>
                </c:pt>
                <c:pt idx="4549">
                  <c:v>1238</c:v>
                </c:pt>
                <c:pt idx="4550">
                  <c:v>3375</c:v>
                </c:pt>
                <c:pt idx="4551">
                  <c:v>998</c:v>
                </c:pt>
                <c:pt idx="4552">
                  <c:v>2615.41</c:v>
                </c:pt>
                <c:pt idx="4553">
                  <c:v>476.91</c:v>
                </c:pt>
                <c:pt idx="4554">
                  <c:v>1633.33</c:v>
                </c:pt>
                <c:pt idx="4555">
                  <c:v>2766.66</c:v>
                </c:pt>
                <c:pt idx="4556">
                  <c:v>2233.33</c:v>
                </c:pt>
                <c:pt idx="4557">
                  <c:v>1666.66</c:v>
                </c:pt>
                <c:pt idx="4558">
                  <c:v>219.33</c:v>
                </c:pt>
                <c:pt idx="4559">
                  <c:v>1281.25</c:v>
                </c:pt>
                <c:pt idx="4560">
                  <c:v>1315.91</c:v>
                </c:pt>
                <c:pt idx="4561">
                  <c:v>1585.83</c:v>
                </c:pt>
                <c:pt idx="4562">
                  <c:v>1283.9100000000001</c:v>
                </c:pt>
                <c:pt idx="4563">
                  <c:v>1767</c:v>
                </c:pt>
                <c:pt idx="4564">
                  <c:v>1350</c:v>
                </c:pt>
                <c:pt idx="4565">
                  <c:v>1369.58</c:v>
                </c:pt>
                <c:pt idx="4566">
                  <c:v>2600</c:v>
                </c:pt>
                <c:pt idx="4567">
                  <c:v>3164.83</c:v>
                </c:pt>
                <c:pt idx="4568">
                  <c:v>1200</c:v>
                </c:pt>
                <c:pt idx="4569">
                  <c:v>8400</c:v>
                </c:pt>
                <c:pt idx="4570">
                  <c:v>1254.75</c:v>
                </c:pt>
                <c:pt idx="4571">
                  <c:v>1900</c:v>
                </c:pt>
                <c:pt idx="4572">
                  <c:v>1889.58</c:v>
                </c:pt>
                <c:pt idx="4573">
                  <c:v>2100</c:v>
                </c:pt>
                <c:pt idx="4574">
                  <c:v>2766.66</c:v>
                </c:pt>
                <c:pt idx="4575">
                  <c:v>3946.66</c:v>
                </c:pt>
                <c:pt idx="4576">
                  <c:v>227.5</c:v>
                </c:pt>
                <c:pt idx="4577">
                  <c:v>2307.91</c:v>
                </c:pt>
                <c:pt idx="4578">
                  <c:v>400</c:v>
                </c:pt>
                <c:pt idx="4579">
                  <c:v>1808.33</c:v>
                </c:pt>
                <c:pt idx="4580">
                  <c:v>1200</c:v>
                </c:pt>
                <c:pt idx="4581">
                  <c:v>1254.1600000000001</c:v>
                </c:pt>
                <c:pt idx="4582">
                  <c:v>854.16</c:v>
                </c:pt>
                <c:pt idx="4583">
                  <c:v>1185.6600000000001</c:v>
                </c:pt>
                <c:pt idx="4584">
                  <c:v>871</c:v>
                </c:pt>
                <c:pt idx="4585">
                  <c:v>2333.33</c:v>
                </c:pt>
                <c:pt idx="4586">
                  <c:v>1468.33</c:v>
                </c:pt>
                <c:pt idx="4587">
                  <c:v>1400</c:v>
                </c:pt>
                <c:pt idx="4588">
                  <c:v>686.83</c:v>
                </c:pt>
                <c:pt idx="4589">
                  <c:v>1678.58</c:v>
                </c:pt>
                <c:pt idx="4590">
                  <c:v>1678.58</c:v>
                </c:pt>
                <c:pt idx="4591">
                  <c:v>2471</c:v>
                </c:pt>
                <c:pt idx="4592">
                  <c:v>1400</c:v>
                </c:pt>
                <c:pt idx="4593">
                  <c:v>1302.6600000000001</c:v>
                </c:pt>
                <c:pt idx="4594">
                  <c:v>1445.66</c:v>
                </c:pt>
                <c:pt idx="4595">
                  <c:v>1600</c:v>
                </c:pt>
                <c:pt idx="4596">
                  <c:v>1441.66</c:v>
                </c:pt>
                <c:pt idx="4597">
                  <c:v>880</c:v>
                </c:pt>
                <c:pt idx="4598">
                  <c:v>3155</c:v>
                </c:pt>
                <c:pt idx="4599">
                  <c:v>1983.33</c:v>
                </c:pt>
                <c:pt idx="4600">
                  <c:v>1050</c:v>
                </c:pt>
                <c:pt idx="4601">
                  <c:v>825</c:v>
                </c:pt>
                <c:pt idx="4602">
                  <c:v>1318.33</c:v>
                </c:pt>
                <c:pt idx="4603">
                  <c:v>1700</c:v>
                </c:pt>
                <c:pt idx="4604">
                  <c:v>884.08</c:v>
                </c:pt>
                <c:pt idx="4605">
                  <c:v>1354.16</c:v>
                </c:pt>
                <c:pt idx="4606">
                  <c:v>2100</c:v>
                </c:pt>
                <c:pt idx="4607">
                  <c:v>2450</c:v>
                </c:pt>
                <c:pt idx="4608">
                  <c:v>1304.33</c:v>
                </c:pt>
                <c:pt idx="4609">
                  <c:v>2771.41</c:v>
                </c:pt>
                <c:pt idx="4610">
                  <c:v>975.83</c:v>
                </c:pt>
                <c:pt idx="4611">
                  <c:v>1400</c:v>
                </c:pt>
                <c:pt idx="4612">
                  <c:v>1206.75</c:v>
                </c:pt>
                <c:pt idx="4613">
                  <c:v>1469.5</c:v>
                </c:pt>
                <c:pt idx="4614">
                  <c:v>1598.33</c:v>
                </c:pt>
                <c:pt idx="4615">
                  <c:v>850</c:v>
                </c:pt>
                <c:pt idx="4616">
                  <c:v>4316.66</c:v>
                </c:pt>
                <c:pt idx="4617">
                  <c:v>3766.66</c:v>
                </c:pt>
                <c:pt idx="4618">
                  <c:v>800.83</c:v>
                </c:pt>
                <c:pt idx="4619">
                  <c:v>319</c:v>
                </c:pt>
                <c:pt idx="4620">
                  <c:v>301.16000000000003</c:v>
                </c:pt>
                <c:pt idx="4621">
                  <c:v>1054.1600000000001</c:v>
                </c:pt>
                <c:pt idx="4622">
                  <c:v>2736.5</c:v>
                </c:pt>
                <c:pt idx="4623">
                  <c:v>3304.08</c:v>
                </c:pt>
                <c:pt idx="4624">
                  <c:v>1260.25</c:v>
                </c:pt>
                <c:pt idx="4625">
                  <c:v>465</c:v>
                </c:pt>
                <c:pt idx="4626">
                  <c:v>1125</c:v>
                </c:pt>
                <c:pt idx="4627">
                  <c:v>491</c:v>
                </c:pt>
                <c:pt idx="4628">
                  <c:v>956.66</c:v>
                </c:pt>
                <c:pt idx="4629">
                  <c:v>1281.25</c:v>
                </c:pt>
                <c:pt idx="4630">
                  <c:v>2300</c:v>
                </c:pt>
                <c:pt idx="4631">
                  <c:v>1811.08</c:v>
                </c:pt>
                <c:pt idx="4632">
                  <c:v>4233.33</c:v>
                </c:pt>
                <c:pt idx="4633">
                  <c:v>2111.16</c:v>
                </c:pt>
                <c:pt idx="4634">
                  <c:v>2100</c:v>
                </c:pt>
                <c:pt idx="4635">
                  <c:v>2683.33</c:v>
                </c:pt>
                <c:pt idx="4636">
                  <c:v>2163.66</c:v>
                </c:pt>
                <c:pt idx="4637">
                  <c:v>6503.5</c:v>
                </c:pt>
                <c:pt idx="4638">
                  <c:v>2064.5</c:v>
                </c:pt>
                <c:pt idx="4639">
                  <c:v>571.16</c:v>
                </c:pt>
                <c:pt idx="4640">
                  <c:v>3466.66</c:v>
                </c:pt>
                <c:pt idx="4641">
                  <c:v>1025</c:v>
                </c:pt>
                <c:pt idx="4642">
                  <c:v>1000</c:v>
                </c:pt>
                <c:pt idx="4643">
                  <c:v>2266.66</c:v>
                </c:pt>
                <c:pt idx="4644">
                  <c:v>1516.66</c:v>
                </c:pt>
                <c:pt idx="4645">
                  <c:v>800</c:v>
                </c:pt>
                <c:pt idx="4646">
                  <c:v>1525</c:v>
                </c:pt>
                <c:pt idx="4647">
                  <c:v>1516.66</c:v>
                </c:pt>
                <c:pt idx="4648">
                  <c:v>975.83</c:v>
                </c:pt>
                <c:pt idx="4649">
                  <c:v>1250</c:v>
                </c:pt>
                <c:pt idx="4650">
                  <c:v>1000</c:v>
                </c:pt>
                <c:pt idx="4651">
                  <c:v>1144.1600000000001</c:v>
                </c:pt>
                <c:pt idx="4652">
                  <c:v>2094.16</c:v>
                </c:pt>
                <c:pt idx="4653">
                  <c:v>1263.4100000000001</c:v>
                </c:pt>
                <c:pt idx="4654">
                  <c:v>800</c:v>
                </c:pt>
                <c:pt idx="4655">
                  <c:v>1710.41</c:v>
                </c:pt>
                <c:pt idx="4656">
                  <c:v>1197.4100000000001</c:v>
                </c:pt>
                <c:pt idx="4657">
                  <c:v>2400</c:v>
                </c:pt>
                <c:pt idx="4658">
                  <c:v>875</c:v>
                </c:pt>
                <c:pt idx="4659">
                  <c:v>747.41</c:v>
                </c:pt>
                <c:pt idx="4660">
                  <c:v>1062.5</c:v>
                </c:pt>
                <c:pt idx="4661">
                  <c:v>1750</c:v>
                </c:pt>
                <c:pt idx="4662">
                  <c:v>646.16</c:v>
                </c:pt>
                <c:pt idx="4663">
                  <c:v>629.5</c:v>
                </c:pt>
                <c:pt idx="4664">
                  <c:v>1625.66</c:v>
                </c:pt>
                <c:pt idx="4665">
                  <c:v>2318.08</c:v>
                </c:pt>
                <c:pt idx="4666">
                  <c:v>1766.66</c:v>
                </c:pt>
                <c:pt idx="4667">
                  <c:v>1036.58</c:v>
                </c:pt>
                <c:pt idx="4668">
                  <c:v>1450</c:v>
                </c:pt>
                <c:pt idx="4669">
                  <c:v>3771.75</c:v>
                </c:pt>
                <c:pt idx="4670">
                  <c:v>2475.08</c:v>
                </c:pt>
                <c:pt idx="4671">
                  <c:v>1173.25</c:v>
                </c:pt>
                <c:pt idx="4672">
                  <c:v>1657.91</c:v>
                </c:pt>
                <c:pt idx="4673">
                  <c:v>2593.66</c:v>
                </c:pt>
                <c:pt idx="4674">
                  <c:v>2566.66</c:v>
                </c:pt>
                <c:pt idx="4675">
                  <c:v>2001.58</c:v>
                </c:pt>
                <c:pt idx="4676">
                  <c:v>1497</c:v>
                </c:pt>
                <c:pt idx="4677">
                  <c:v>809.75</c:v>
                </c:pt>
                <c:pt idx="4678">
                  <c:v>1395.33</c:v>
                </c:pt>
                <c:pt idx="4679">
                  <c:v>1100</c:v>
                </c:pt>
                <c:pt idx="4680">
                  <c:v>1446.83</c:v>
                </c:pt>
                <c:pt idx="4681">
                  <c:v>2007.66</c:v>
                </c:pt>
                <c:pt idx="4682">
                  <c:v>3126.66</c:v>
                </c:pt>
                <c:pt idx="4683">
                  <c:v>2450</c:v>
                </c:pt>
                <c:pt idx="4684">
                  <c:v>5380.66</c:v>
                </c:pt>
                <c:pt idx="4685">
                  <c:v>5302</c:v>
                </c:pt>
                <c:pt idx="4686">
                  <c:v>1157.4100000000001</c:v>
                </c:pt>
                <c:pt idx="4687">
                  <c:v>876.66</c:v>
                </c:pt>
                <c:pt idx="4688">
                  <c:v>1525</c:v>
                </c:pt>
                <c:pt idx="4689">
                  <c:v>2225.91</c:v>
                </c:pt>
                <c:pt idx="4690">
                  <c:v>2516.66</c:v>
                </c:pt>
                <c:pt idx="4691">
                  <c:v>1393</c:v>
                </c:pt>
                <c:pt idx="4692">
                  <c:v>2100</c:v>
                </c:pt>
                <c:pt idx="4693">
                  <c:v>3215.5</c:v>
                </c:pt>
                <c:pt idx="4694">
                  <c:v>1400</c:v>
                </c:pt>
                <c:pt idx="4695">
                  <c:v>1785.83</c:v>
                </c:pt>
                <c:pt idx="4696">
                  <c:v>1575</c:v>
                </c:pt>
                <c:pt idx="4697">
                  <c:v>3606</c:v>
                </c:pt>
                <c:pt idx="4698">
                  <c:v>650</c:v>
                </c:pt>
                <c:pt idx="4699">
                  <c:v>2333.33</c:v>
                </c:pt>
                <c:pt idx="4700">
                  <c:v>629.5</c:v>
                </c:pt>
                <c:pt idx="4701">
                  <c:v>950</c:v>
                </c:pt>
                <c:pt idx="4702">
                  <c:v>1924.33</c:v>
                </c:pt>
                <c:pt idx="4703">
                  <c:v>2100</c:v>
                </c:pt>
                <c:pt idx="4704">
                  <c:v>2483.66</c:v>
                </c:pt>
                <c:pt idx="4705">
                  <c:v>1235.5</c:v>
                </c:pt>
                <c:pt idx="4706">
                  <c:v>1087.5</c:v>
                </c:pt>
                <c:pt idx="4707">
                  <c:v>1397.16</c:v>
                </c:pt>
                <c:pt idx="4708">
                  <c:v>1678.58</c:v>
                </c:pt>
                <c:pt idx="4709">
                  <c:v>1785.83</c:v>
                </c:pt>
                <c:pt idx="4710">
                  <c:v>1410.5</c:v>
                </c:pt>
                <c:pt idx="4711">
                  <c:v>2673</c:v>
                </c:pt>
                <c:pt idx="4712">
                  <c:v>3020.5</c:v>
                </c:pt>
                <c:pt idx="4713">
                  <c:v>993.08</c:v>
                </c:pt>
                <c:pt idx="4714">
                  <c:v>1606.25</c:v>
                </c:pt>
                <c:pt idx="4715">
                  <c:v>1159</c:v>
                </c:pt>
                <c:pt idx="4716">
                  <c:v>2619.16</c:v>
                </c:pt>
                <c:pt idx="4717">
                  <c:v>750.66</c:v>
                </c:pt>
                <c:pt idx="4718">
                  <c:v>2476.33</c:v>
                </c:pt>
                <c:pt idx="4719">
                  <c:v>1807.91</c:v>
                </c:pt>
                <c:pt idx="4720">
                  <c:v>872</c:v>
                </c:pt>
                <c:pt idx="4721">
                  <c:v>1271.6600000000001</c:v>
                </c:pt>
                <c:pt idx="4722">
                  <c:v>1575</c:v>
                </c:pt>
                <c:pt idx="4723">
                  <c:v>2130.33</c:v>
                </c:pt>
                <c:pt idx="4724">
                  <c:v>1767.5</c:v>
                </c:pt>
                <c:pt idx="4725">
                  <c:v>1050</c:v>
                </c:pt>
                <c:pt idx="4726">
                  <c:v>2640.75</c:v>
                </c:pt>
                <c:pt idx="4727">
                  <c:v>1575</c:v>
                </c:pt>
                <c:pt idx="4728">
                  <c:v>1691.66</c:v>
                </c:pt>
                <c:pt idx="4729">
                  <c:v>1283.33</c:v>
                </c:pt>
                <c:pt idx="4730">
                  <c:v>2041.66</c:v>
                </c:pt>
                <c:pt idx="4731">
                  <c:v>2130.33</c:v>
                </c:pt>
                <c:pt idx="4732">
                  <c:v>1315.5</c:v>
                </c:pt>
                <c:pt idx="4733">
                  <c:v>2216.66</c:v>
                </c:pt>
                <c:pt idx="4734">
                  <c:v>1678.58</c:v>
                </c:pt>
                <c:pt idx="4735">
                  <c:v>2793.33</c:v>
                </c:pt>
                <c:pt idx="4736">
                  <c:v>1250</c:v>
                </c:pt>
                <c:pt idx="4737">
                  <c:v>3004.16</c:v>
                </c:pt>
                <c:pt idx="4738">
                  <c:v>2800</c:v>
                </c:pt>
                <c:pt idx="4739">
                  <c:v>1458.33</c:v>
                </c:pt>
                <c:pt idx="4740">
                  <c:v>2133.66</c:v>
                </c:pt>
                <c:pt idx="4741">
                  <c:v>2378.25</c:v>
                </c:pt>
                <c:pt idx="4742">
                  <c:v>1416.66</c:v>
                </c:pt>
                <c:pt idx="4743">
                  <c:v>3738</c:v>
                </c:pt>
                <c:pt idx="4744">
                  <c:v>2431.33</c:v>
                </c:pt>
                <c:pt idx="4745">
                  <c:v>2916.66</c:v>
                </c:pt>
                <c:pt idx="4746">
                  <c:v>7147</c:v>
                </c:pt>
                <c:pt idx="4747">
                  <c:v>1707.41</c:v>
                </c:pt>
                <c:pt idx="4748">
                  <c:v>3500</c:v>
                </c:pt>
                <c:pt idx="4749">
                  <c:v>2194.83</c:v>
                </c:pt>
                <c:pt idx="4750">
                  <c:v>2974.75</c:v>
                </c:pt>
                <c:pt idx="4751">
                  <c:v>2060.33</c:v>
                </c:pt>
                <c:pt idx="4752">
                  <c:v>2158.33</c:v>
                </c:pt>
                <c:pt idx="4753">
                  <c:v>2983.33</c:v>
                </c:pt>
                <c:pt idx="4754">
                  <c:v>2250</c:v>
                </c:pt>
                <c:pt idx="4755">
                  <c:v>1516.66</c:v>
                </c:pt>
                <c:pt idx="4756">
                  <c:v>1283.33</c:v>
                </c:pt>
                <c:pt idx="4757">
                  <c:v>3466.66</c:v>
                </c:pt>
                <c:pt idx="4758">
                  <c:v>2300</c:v>
                </c:pt>
                <c:pt idx="4759">
                  <c:v>2800</c:v>
                </c:pt>
                <c:pt idx="4760">
                  <c:v>2854.16</c:v>
                </c:pt>
                <c:pt idx="4761">
                  <c:v>3291.91</c:v>
                </c:pt>
                <c:pt idx="4762">
                  <c:v>1149</c:v>
                </c:pt>
                <c:pt idx="4763">
                  <c:v>1375</c:v>
                </c:pt>
                <c:pt idx="4764">
                  <c:v>1750</c:v>
                </c:pt>
                <c:pt idx="4765">
                  <c:v>1408.16</c:v>
                </c:pt>
                <c:pt idx="4766">
                  <c:v>1015</c:v>
                </c:pt>
                <c:pt idx="4767">
                  <c:v>870.5</c:v>
                </c:pt>
                <c:pt idx="4768">
                  <c:v>1475</c:v>
                </c:pt>
                <c:pt idx="4769">
                  <c:v>2000</c:v>
                </c:pt>
                <c:pt idx="4770">
                  <c:v>900</c:v>
                </c:pt>
                <c:pt idx="4771">
                  <c:v>1013.41</c:v>
                </c:pt>
                <c:pt idx="4772">
                  <c:v>526.91</c:v>
                </c:pt>
                <c:pt idx="4773">
                  <c:v>2941.83</c:v>
                </c:pt>
                <c:pt idx="4774">
                  <c:v>2956.66</c:v>
                </c:pt>
                <c:pt idx="4775">
                  <c:v>1493.5</c:v>
                </c:pt>
                <c:pt idx="4776">
                  <c:v>2189.5</c:v>
                </c:pt>
                <c:pt idx="4777">
                  <c:v>1726.66</c:v>
                </c:pt>
                <c:pt idx="4778">
                  <c:v>1200</c:v>
                </c:pt>
                <c:pt idx="4779">
                  <c:v>1800</c:v>
                </c:pt>
                <c:pt idx="4780">
                  <c:v>150</c:v>
                </c:pt>
                <c:pt idx="4781">
                  <c:v>1073.33</c:v>
                </c:pt>
                <c:pt idx="4782">
                  <c:v>2665.83</c:v>
                </c:pt>
                <c:pt idx="4783">
                  <c:v>2100</c:v>
                </c:pt>
                <c:pt idx="4784">
                  <c:v>2383.33</c:v>
                </c:pt>
                <c:pt idx="4785">
                  <c:v>940.83</c:v>
                </c:pt>
                <c:pt idx="4786">
                  <c:v>2100</c:v>
                </c:pt>
                <c:pt idx="4787">
                  <c:v>2295</c:v>
                </c:pt>
                <c:pt idx="4788">
                  <c:v>1566.66</c:v>
                </c:pt>
                <c:pt idx="4789">
                  <c:v>1282.6600000000001</c:v>
                </c:pt>
                <c:pt idx="4790">
                  <c:v>2762.33</c:v>
                </c:pt>
                <c:pt idx="4791">
                  <c:v>1811.08</c:v>
                </c:pt>
                <c:pt idx="4792">
                  <c:v>2331.16</c:v>
                </c:pt>
                <c:pt idx="4793">
                  <c:v>1200</c:v>
                </c:pt>
                <c:pt idx="4794">
                  <c:v>425</c:v>
                </c:pt>
                <c:pt idx="4795">
                  <c:v>1413.66</c:v>
                </c:pt>
                <c:pt idx="4796">
                  <c:v>896.91</c:v>
                </c:pt>
                <c:pt idx="4797">
                  <c:v>1120</c:v>
                </c:pt>
                <c:pt idx="4798">
                  <c:v>3033.33</c:v>
                </c:pt>
                <c:pt idx="4799">
                  <c:v>1216.58</c:v>
                </c:pt>
                <c:pt idx="4800">
                  <c:v>1200</c:v>
                </c:pt>
                <c:pt idx="4801">
                  <c:v>1413.66</c:v>
                </c:pt>
                <c:pt idx="4802">
                  <c:v>5133.33</c:v>
                </c:pt>
                <c:pt idx="4803">
                  <c:v>2266.66</c:v>
                </c:pt>
                <c:pt idx="4804">
                  <c:v>1218.5</c:v>
                </c:pt>
                <c:pt idx="4805">
                  <c:v>2365.33</c:v>
                </c:pt>
                <c:pt idx="4806">
                  <c:v>800.83</c:v>
                </c:pt>
                <c:pt idx="4807">
                  <c:v>2907.58</c:v>
                </c:pt>
                <c:pt idx="4808">
                  <c:v>2226.58</c:v>
                </c:pt>
                <c:pt idx="4809">
                  <c:v>866.66</c:v>
                </c:pt>
                <c:pt idx="4810">
                  <c:v>1973.83</c:v>
                </c:pt>
                <c:pt idx="4811">
                  <c:v>1404.16</c:v>
                </c:pt>
                <c:pt idx="4812">
                  <c:v>1625</c:v>
                </c:pt>
                <c:pt idx="4813">
                  <c:v>920</c:v>
                </c:pt>
                <c:pt idx="4814">
                  <c:v>2108.75</c:v>
                </c:pt>
                <c:pt idx="4815">
                  <c:v>1551.25</c:v>
                </c:pt>
                <c:pt idx="4816">
                  <c:v>1625</c:v>
                </c:pt>
                <c:pt idx="4817">
                  <c:v>1400</c:v>
                </c:pt>
                <c:pt idx="4818">
                  <c:v>1300</c:v>
                </c:pt>
                <c:pt idx="4819">
                  <c:v>1633.33</c:v>
                </c:pt>
                <c:pt idx="4820">
                  <c:v>1594.83</c:v>
                </c:pt>
                <c:pt idx="4821">
                  <c:v>1250</c:v>
                </c:pt>
                <c:pt idx="4822">
                  <c:v>2083.33</c:v>
                </c:pt>
                <c:pt idx="4823">
                  <c:v>2283.5</c:v>
                </c:pt>
                <c:pt idx="4824">
                  <c:v>1516.66</c:v>
                </c:pt>
                <c:pt idx="4825">
                  <c:v>561.16</c:v>
                </c:pt>
                <c:pt idx="4826">
                  <c:v>3033.33</c:v>
                </c:pt>
                <c:pt idx="4827">
                  <c:v>945</c:v>
                </c:pt>
                <c:pt idx="4828">
                  <c:v>1000</c:v>
                </c:pt>
                <c:pt idx="4829">
                  <c:v>1400</c:v>
                </c:pt>
                <c:pt idx="4830">
                  <c:v>3409.25</c:v>
                </c:pt>
                <c:pt idx="4831">
                  <c:v>3333.33</c:v>
                </c:pt>
                <c:pt idx="4832">
                  <c:v>1640</c:v>
                </c:pt>
                <c:pt idx="4833">
                  <c:v>1283.33</c:v>
                </c:pt>
                <c:pt idx="4834">
                  <c:v>1200</c:v>
                </c:pt>
                <c:pt idx="4835">
                  <c:v>1420</c:v>
                </c:pt>
                <c:pt idx="4836">
                  <c:v>2705.5</c:v>
                </c:pt>
                <c:pt idx="4837">
                  <c:v>2000</c:v>
                </c:pt>
                <c:pt idx="4838">
                  <c:v>1050</c:v>
                </c:pt>
                <c:pt idx="4839">
                  <c:v>477</c:v>
                </c:pt>
                <c:pt idx="4840">
                  <c:v>2100</c:v>
                </c:pt>
                <c:pt idx="4841">
                  <c:v>1608.83</c:v>
                </c:pt>
                <c:pt idx="4842">
                  <c:v>1166.6600000000001</c:v>
                </c:pt>
                <c:pt idx="4843">
                  <c:v>1500</c:v>
                </c:pt>
                <c:pt idx="4844">
                  <c:v>1370</c:v>
                </c:pt>
                <c:pt idx="4845">
                  <c:v>1281.25</c:v>
                </c:pt>
                <c:pt idx="4846">
                  <c:v>1562.58</c:v>
                </c:pt>
                <c:pt idx="4847">
                  <c:v>1125</c:v>
                </c:pt>
                <c:pt idx="4848">
                  <c:v>1027.1600000000001</c:v>
                </c:pt>
                <c:pt idx="4849">
                  <c:v>816.66</c:v>
                </c:pt>
                <c:pt idx="4850">
                  <c:v>1633.33</c:v>
                </c:pt>
                <c:pt idx="4851">
                  <c:v>1658.66</c:v>
                </c:pt>
                <c:pt idx="4852">
                  <c:v>2080</c:v>
                </c:pt>
                <c:pt idx="4853">
                  <c:v>2663.83</c:v>
                </c:pt>
                <c:pt idx="4854">
                  <c:v>1283.33</c:v>
                </c:pt>
                <c:pt idx="4855">
                  <c:v>1402.66</c:v>
                </c:pt>
                <c:pt idx="4856">
                  <c:v>521.16</c:v>
                </c:pt>
                <c:pt idx="4857">
                  <c:v>1308.33</c:v>
                </c:pt>
                <c:pt idx="4858">
                  <c:v>1330.91</c:v>
                </c:pt>
                <c:pt idx="4859">
                  <c:v>607</c:v>
                </c:pt>
                <c:pt idx="4860">
                  <c:v>577.5</c:v>
                </c:pt>
                <c:pt idx="4861">
                  <c:v>700</c:v>
                </c:pt>
                <c:pt idx="4862">
                  <c:v>3500</c:v>
                </c:pt>
                <c:pt idx="4863">
                  <c:v>1366.66</c:v>
                </c:pt>
                <c:pt idx="4864">
                  <c:v>1691.66</c:v>
                </c:pt>
                <c:pt idx="4865">
                  <c:v>2641.66</c:v>
                </c:pt>
                <c:pt idx="4866">
                  <c:v>1500</c:v>
                </c:pt>
                <c:pt idx="4867">
                  <c:v>3418.33</c:v>
                </c:pt>
                <c:pt idx="4868">
                  <c:v>1866.66</c:v>
                </c:pt>
                <c:pt idx="4869">
                  <c:v>446.16</c:v>
                </c:pt>
                <c:pt idx="4870">
                  <c:v>3522.58</c:v>
                </c:pt>
                <c:pt idx="4871">
                  <c:v>1912.08</c:v>
                </c:pt>
                <c:pt idx="4872">
                  <c:v>1028.5</c:v>
                </c:pt>
                <c:pt idx="4873">
                  <c:v>2566.66</c:v>
                </c:pt>
                <c:pt idx="4874">
                  <c:v>3266.66</c:v>
                </c:pt>
                <c:pt idx="4875">
                  <c:v>1367.16</c:v>
                </c:pt>
                <c:pt idx="4876">
                  <c:v>550</c:v>
                </c:pt>
                <c:pt idx="4877">
                  <c:v>2617.5</c:v>
                </c:pt>
                <c:pt idx="4878">
                  <c:v>1403.16</c:v>
                </c:pt>
                <c:pt idx="4879">
                  <c:v>961</c:v>
                </c:pt>
                <c:pt idx="4880">
                  <c:v>533.66</c:v>
                </c:pt>
                <c:pt idx="4881">
                  <c:v>471.16</c:v>
                </c:pt>
                <c:pt idx="4882">
                  <c:v>2708.33</c:v>
                </c:pt>
                <c:pt idx="4883">
                  <c:v>2333</c:v>
                </c:pt>
                <c:pt idx="4884">
                  <c:v>1019</c:v>
                </c:pt>
                <c:pt idx="4885">
                  <c:v>3749.66</c:v>
                </c:pt>
                <c:pt idx="4886">
                  <c:v>1157.4100000000001</c:v>
                </c:pt>
                <c:pt idx="4887">
                  <c:v>1843.33</c:v>
                </c:pt>
                <c:pt idx="4888">
                  <c:v>1970</c:v>
                </c:pt>
                <c:pt idx="4889">
                  <c:v>1088.5</c:v>
                </c:pt>
                <c:pt idx="4890">
                  <c:v>1166.6600000000001</c:v>
                </c:pt>
                <c:pt idx="4891">
                  <c:v>1236</c:v>
                </c:pt>
                <c:pt idx="4892">
                  <c:v>1366.66</c:v>
                </c:pt>
                <c:pt idx="4893">
                  <c:v>743.75</c:v>
                </c:pt>
                <c:pt idx="4894">
                  <c:v>1185.6600000000001</c:v>
                </c:pt>
                <c:pt idx="4895">
                  <c:v>4200</c:v>
                </c:pt>
                <c:pt idx="4896">
                  <c:v>1704.33</c:v>
                </c:pt>
                <c:pt idx="4897">
                  <c:v>1617.91</c:v>
                </c:pt>
                <c:pt idx="4898">
                  <c:v>3750</c:v>
                </c:pt>
                <c:pt idx="4899">
                  <c:v>957</c:v>
                </c:pt>
                <c:pt idx="4900">
                  <c:v>1873.5</c:v>
                </c:pt>
                <c:pt idx="4901">
                  <c:v>1006</c:v>
                </c:pt>
                <c:pt idx="4902">
                  <c:v>2146.66</c:v>
                </c:pt>
                <c:pt idx="4903">
                  <c:v>1406.16</c:v>
                </c:pt>
                <c:pt idx="4904">
                  <c:v>1166.6600000000001</c:v>
                </c:pt>
                <c:pt idx="4905">
                  <c:v>2451.16</c:v>
                </c:pt>
                <c:pt idx="4906">
                  <c:v>2114.91</c:v>
                </c:pt>
                <c:pt idx="4907">
                  <c:v>625</c:v>
                </c:pt>
                <c:pt idx="4908">
                  <c:v>1381.66</c:v>
                </c:pt>
                <c:pt idx="4909">
                  <c:v>1156.25</c:v>
                </c:pt>
                <c:pt idx="4910">
                  <c:v>1146.9100000000001</c:v>
                </c:pt>
                <c:pt idx="4911">
                  <c:v>1883.33</c:v>
                </c:pt>
                <c:pt idx="4912">
                  <c:v>850.25</c:v>
                </c:pt>
                <c:pt idx="4913">
                  <c:v>646.16</c:v>
                </c:pt>
                <c:pt idx="4914">
                  <c:v>1550</c:v>
                </c:pt>
                <c:pt idx="4915">
                  <c:v>120</c:v>
                </c:pt>
                <c:pt idx="4916">
                  <c:v>970.5</c:v>
                </c:pt>
                <c:pt idx="4917">
                  <c:v>1289.08</c:v>
                </c:pt>
                <c:pt idx="4918">
                  <c:v>1866.66</c:v>
                </c:pt>
                <c:pt idx="4919">
                  <c:v>503</c:v>
                </c:pt>
                <c:pt idx="4920">
                  <c:v>975</c:v>
                </c:pt>
                <c:pt idx="4921">
                  <c:v>2454.08</c:v>
                </c:pt>
                <c:pt idx="4922">
                  <c:v>1689.66</c:v>
                </c:pt>
                <c:pt idx="4923">
                  <c:v>2008.33</c:v>
                </c:pt>
                <c:pt idx="4924">
                  <c:v>2100</c:v>
                </c:pt>
                <c:pt idx="4925">
                  <c:v>2019.91</c:v>
                </c:pt>
                <c:pt idx="4926">
                  <c:v>1916.83</c:v>
                </c:pt>
                <c:pt idx="4927">
                  <c:v>1330.91</c:v>
                </c:pt>
                <c:pt idx="4928">
                  <c:v>1125.6600000000001</c:v>
                </c:pt>
                <c:pt idx="4929">
                  <c:v>1050</c:v>
                </c:pt>
                <c:pt idx="4930">
                  <c:v>1400</c:v>
                </c:pt>
                <c:pt idx="4931">
                  <c:v>2816.66</c:v>
                </c:pt>
                <c:pt idx="4932">
                  <c:v>1625.91</c:v>
                </c:pt>
                <c:pt idx="4933">
                  <c:v>4083.33</c:v>
                </c:pt>
                <c:pt idx="4934">
                  <c:v>550</c:v>
                </c:pt>
                <c:pt idx="4935">
                  <c:v>1000</c:v>
                </c:pt>
                <c:pt idx="4936">
                  <c:v>2216.66</c:v>
                </c:pt>
                <c:pt idx="4937">
                  <c:v>2791.66</c:v>
                </c:pt>
                <c:pt idx="4938">
                  <c:v>692</c:v>
                </c:pt>
                <c:pt idx="4939">
                  <c:v>646.16</c:v>
                </c:pt>
                <c:pt idx="4940">
                  <c:v>1200</c:v>
                </c:pt>
                <c:pt idx="4941">
                  <c:v>1590.83</c:v>
                </c:pt>
                <c:pt idx="4942">
                  <c:v>1125.83</c:v>
                </c:pt>
                <c:pt idx="4943">
                  <c:v>2917.33</c:v>
                </c:pt>
                <c:pt idx="4944">
                  <c:v>2383.33</c:v>
                </c:pt>
                <c:pt idx="4945">
                  <c:v>928.91</c:v>
                </c:pt>
                <c:pt idx="4946">
                  <c:v>400</c:v>
                </c:pt>
                <c:pt idx="4947">
                  <c:v>3500</c:v>
                </c:pt>
                <c:pt idx="4948">
                  <c:v>1261.6600000000001</c:v>
                </c:pt>
                <c:pt idx="4949">
                  <c:v>3325</c:v>
                </c:pt>
                <c:pt idx="4950">
                  <c:v>1200</c:v>
                </c:pt>
                <c:pt idx="4951">
                  <c:v>902.25</c:v>
                </c:pt>
                <c:pt idx="4952">
                  <c:v>1053</c:v>
                </c:pt>
                <c:pt idx="4953">
                  <c:v>1575</c:v>
                </c:pt>
                <c:pt idx="4954">
                  <c:v>1440</c:v>
                </c:pt>
                <c:pt idx="4955">
                  <c:v>3866.66</c:v>
                </c:pt>
                <c:pt idx="4956">
                  <c:v>2406.25</c:v>
                </c:pt>
                <c:pt idx="4957">
                  <c:v>4542</c:v>
                </c:pt>
                <c:pt idx="4958">
                  <c:v>2572.75</c:v>
                </c:pt>
                <c:pt idx="4959">
                  <c:v>1289.4100000000001</c:v>
                </c:pt>
                <c:pt idx="4960">
                  <c:v>1783.33</c:v>
                </c:pt>
                <c:pt idx="4961">
                  <c:v>4678.25</c:v>
                </c:pt>
                <c:pt idx="4962">
                  <c:v>1000</c:v>
                </c:pt>
                <c:pt idx="4963">
                  <c:v>1514.41</c:v>
                </c:pt>
                <c:pt idx="4964">
                  <c:v>1478.75</c:v>
                </c:pt>
                <c:pt idx="4965">
                  <c:v>1377.41</c:v>
                </c:pt>
                <c:pt idx="4966">
                  <c:v>1118</c:v>
                </c:pt>
                <c:pt idx="4967">
                  <c:v>3782.33</c:v>
                </c:pt>
                <c:pt idx="4968">
                  <c:v>1779</c:v>
                </c:pt>
                <c:pt idx="4969">
                  <c:v>1400</c:v>
                </c:pt>
                <c:pt idx="4970">
                  <c:v>1789</c:v>
                </c:pt>
                <c:pt idx="4971">
                  <c:v>2450</c:v>
                </c:pt>
                <c:pt idx="4972">
                  <c:v>1661.33</c:v>
                </c:pt>
                <c:pt idx="4973">
                  <c:v>1900</c:v>
                </c:pt>
                <c:pt idx="4974">
                  <c:v>1200</c:v>
                </c:pt>
                <c:pt idx="4975">
                  <c:v>3315.83</c:v>
                </c:pt>
                <c:pt idx="4976">
                  <c:v>2156.75</c:v>
                </c:pt>
                <c:pt idx="4977">
                  <c:v>3752.16</c:v>
                </c:pt>
                <c:pt idx="4978">
                  <c:v>1950</c:v>
                </c:pt>
                <c:pt idx="4979">
                  <c:v>933.33</c:v>
                </c:pt>
                <c:pt idx="4980">
                  <c:v>323.83</c:v>
                </c:pt>
                <c:pt idx="4981">
                  <c:v>2058.33</c:v>
                </c:pt>
                <c:pt idx="4982">
                  <c:v>1344.33</c:v>
                </c:pt>
                <c:pt idx="4983">
                  <c:v>1841.66</c:v>
                </c:pt>
                <c:pt idx="4984">
                  <c:v>6500</c:v>
                </c:pt>
                <c:pt idx="4985">
                  <c:v>1081.08</c:v>
                </c:pt>
                <c:pt idx="4986">
                  <c:v>1260</c:v>
                </c:pt>
                <c:pt idx="4987">
                  <c:v>4850</c:v>
                </c:pt>
                <c:pt idx="4988">
                  <c:v>1750</c:v>
                </c:pt>
                <c:pt idx="4989">
                  <c:v>3583.33</c:v>
                </c:pt>
                <c:pt idx="4990">
                  <c:v>1100</c:v>
                </c:pt>
                <c:pt idx="4991">
                  <c:v>1201.6600000000001</c:v>
                </c:pt>
                <c:pt idx="4992">
                  <c:v>1281.25</c:v>
                </c:pt>
                <c:pt idx="4993">
                  <c:v>687</c:v>
                </c:pt>
                <c:pt idx="4994">
                  <c:v>1045.4100000000001</c:v>
                </c:pt>
                <c:pt idx="4995">
                  <c:v>1271.6600000000001</c:v>
                </c:pt>
                <c:pt idx="4996">
                  <c:v>2450</c:v>
                </c:pt>
                <c:pt idx="4997">
                  <c:v>2750</c:v>
                </c:pt>
                <c:pt idx="4998">
                  <c:v>1139</c:v>
                </c:pt>
                <c:pt idx="4999">
                  <c:v>854.16</c:v>
                </c:pt>
                <c:pt idx="5000">
                  <c:v>1461.66</c:v>
                </c:pt>
                <c:pt idx="5001">
                  <c:v>2848.16</c:v>
                </c:pt>
                <c:pt idx="5002">
                  <c:v>1400</c:v>
                </c:pt>
                <c:pt idx="5003">
                  <c:v>900</c:v>
                </c:pt>
                <c:pt idx="5004">
                  <c:v>1300</c:v>
                </c:pt>
                <c:pt idx="5005">
                  <c:v>1870</c:v>
                </c:pt>
                <c:pt idx="5006">
                  <c:v>1546.16</c:v>
                </c:pt>
                <c:pt idx="5007">
                  <c:v>10700</c:v>
                </c:pt>
                <c:pt idx="5008">
                  <c:v>1360.75</c:v>
                </c:pt>
                <c:pt idx="5009">
                  <c:v>747.41</c:v>
                </c:pt>
                <c:pt idx="5010">
                  <c:v>425</c:v>
                </c:pt>
                <c:pt idx="5011">
                  <c:v>1834.08</c:v>
                </c:pt>
                <c:pt idx="5012">
                  <c:v>1230</c:v>
                </c:pt>
                <c:pt idx="5013">
                  <c:v>2360</c:v>
                </c:pt>
                <c:pt idx="5014">
                  <c:v>2588.66</c:v>
                </c:pt>
                <c:pt idx="5015">
                  <c:v>1374.16</c:v>
                </c:pt>
                <c:pt idx="5016">
                  <c:v>1550</c:v>
                </c:pt>
                <c:pt idx="5017">
                  <c:v>1589.58</c:v>
                </c:pt>
                <c:pt idx="5018">
                  <c:v>2156.75</c:v>
                </c:pt>
                <c:pt idx="5019">
                  <c:v>2450</c:v>
                </c:pt>
                <c:pt idx="5020">
                  <c:v>306</c:v>
                </c:pt>
                <c:pt idx="5021">
                  <c:v>1100</c:v>
                </c:pt>
                <c:pt idx="5022">
                  <c:v>1500</c:v>
                </c:pt>
                <c:pt idx="5023">
                  <c:v>1608.83</c:v>
                </c:pt>
                <c:pt idx="5024">
                  <c:v>1028.5</c:v>
                </c:pt>
                <c:pt idx="5025">
                  <c:v>120</c:v>
                </c:pt>
                <c:pt idx="5026">
                  <c:v>2966.66</c:v>
                </c:pt>
                <c:pt idx="5027">
                  <c:v>696.16</c:v>
                </c:pt>
                <c:pt idx="5028">
                  <c:v>1491</c:v>
                </c:pt>
                <c:pt idx="5029">
                  <c:v>1500</c:v>
                </c:pt>
                <c:pt idx="5030">
                  <c:v>1350</c:v>
                </c:pt>
                <c:pt idx="5031">
                  <c:v>2253.25</c:v>
                </c:pt>
                <c:pt idx="5032">
                  <c:v>772.33</c:v>
                </c:pt>
                <c:pt idx="5033">
                  <c:v>1678.58</c:v>
                </c:pt>
                <c:pt idx="5034">
                  <c:v>1678.58</c:v>
                </c:pt>
                <c:pt idx="5035">
                  <c:v>1165.9100000000001</c:v>
                </c:pt>
                <c:pt idx="5036">
                  <c:v>1634</c:v>
                </c:pt>
                <c:pt idx="5037">
                  <c:v>1566.66</c:v>
                </c:pt>
                <c:pt idx="5038">
                  <c:v>1841.66</c:v>
                </c:pt>
                <c:pt idx="5039">
                  <c:v>2450</c:v>
                </c:pt>
                <c:pt idx="5040">
                  <c:v>1250</c:v>
                </c:pt>
                <c:pt idx="5041">
                  <c:v>1388.41</c:v>
                </c:pt>
                <c:pt idx="5042">
                  <c:v>2771.41</c:v>
                </c:pt>
                <c:pt idx="5043">
                  <c:v>1138</c:v>
                </c:pt>
                <c:pt idx="5044">
                  <c:v>2206.5</c:v>
                </c:pt>
                <c:pt idx="5045">
                  <c:v>1450</c:v>
                </c:pt>
                <c:pt idx="5046">
                  <c:v>1400</c:v>
                </c:pt>
                <c:pt idx="5047">
                  <c:v>1482.16</c:v>
                </c:pt>
                <c:pt idx="5048">
                  <c:v>2156.75</c:v>
                </c:pt>
                <c:pt idx="5049">
                  <c:v>1338.16</c:v>
                </c:pt>
                <c:pt idx="5050">
                  <c:v>2292.16</c:v>
                </c:pt>
                <c:pt idx="5051">
                  <c:v>1271.6600000000001</c:v>
                </c:pt>
                <c:pt idx="5052">
                  <c:v>1575.08</c:v>
                </c:pt>
                <c:pt idx="5053">
                  <c:v>546.16</c:v>
                </c:pt>
                <c:pt idx="5054">
                  <c:v>793.33</c:v>
                </c:pt>
                <c:pt idx="5055">
                  <c:v>2083.66</c:v>
                </c:pt>
                <c:pt idx="5056">
                  <c:v>1029.1600000000001</c:v>
                </c:pt>
                <c:pt idx="5057">
                  <c:v>1900</c:v>
                </c:pt>
                <c:pt idx="5058">
                  <c:v>2497.83</c:v>
                </c:pt>
                <c:pt idx="5059">
                  <c:v>1354.16</c:v>
                </c:pt>
                <c:pt idx="5060">
                  <c:v>5536</c:v>
                </c:pt>
                <c:pt idx="5061">
                  <c:v>1479.91</c:v>
                </c:pt>
                <c:pt idx="5062">
                  <c:v>998</c:v>
                </c:pt>
                <c:pt idx="5063">
                  <c:v>949.5</c:v>
                </c:pt>
                <c:pt idx="5064">
                  <c:v>1678.58</c:v>
                </c:pt>
                <c:pt idx="5065">
                  <c:v>800</c:v>
                </c:pt>
                <c:pt idx="5066">
                  <c:v>902.83</c:v>
                </c:pt>
                <c:pt idx="5067">
                  <c:v>1512.5</c:v>
                </c:pt>
                <c:pt idx="5068">
                  <c:v>1750</c:v>
                </c:pt>
                <c:pt idx="5069">
                  <c:v>2189.33</c:v>
                </c:pt>
                <c:pt idx="5070">
                  <c:v>1440</c:v>
                </c:pt>
                <c:pt idx="5071">
                  <c:v>1423.5</c:v>
                </c:pt>
                <c:pt idx="5072">
                  <c:v>696.16</c:v>
                </c:pt>
                <c:pt idx="5073">
                  <c:v>3791.66</c:v>
                </c:pt>
                <c:pt idx="5074">
                  <c:v>776</c:v>
                </c:pt>
                <c:pt idx="5075">
                  <c:v>800</c:v>
                </c:pt>
                <c:pt idx="5076">
                  <c:v>1693.33</c:v>
                </c:pt>
                <c:pt idx="5077">
                  <c:v>1516.66</c:v>
                </c:pt>
                <c:pt idx="5078">
                  <c:v>1850</c:v>
                </c:pt>
                <c:pt idx="5079">
                  <c:v>1166.6600000000001</c:v>
                </c:pt>
                <c:pt idx="5080">
                  <c:v>995.33</c:v>
                </c:pt>
                <c:pt idx="5081">
                  <c:v>2433.33</c:v>
                </c:pt>
                <c:pt idx="5082">
                  <c:v>1503.41</c:v>
                </c:pt>
                <c:pt idx="5083">
                  <c:v>2333.33</c:v>
                </c:pt>
                <c:pt idx="5084">
                  <c:v>1807.91</c:v>
                </c:pt>
                <c:pt idx="5085">
                  <c:v>2291.58</c:v>
                </c:pt>
                <c:pt idx="5086">
                  <c:v>3325</c:v>
                </c:pt>
                <c:pt idx="5087">
                  <c:v>1371.5</c:v>
                </c:pt>
                <c:pt idx="5088">
                  <c:v>2418.5</c:v>
                </c:pt>
                <c:pt idx="5089">
                  <c:v>1125</c:v>
                </c:pt>
                <c:pt idx="5090">
                  <c:v>3383.33</c:v>
                </c:pt>
                <c:pt idx="5091">
                  <c:v>3124.75</c:v>
                </c:pt>
                <c:pt idx="5092">
                  <c:v>2330</c:v>
                </c:pt>
                <c:pt idx="5093">
                  <c:v>250</c:v>
                </c:pt>
                <c:pt idx="5094">
                  <c:v>546.16</c:v>
                </c:pt>
                <c:pt idx="5095">
                  <c:v>1150</c:v>
                </c:pt>
                <c:pt idx="5096">
                  <c:v>628.16</c:v>
                </c:pt>
                <c:pt idx="5097">
                  <c:v>2800</c:v>
                </c:pt>
                <c:pt idx="5098">
                  <c:v>500</c:v>
                </c:pt>
                <c:pt idx="5099">
                  <c:v>3463.33</c:v>
                </c:pt>
                <c:pt idx="5100">
                  <c:v>1750</c:v>
                </c:pt>
                <c:pt idx="5101">
                  <c:v>1323.75</c:v>
                </c:pt>
                <c:pt idx="5102">
                  <c:v>1369.33</c:v>
                </c:pt>
                <c:pt idx="5103">
                  <c:v>1128</c:v>
                </c:pt>
                <c:pt idx="5104">
                  <c:v>4540.25</c:v>
                </c:pt>
                <c:pt idx="5105">
                  <c:v>1530.66</c:v>
                </c:pt>
                <c:pt idx="5106">
                  <c:v>400</c:v>
                </c:pt>
                <c:pt idx="5107">
                  <c:v>1116.5</c:v>
                </c:pt>
                <c:pt idx="5108">
                  <c:v>1861.83</c:v>
                </c:pt>
                <c:pt idx="5109">
                  <c:v>2387.25</c:v>
                </c:pt>
                <c:pt idx="5110">
                  <c:v>2525.08</c:v>
                </c:pt>
                <c:pt idx="5111">
                  <c:v>1011</c:v>
                </c:pt>
                <c:pt idx="5112">
                  <c:v>1545.83</c:v>
                </c:pt>
                <c:pt idx="5113">
                  <c:v>200</c:v>
                </c:pt>
                <c:pt idx="5114">
                  <c:v>747.41</c:v>
                </c:pt>
                <c:pt idx="5115">
                  <c:v>1250</c:v>
                </c:pt>
                <c:pt idx="5116">
                  <c:v>1479.91</c:v>
                </c:pt>
                <c:pt idx="5117">
                  <c:v>1142</c:v>
                </c:pt>
                <c:pt idx="5118">
                  <c:v>900</c:v>
                </c:pt>
                <c:pt idx="5119">
                  <c:v>964.16</c:v>
                </c:pt>
                <c:pt idx="5120">
                  <c:v>1754.66</c:v>
                </c:pt>
                <c:pt idx="5121">
                  <c:v>1708.33</c:v>
                </c:pt>
                <c:pt idx="5122">
                  <c:v>1050</c:v>
                </c:pt>
                <c:pt idx="5123">
                  <c:v>900</c:v>
                </c:pt>
                <c:pt idx="5124">
                  <c:v>456.16</c:v>
                </c:pt>
                <c:pt idx="5125">
                  <c:v>1400</c:v>
                </c:pt>
                <c:pt idx="5126">
                  <c:v>3010.33</c:v>
                </c:pt>
                <c:pt idx="5127">
                  <c:v>2135.16</c:v>
                </c:pt>
                <c:pt idx="5128">
                  <c:v>1820</c:v>
                </c:pt>
                <c:pt idx="5129">
                  <c:v>747.41</c:v>
                </c:pt>
                <c:pt idx="5130">
                  <c:v>1479.91</c:v>
                </c:pt>
                <c:pt idx="5131">
                  <c:v>1259.1600000000001</c:v>
                </c:pt>
                <c:pt idx="5132">
                  <c:v>1287.08</c:v>
                </c:pt>
                <c:pt idx="5133">
                  <c:v>1706.83</c:v>
                </c:pt>
                <c:pt idx="5134">
                  <c:v>1166.6600000000001</c:v>
                </c:pt>
                <c:pt idx="5135">
                  <c:v>5777</c:v>
                </c:pt>
                <c:pt idx="5136">
                  <c:v>2249.33</c:v>
                </c:pt>
                <c:pt idx="5137">
                  <c:v>750.25</c:v>
                </c:pt>
                <c:pt idx="5138">
                  <c:v>4442.75</c:v>
                </c:pt>
                <c:pt idx="5139">
                  <c:v>2143.16</c:v>
                </c:pt>
                <c:pt idx="5140">
                  <c:v>1933.75</c:v>
                </c:pt>
                <c:pt idx="5141">
                  <c:v>1296</c:v>
                </c:pt>
                <c:pt idx="5142">
                  <c:v>1866.66</c:v>
                </c:pt>
                <c:pt idx="5143">
                  <c:v>1590.33</c:v>
                </c:pt>
                <c:pt idx="5144">
                  <c:v>1747.08</c:v>
                </c:pt>
                <c:pt idx="5145">
                  <c:v>2006.66</c:v>
                </c:pt>
                <c:pt idx="5146">
                  <c:v>1061.6600000000001</c:v>
                </c:pt>
                <c:pt idx="5147">
                  <c:v>1281.25</c:v>
                </c:pt>
                <c:pt idx="5148">
                  <c:v>1866.66</c:v>
                </c:pt>
                <c:pt idx="5149">
                  <c:v>1948.66</c:v>
                </c:pt>
                <c:pt idx="5150">
                  <c:v>3099.58</c:v>
                </c:pt>
                <c:pt idx="5151">
                  <c:v>2398.08</c:v>
                </c:pt>
                <c:pt idx="5152">
                  <c:v>2411.75</c:v>
                </c:pt>
                <c:pt idx="5153">
                  <c:v>806.08</c:v>
                </c:pt>
                <c:pt idx="5154">
                  <c:v>1625.91</c:v>
                </c:pt>
                <c:pt idx="5155">
                  <c:v>2255.41</c:v>
                </c:pt>
                <c:pt idx="5156">
                  <c:v>2105.16</c:v>
                </c:pt>
                <c:pt idx="5157">
                  <c:v>1400</c:v>
                </c:pt>
                <c:pt idx="5158">
                  <c:v>3383.33</c:v>
                </c:pt>
                <c:pt idx="5159">
                  <c:v>2216.66</c:v>
                </c:pt>
                <c:pt idx="5160">
                  <c:v>4418.25</c:v>
                </c:pt>
                <c:pt idx="5161">
                  <c:v>3000</c:v>
                </c:pt>
                <c:pt idx="5162">
                  <c:v>1714.5</c:v>
                </c:pt>
                <c:pt idx="5163">
                  <c:v>1973.33</c:v>
                </c:pt>
                <c:pt idx="5164">
                  <c:v>1727.75</c:v>
                </c:pt>
                <c:pt idx="5165">
                  <c:v>3133.33</c:v>
                </c:pt>
                <c:pt idx="5166">
                  <c:v>1691.66</c:v>
                </c:pt>
                <c:pt idx="5167">
                  <c:v>3583.33</c:v>
                </c:pt>
                <c:pt idx="5168">
                  <c:v>2765</c:v>
                </c:pt>
                <c:pt idx="5169">
                  <c:v>2573.08</c:v>
                </c:pt>
                <c:pt idx="5170">
                  <c:v>1100</c:v>
                </c:pt>
                <c:pt idx="5171">
                  <c:v>1225.6600000000001</c:v>
                </c:pt>
                <c:pt idx="5172">
                  <c:v>3408.58</c:v>
                </c:pt>
                <c:pt idx="5173">
                  <c:v>1595</c:v>
                </c:pt>
                <c:pt idx="5174">
                  <c:v>1281.25</c:v>
                </c:pt>
                <c:pt idx="5175">
                  <c:v>1983.33</c:v>
                </c:pt>
                <c:pt idx="5176">
                  <c:v>646.16</c:v>
                </c:pt>
                <c:pt idx="5177">
                  <c:v>546.16</c:v>
                </c:pt>
                <c:pt idx="5178">
                  <c:v>1628</c:v>
                </c:pt>
                <c:pt idx="5179">
                  <c:v>2908.33</c:v>
                </c:pt>
                <c:pt idx="5180">
                  <c:v>1995.41</c:v>
                </c:pt>
                <c:pt idx="5181">
                  <c:v>1650</c:v>
                </c:pt>
                <c:pt idx="5182">
                  <c:v>1066</c:v>
                </c:pt>
                <c:pt idx="5183">
                  <c:v>1250</c:v>
                </c:pt>
                <c:pt idx="5184">
                  <c:v>772.33</c:v>
                </c:pt>
                <c:pt idx="5185">
                  <c:v>1400</c:v>
                </c:pt>
                <c:pt idx="5186">
                  <c:v>1028.5</c:v>
                </c:pt>
                <c:pt idx="5187">
                  <c:v>360</c:v>
                </c:pt>
                <c:pt idx="5188">
                  <c:v>1913.75</c:v>
                </c:pt>
                <c:pt idx="5189">
                  <c:v>1900</c:v>
                </c:pt>
                <c:pt idx="5190">
                  <c:v>2431.66</c:v>
                </c:pt>
                <c:pt idx="5191">
                  <c:v>1311.33</c:v>
                </c:pt>
                <c:pt idx="5192">
                  <c:v>1260</c:v>
                </c:pt>
                <c:pt idx="5193">
                  <c:v>1185.6600000000001</c:v>
                </c:pt>
                <c:pt idx="5194">
                  <c:v>3000</c:v>
                </c:pt>
                <c:pt idx="5195">
                  <c:v>1558</c:v>
                </c:pt>
                <c:pt idx="5196">
                  <c:v>1220</c:v>
                </c:pt>
                <c:pt idx="5197">
                  <c:v>3466.66</c:v>
                </c:pt>
                <c:pt idx="5198">
                  <c:v>3133.33</c:v>
                </c:pt>
                <c:pt idx="5199">
                  <c:v>2425.91</c:v>
                </c:pt>
                <c:pt idx="5200">
                  <c:v>3167.41</c:v>
                </c:pt>
                <c:pt idx="5201">
                  <c:v>1100</c:v>
                </c:pt>
                <c:pt idx="5202">
                  <c:v>446.16</c:v>
                </c:pt>
                <c:pt idx="5203">
                  <c:v>496.16</c:v>
                </c:pt>
                <c:pt idx="5204">
                  <c:v>1075</c:v>
                </c:pt>
                <c:pt idx="5205">
                  <c:v>872</c:v>
                </c:pt>
                <c:pt idx="5206">
                  <c:v>1200</c:v>
                </c:pt>
                <c:pt idx="5207">
                  <c:v>2529.91</c:v>
                </c:pt>
                <c:pt idx="5208">
                  <c:v>3215.5</c:v>
                </c:pt>
                <c:pt idx="5209">
                  <c:v>2447.16</c:v>
                </c:pt>
                <c:pt idx="5210">
                  <c:v>1678.58</c:v>
                </c:pt>
                <c:pt idx="5211">
                  <c:v>446.16</c:v>
                </c:pt>
                <c:pt idx="5212">
                  <c:v>1632.25</c:v>
                </c:pt>
                <c:pt idx="5213">
                  <c:v>3875</c:v>
                </c:pt>
                <c:pt idx="5214">
                  <c:v>2375.66</c:v>
                </c:pt>
                <c:pt idx="5215">
                  <c:v>1100</c:v>
                </c:pt>
                <c:pt idx="5216">
                  <c:v>875</c:v>
                </c:pt>
                <c:pt idx="5217">
                  <c:v>1713.66</c:v>
                </c:pt>
                <c:pt idx="5218">
                  <c:v>2100</c:v>
                </c:pt>
                <c:pt idx="5219">
                  <c:v>1232.58</c:v>
                </c:pt>
                <c:pt idx="5220">
                  <c:v>1372.41</c:v>
                </c:pt>
                <c:pt idx="5221">
                  <c:v>1333.33</c:v>
                </c:pt>
                <c:pt idx="5222">
                  <c:v>1029.58</c:v>
                </c:pt>
                <c:pt idx="5223">
                  <c:v>950</c:v>
                </c:pt>
                <c:pt idx="5224">
                  <c:v>2075</c:v>
                </c:pt>
                <c:pt idx="5225">
                  <c:v>1015</c:v>
                </c:pt>
                <c:pt idx="5226">
                  <c:v>1166.6600000000001</c:v>
                </c:pt>
                <c:pt idx="5227">
                  <c:v>1566.66</c:v>
                </c:pt>
                <c:pt idx="5228">
                  <c:v>2041.66</c:v>
                </c:pt>
                <c:pt idx="5229">
                  <c:v>1633.33</c:v>
                </c:pt>
                <c:pt idx="5230">
                  <c:v>2916.66</c:v>
                </c:pt>
                <c:pt idx="5231">
                  <c:v>2500</c:v>
                </c:pt>
                <c:pt idx="5232">
                  <c:v>1633.33</c:v>
                </c:pt>
                <c:pt idx="5233">
                  <c:v>3266.66</c:v>
                </c:pt>
                <c:pt idx="5234">
                  <c:v>1644.66</c:v>
                </c:pt>
                <c:pt idx="5235">
                  <c:v>1316.66</c:v>
                </c:pt>
                <c:pt idx="5236">
                  <c:v>2204.33</c:v>
                </c:pt>
                <c:pt idx="5237">
                  <c:v>5366.66</c:v>
                </c:pt>
                <c:pt idx="5238">
                  <c:v>1458.33</c:v>
                </c:pt>
                <c:pt idx="5239">
                  <c:v>2374.58</c:v>
                </c:pt>
                <c:pt idx="5240">
                  <c:v>933.33</c:v>
                </c:pt>
                <c:pt idx="5241">
                  <c:v>998.66</c:v>
                </c:pt>
                <c:pt idx="5242">
                  <c:v>854.16</c:v>
                </c:pt>
                <c:pt idx="5243">
                  <c:v>4540.25</c:v>
                </c:pt>
                <c:pt idx="5244">
                  <c:v>1201.6600000000001</c:v>
                </c:pt>
                <c:pt idx="5245">
                  <c:v>2002.83</c:v>
                </c:pt>
                <c:pt idx="5246">
                  <c:v>703.16</c:v>
                </c:pt>
                <c:pt idx="5247">
                  <c:v>2216.66</c:v>
                </c:pt>
                <c:pt idx="5248">
                  <c:v>999.5</c:v>
                </c:pt>
                <c:pt idx="5249">
                  <c:v>2916.66</c:v>
                </c:pt>
                <c:pt idx="5250">
                  <c:v>933.33</c:v>
                </c:pt>
                <c:pt idx="5251">
                  <c:v>2850</c:v>
                </c:pt>
                <c:pt idx="5252">
                  <c:v>1615.83</c:v>
                </c:pt>
                <c:pt idx="5253">
                  <c:v>3106.25</c:v>
                </c:pt>
                <c:pt idx="5254">
                  <c:v>1500</c:v>
                </c:pt>
                <c:pt idx="5255">
                  <c:v>1283.33</c:v>
                </c:pt>
                <c:pt idx="5256">
                  <c:v>1291</c:v>
                </c:pt>
                <c:pt idx="5257">
                  <c:v>1369.58</c:v>
                </c:pt>
                <c:pt idx="5258">
                  <c:v>1123.25</c:v>
                </c:pt>
                <c:pt idx="5259">
                  <c:v>1171.1600000000001</c:v>
                </c:pt>
                <c:pt idx="5260">
                  <c:v>3391.66</c:v>
                </c:pt>
                <c:pt idx="5261">
                  <c:v>1524.08</c:v>
                </c:pt>
                <c:pt idx="5262">
                  <c:v>1134.5</c:v>
                </c:pt>
                <c:pt idx="5263">
                  <c:v>1233.75</c:v>
                </c:pt>
                <c:pt idx="5264">
                  <c:v>1157.4100000000001</c:v>
                </c:pt>
                <c:pt idx="5265">
                  <c:v>446.16</c:v>
                </c:pt>
                <c:pt idx="5266">
                  <c:v>600</c:v>
                </c:pt>
                <c:pt idx="5267">
                  <c:v>1100</c:v>
                </c:pt>
                <c:pt idx="5268">
                  <c:v>1367.83</c:v>
                </c:pt>
                <c:pt idx="5269">
                  <c:v>1423.58</c:v>
                </c:pt>
                <c:pt idx="5270">
                  <c:v>2921.33</c:v>
                </c:pt>
                <c:pt idx="5271">
                  <c:v>1633.33</c:v>
                </c:pt>
                <c:pt idx="5272">
                  <c:v>1540</c:v>
                </c:pt>
                <c:pt idx="5273">
                  <c:v>1633.33</c:v>
                </c:pt>
                <c:pt idx="5274">
                  <c:v>1185.6600000000001</c:v>
                </c:pt>
                <c:pt idx="5275">
                  <c:v>952</c:v>
                </c:pt>
                <c:pt idx="5276">
                  <c:v>3033.33</c:v>
                </c:pt>
                <c:pt idx="5277">
                  <c:v>1484.33</c:v>
                </c:pt>
                <c:pt idx="5278">
                  <c:v>700</c:v>
                </c:pt>
                <c:pt idx="5279">
                  <c:v>1185.6600000000001</c:v>
                </c:pt>
                <c:pt idx="5280">
                  <c:v>2823.66</c:v>
                </c:pt>
                <c:pt idx="5281">
                  <c:v>1233.33</c:v>
                </c:pt>
                <c:pt idx="5282">
                  <c:v>1297.83</c:v>
                </c:pt>
                <c:pt idx="5283">
                  <c:v>1400</c:v>
                </c:pt>
                <c:pt idx="5284">
                  <c:v>454.5</c:v>
                </c:pt>
                <c:pt idx="5285">
                  <c:v>1645.5</c:v>
                </c:pt>
                <c:pt idx="5286">
                  <c:v>1185.6600000000001</c:v>
                </c:pt>
                <c:pt idx="5287">
                  <c:v>1731.58</c:v>
                </c:pt>
                <c:pt idx="5288">
                  <c:v>446.16</c:v>
                </c:pt>
                <c:pt idx="5289">
                  <c:v>2525</c:v>
                </c:pt>
                <c:pt idx="5290">
                  <c:v>1963.5</c:v>
                </c:pt>
                <c:pt idx="5291">
                  <c:v>500</c:v>
                </c:pt>
                <c:pt idx="5292">
                  <c:v>2706.58</c:v>
                </c:pt>
                <c:pt idx="5293">
                  <c:v>2097.91</c:v>
                </c:pt>
                <c:pt idx="5294">
                  <c:v>3486.41</c:v>
                </c:pt>
                <c:pt idx="5295">
                  <c:v>1750</c:v>
                </c:pt>
                <c:pt idx="5296">
                  <c:v>1300</c:v>
                </c:pt>
                <c:pt idx="5297">
                  <c:v>2035.83</c:v>
                </c:pt>
                <c:pt idx="5298">
                  <c:v>1513.25</c:v>
                </c:pt>
                <c:pt idx="5299">
                  <c:v>1716.66</c:v>
                </c:pt>
                <c:pt idx="5300">
                  <c:v>1400</c:v>
                </c:pt>
                <c:pt idx="5301">
                  <c:v>1200</c:v>
                </c:pt>
                <c:pt idx="5302">
                  <c:v>1653.33</c:v>
                </c:pt>
                <c:pt idx="5303">
                  <c:v>1309</c:v>
                </c:pt>
                <c:pt idx="5304">
                  <c:v>245</c:v>
                </c:pt>
                <c:pt idx="5305">
                  <c:v>4800</c:v>
                </c:pt>
                <c:pt idx="5306">
                  <c:v>986.66</c:v>
                </c:pt>
                <c:pt idx="5307">
                  <c:v>1564.16</c:v>
                </c:pt>
                <c:pt idx="5308">
                  <c:v>1873.5</c:v>
                </c:pt>
                <c:pt idx="5309">
                  <c:v>1708.33</c:v>
                </c:pt>
                <c:pt idx="5310">
                  <c:v>1202.6600000000001</c:v>
                </c:pt>
                <c:pt idx="5311">
                  <c:v>2800</c:v>
                </c:pt>
                <c:pt idx="5312">
                  <c:v>1104.83</c:v>
                </c:pt>
                <c:pt idx="5313">
                  <c:v>1118</c:v>
                </c:pt>
                <c:pt idx="5314">
                  <c:v>1678.58</c:v>
                </c:pt>
                <c:pt idx="5315">
                  <c:v>1400</c:v>
                </c:pt>
                <c:pt idx="5316">
                  <c:v>1700</c:v>
                </c:pt>
                <c:pt idx="5317">
                  <c:v>1369.58</c:v>
                </c:pt>
                <c:pt idx="5318">
                  <c:v>442.66</c:v>
                </c:pt>
                <c:pt idx="5319">
                  <c:v>2736.5</c:v>
                </c:pt>
                <c:pt idx="5320">
                  <c:v>1219</c:v>
                </c:pt>
                <c:pt idx="5321">
                  <c:v>1474.41</c:v>
                </c:pt>
                <c:pt idx="5322">
                  <c:v>5601.08</c:v>
                </c:pt>
                <c:pt idx="5323">
                  <c:v>1134.25</c:v>
                </c:pt>
                <c:pt idx="5324">
                  <c:v>900</c:v>
                </c:pt>
                <c:pt idx="5325">
                  <c:v>1350</c:v>
                </c:pt>
                <c:pt idx="5326">
                  <c:v>2049.33</c:v>
                </c:pt>
                <c:pt idx="5327">
                  <c:v>1303.33</c:v>
                </c:pt>
                <c:pt idx="5328">
                  <c:v>365</c:v>
                </c:pt>
                <c:pt idx="5329">
                  <c:v>1600</c:v>
                </c:pt>
                <c:pt idx="5330">
                  <c:v>1667.41</c:v>
                </c:pt>
                <c:pt idx="5331">
                  <c:v>1400</c:v>
                </c:pt>
                <c:pt idx="5332">
                  <c:v>2330</c:v>
                </c:pt>
                <c:pt idx="5333">
                  <c:v>3662.58</c:v>
                </c:pt>
                <c:pt idx="5334">
                  <c:v>646.16</c:v>
                </c:pt>
                <c:pt idx="5335">
                  <c:v>2333.33</c:v>
                </c:pt>
                <c:pt idx="5336">
                  <c:v>3810.75</c:v>
                </c:pt>
                <c:pt idx="5337">
                  <c:v>1300</c:v>
                </c:pt>
                <c:pt idx="5338">
                  <c:v>1518</c:v>
                </c:pt>
                <c:pt idx="5339">
                  <c:v>4750</c:v>
                </c:pt>
                <c:pt idx="5340">
                  <c:v>2368.16</c:v>
                </c:pt>
                <c:pt idx="5341">
                  <c:v>1366.5</c:v>
                </c:pt>
                <c:pt idx="5342">
                  <c:v>1369.58</c:v>
                </c:pt>
                <c:pt idx="5343">
                  <c:v>546.16</c:v>
                </c:pt>
                <c:pt idx="5344">
                  <c:v>1458.33</c:v>
                </c:pt>
                <c:pt idx="5345">
                  <c:v>3060.25</c:v>
                </c:pt>
                <c:pt idx="5346">
                  <c:v>2216.66</c:v>
                </c:pt>
                <c:pt idx="5347">
                  <c:v>2026.5</c:v>
                </c:pt>
                <c:pt idx="5348">
                  <c:v>1252.75</c:v>
                </c:pt>
                <c:pt idx="5349">
                  <c:v>2300</c:v>
                </c:pt>
                <c:pt idx="5350">
                  <c:v>2956.66</c:v>
                </c:pt>
                <c:pt idx="5351">
                  <c:v>2168</c:v>
                </c:pt>
                <c:pt idx="5352">
                  <c:v>2400</c:v>
                </c:pt>
                <c:pt idx="5353">
                  <c:v>2916.66</c:v>
                </c:pt>
                <c:pt idx="5354">
                  <c:v>2566.66</c:v>
                </c:pt>
                <c:pt idx="5355">
                  <c:v>1000</c:v>
                </c:pt>
                <c:pt idx="5356">
                  <c:v>1691.66</c:v>
                </c:pt>
                <c:pt idx="5357">
                  <c:v>2161.66</c:v>
                </c:pt>
                <c:pt idx="5358">
                  <c:v>2748.83</c:v>
                </c:pt>
                <c:pt idx="5359">
                  <c:v>3280</c:v>
                </c:pt>
                <c:pt idx="5360">
                  <c:v>570</c:v>
                </c:pt>
                <c:pt idx="5361">
                  <c:v>700</c:v>
                </c:pt>
                <c:pt idx="5362">
                  <c:v>3215.91</c:v>
                </c:pt>
                <c:pt idx="5363">
                  <c:v>809.75</c:v>
                </c:pt>
                <c:pt idx="5364">
                  <c:v>2116</c:v>
                </c:pt>
                <c:pt idx="5365">
                  <c:v>2272</c:v>
                </c:pt>
                <c:pt idx="5366">
                  <c:v>3366.66</c:v>
                </c:pt>
                <c:pt idx="5367">
                  <c:v>780</c:v>
                </c:pt>
                <c:pt idx="5368">
                  <c:v>1983.33</c:v>
                </c:pt>
                <c:pt idx="5369">
                  <c:v>630</c:v>
                </c:pt>
                <c:pt idx="5370">
                  <c:v>1625.91</c:v>
                </c:pt>
                <c:pt idx="5371">
                  <c:v>854.16</c:v>
                </c:pt>
                <c:pt idx="5372">
                  <c:v>1520.91</c:v>
                </c:pt>
                <c:pt idx="5373">
                  <c:v>1983.91</c:v>
                </c:pt>
                <c:pt idx="5374">
                  <c:v>2156.25</c:v>
                </c:pt>
                <c:pt idx="5375">
                  <c:v>1609.83</c:v>
                </c:pt>
                <c:pt idx="5376">
                  <c:v>1995.41</c:v>
                </c:pt>
                <c:pt idx="5377">
                  <c:v>3124.75</c:v>
                </c:pt>
                <c:pt idx="5378">
                  <c:v>2185.16</c:v>
                </c:pt>
                <c:pt idx="5379">
                  <c:v>1678.58</c:v>
                </c:pt>
                <c:pt idx="5380">
                  <c:v>2041.66</c:v>
                </c:pt>
                <c:pt idx="5381">
                  <c:v>1592.66</c:v>
                </c:pt>
                <c:pt idx="5382">
                  <c:v>1614.66</c:v>
                </c:pt>
                <c:pt idx="5383">
                  <c:v>1950</c:v>
                </c:pt>
                <c:pt idx="5384">
                  <c:v>2819</c:v>
                </c:pt>
                <c:pt idx="5385">
                  <c:v>988.33</c:v>
                </c:pt>
                <c:pt idx="5386">
                  <c:v>2533.33</c:v>
                </c:pt>
                <c:pt idx="5387">
                  <c:v>1367.5</c:v>
                </c:pt>
                <c:pt idx="5388">
                  <c:v>2500</c:v>
                </c:pt>
                <c:pt idx="5389">
                  <c:v>1933.33</c:v>
                </c:pt>
                <c:pt idx="5390">
                  <c:v>2104.91</c:v>
                </c:pt>
                <c:pt idx="5391">
                  <c:v>1200</c:v>
                </c:pt>
                <c:pt idx="5392">
                  <c:v>1400</c:v>
                </c:pt>
                <c:pt idx="5393">
                  <c:v>700</c:v>
                </c:pt>
                <c:pt idx="5394">
                  <c:v>1000</c:v>
                </c:pt>
                <c:pt idx="5395">
                  <c:v>1230.08</c:v>
                </c:pt>
                <c:pt idx="5396">
                  <c:v>1600</c:v>
                </c:pt>
                <c:pt idx="5397">
                  <c:v>2036.83</c:v>
                </c:pt>
                <c:pt idx="5398">
                  <c:v>1108.33</c:v>
                </c:pt>
                <c:pt idx="5399">
                  <c:v>1100</c:v>
                </c:pt>
                <c:pt idx="5400">
                  <c:v>800.83</c:v>
                </c:pt>
                <c:pt idx="5401">
                  <c:v>3033.33</c:v>
                </c:pt>
                <c:pt idx="5402">
                  <c:v>1546.16</c:v>
                </c:pt>
                <c:pt idx="5403">
                  <c:v>2440.16</c:v>
                </c:pt>
                <c:pt idx="5404">
                  <c:v>1800</c:v>
                </c:pt>
                <c:pt idx="5405">
                  <c:v>1667.16</c:v>
                </c:pt>
                <c:pt idx="5406">
                  <c:v>2577.16</c:v>
                </c:pt>
                <c:pt idx="5407">
                  <c:v>590</c:v>
                </c:pt>
                <c:pt idx="5408">
                  <c:v>2308.66</c:v>
                </c:pt>
                <c:pt idx="5409">
                  <c:v>1895</c:v>
                </c:pt>
                <c:pt idx="5410">
                  <c:v>1146.9100000000001</c:v>
                </c:pt>
                <c:pt idx="5411">
                  <c:v>1944.83</c:v>
                </c:pt>
                <c:pt idx="5412">
                  <c:v>1931.33</c:v>
                </c:pt>
                <c:pt idx="5413">
                  <c:v>1100</c:v>
                </c:pt>
                <c:pt idx="5414">
                  <c:v>2439.58</c:v>
                </c:pt>
                <c:pt idx="5415">
                  <c:v>700.25</c:v>
                </c:pt>
                <c:pt idx="5416">
                  <c:v>1185.6600000000001</c:v>
                </c:pt>
                <c:pt idx="5417">
                  <c:v>1200</c:v>
                </c:pt>
                <c:pt idx="5418">
                  <c:v>1369.58</c:v>
                </c:pt>
                <c:pt idx="5419">
                  <c:v>3266.66</c:v>
                </c:pt>
                <c:pt idx="5420">
                  <c:v>2960.66</c:v>
                </c:pt>
                <c:pt idx="5421">
                  <c:v>1625</c:v>
                </c:pt>
                <c:pt idx="5422">
                  <c:v>446.16</c:v>
                </c:pt>
                <c:pt idx="5423">
                  <c:v>1100</c:v>
                </c:pt>
                <c:pt idx="5424">
                  <c:v>1750</c:v>
                </c:pt>
                <c:pt idx="5425">
                  <c:v>1589.91</c:v>
                </c:pt>
                <c:pt idx="5426">
                  <c:v>800.83</c:v>
                </c:pt>
                <c:pt idx="5427">
                  <c:v>2700</c:v>
                </c:pt>
                <c:pt idx="5428">
                  <c:v>3712.33</c:v>
                </c:pt>
                <c:pt idx="5429">
                  <c:v>800</c:v>
                </c:pt>
                <c:pt idx="5430">
                  <c:v>1502.5</c:v>
                </c:pt>
                <c:pt idx="5431">
                  <c:v>3192.66</c:v>
                </c:pt>
                <c:pt idx="5432">
                  <c:v>587.91</c:v>
                </c:pt>
                <c:pt idx="5433">
                  <c:v>1191.6600000000001</c:v>
                </c:pt>
                <c:pt idx="5434">
                  <c:v>1334.66</c:v>
                </c:pt>
                <c:pt idx="5435">
                  <c:v>1550.16</c:v>
                </c:pt>
                <c:pt idx="5436">
                  <c:v>2395</c:v>
                </c:pt>
                <c:pt idx="5437">
                  <c:v>1400</c:v>
                </c:pt>
                <c:pt idx="5438">
                  <c:v>550.25</c:v>
                </c:pt>
                <c:pt idx="5439">
                  <c:v>1625</c:v>
                </c:pt>
                <c:pt idx="5440">
                  <c:v>1300</c:v>
                </c:pt>
                <c:pt idx="5441">
                  <c:v>3093.33</c:v>
                </c:pt>
                <c:pt idx="5442">
                  <c:v>1609.16</c:v>
                </c:pt>
                <c:pt idx="5443">
                  <c:v>1185.6600000000001</c:v>
                </c:pt>
                <c:pt idx="5444">
                  <c:v>1499.33</c:v>
                </c:pt>
                <c:pt idx="5445">
                  <c:v>2498.41</c:v>
                </c:pt>
                <c:pt idx="5446">
                  <c:v>846</c:v>
                </c:pt>
                <c:pt idx="5447">
                  <c:v>646.16</c:v>
                </c:pt>
                <c:pt idx="5448">
                  <c:v>2246.16</c:v>
                </c:pt>
                <c:pt idx="5449">
                  <c:v>1995.41</c:v>
                </c:pt>
                <c:pt idx="5450">
                  <c:v>2600</c:v>
                </c:pt>
                <c:pt idx="5451">
                  <c:v>880.91</c:v>
                </c:pt>
                <c:pt idx="5452">
                  <c:v>1516.66</c:v>
                </c:pt>
                <c:pt idx="5453">
                  <c:v>1210.1600000000001</c:v>
                </c:pt>
                <c:pt idx="5454">
                  <c:v>1633.33</c:v>
                </c:pt>
                <c:pt idx="5455">
                  <c:v>2495.58</c:v>
                </c:pt>
                <c:pt idx="5456">
                  <c:v>1485.33</c:v>
                </c:pt>
                <c:pt idx="5457">
                  <c:v>1308.33</c:v>
                </c:pt>
                <c:pt idx="5458">
                  <c:v>747.41</c:v>
                </c:pt>
                <c:pt idx="5459">
                  <c:v>1633.33</c:v>
                </c:pt>
                <c:pt idx="5460">
                  <c:v>1789</c:v>
                </c:pt>
                <c:pt idx="5461">
                  <c:v>3000</c:v>
                </c:pt>
                <c:pt idx="5462">
                  <c:v>2951.66</c:v>
                </c:pt>
                <c:pt idx="5463">
                  <c:v>918</c:v>
                </c:pt>
                <c:pt idx="5464">
                  <c:v>2105</c:v>
                </c:pt>
                <c:pt idx="5465">
                  <c:v>2800</c:v>
                </c:pt>
                <c:pt idx="5466">
                  <c:v>973</c:v>
                </c:pt>
                <c:pt idx="5467">
                  <c:v>2322.91</c:v>
                </c:pt>
                <c:pt idx="5468">
                  <c:v>1273.5</c:v>
                </c:pt>
                <c:pt idx="5469">
                  <c:v>1300</c:v>
                </c:pt>
                <c:pt idx="5470">
                  <c:v>1750</c:v>
                </c:pt>
                <c:pt idx="5471">
                  <c:v>1950</c:v>
                </c:pt>
                <c:pt idx="5472">
                  <c:v>1201</c:v>
                </c:pt>
                <c:pt idx="5473">
                  <c:v>1275</c:v>
                </c:pt>
                <c:pt idx="5474">
                  <c:v>1300</c:v>
                </c:pt>
                <c:pt idx="5475">
                  <c:v>500</c:v>
                </c:pt>
                <c:pt idx="5476">
                  <c:v>1480.91</c:v>
                </c:pt>
                <c:pt idx="5477">
                  <c:v>1413.66</c:v>
                </c:pt>
                <c:pt idx="5478">
                  <c:v>1245</c:v>
                </c:pt>
                <c:pt idx="5479">
                  <c:v>1495.66</c:v>
                </c:pt>
                <c:pt idx="5480">
                  <c:v>1387.33</c:v>
                </c:pt>
                <c:pt idx="5481">
                  <c:v>1400</c:v>
                </c:pt>
                <c:pt idx="5482">
                  <c:v>661.16</c:v>
                </c:pt>
                <c:pt idx="5483">
                  <c:v>1125</c:v>
                </c:pt>
                <c:pt idx="5484">
                  <c:v>1625</c:v>
                </c:pt>
                <c:pt idx="5485">
                  <c:v>735</c:v>
                </c:pt>
                <c:pt idx="5486">
                  <c:v>1388.33</c:v>
                </c:pt>
                <c:pt idx="5487">
                  <c:v>1500</c:v>
                </c:pt>
                <c:pt idx="5488">
                  <c:v>3733.33</c:v>
                </c:pt>
                <c:pt idx="5489">
                  <c:v>1624</c:v>
                </c:pt>
                <c:pt idx="5490">
                  <c:v>1444.16</c:v>
                </c:pt>
                <c:pt idx="5491">
                  <c:v>2353.83</c:v>
                </c:pt>
                <c:pt idx="5492">
                  <c:v>3100</c:v>
                </c:pt>
                <c:pt idx="5493">
                  <c:v>1750</c:v>
                </c:pt>
                <c:pt idx="5494">
                  <c:v>491.66</c:v>
                </c:pt>
                <c:pt idx="5495">
                  <c:v>816.66</c:v>
                </c:pt>
                <c:pt idx="5496">
                  <c:v>1632.16</c:v>
                </c:pt>
                <c:pt idx="5497">
                  <c:v>870.5</c:v>
                </c:pt>
                <c:pt idx="5498">
                  <c:v>1653.33</c:v>
                </c:pt>
                <c:pt idx="5499">
                  <c:v>3013</c:v>
                </c:pt>
                <c:pt idx="5500">
                  <c:v>2225.91</c:v>
                </c:pt>
                <c:pt idx="5501">
                  <c:v>1369.58</c:v>
                </c:pt>
                <c:pt idx="5502">
                  <c:v>866.66</c:v>
                </c:pt>
                <c:pt idx="5503">
                  <c:v>917.58</c:v>
                </c:pt>
                <c:pt idx="5504">
                  <c:v>466.66</c:v>
                </c:pt>
                <c:pt idx="5505">
                  <c:v>1462.5</c:v>
                </c:pt>
                <c:pt idx="5506">
                  <c:v>1808.33</c:v>
                </c:pt>
                <c:pt idx="5507">
                  <c:v>1750</c:v>
                </c:pt>
                <c:pt idx="5508">
                  <c:v>526.91</c:v>
                </c:pt>
                <c:pt idx="5509">
                  <c:v>882.5</c:v>
                </c:pt>
                <c:pt idx="5510">
                  <c:v>2416.16</c:v>
                </c:pt>
                <c:pt idx="5511">
                  <c:v>2566.66</c:v>
                </c:pt>
                <c:pt idx="5512">
                  <c:v>4433.33</c:v>
                </c:pt>
                <c:pt idx="5513">
                  <c:v>843.33</c:v>
                </c:pt>
                <c:pt idx="5514">
                  <c:v>1081.08</c:v>
                </c:pt>
                <c:pt idx="5515">
                  <c:v>1239.6600000000001</c:v>
                </c:pt>
                <c:pt idx="5516">
                  <c:v>968.33</c:v>
                </c:pt>
                <c:pt idx="5517">
                  <c:v>747.41</c:v>
                </c:pt>
                <c:pt idx="5518">
                  <c:v>3167.41</c:v>
                </c:pt>
                <c:pt idx="5519">
                  <c:v>1200</c:v>
                </c:pt>
                <c:pt idx="5520">
                  <c:v>1479.91</c:v>
                </c:pt>
                <c:pt idx="5521">
                  <c:v>379.16</c:v>
                </c:pt>
                <c:pt idx="5522">
                  <c:v>2333.33</c:v>
                </c:pt>
                <c:pt idx="5523">
                  <c:v>1400</c:v>
                </c:pt>
                <c:pt idx="5524">
                  <c:v>1190</c:v>
                </c:pt>
                <c:pt idx="5525">
                  <c:v>864.5</c:v>
                </c:pt>
                <c:pt idx="5526">
                  <c:v>2032.33</c:v>
                </c:pt>
                <c:pt idx="5527">
                  <c:v>1020.83</c:v>
                </c:pt>
                <c:pt idx="5528">
                  <c:v>3453.5</c:v>
                </c:pt>
                <c:pt idx="5529">
                  <c:v>1819.25</c:v>
                </c:pt>
                <c:pt idx="5530">
                  <c:v>1800</c:v>
                </c:pt>
                <c:pt idx="5531">
                  <c:v>5400.83</c:v>
                </c:pt>
                <c:pt idx="5532">
                  <c:v>996.66</c:v>
                </c:pt>
                <c:pt idx="5533">
                  <c:v>671.5</c:v>
                </c:pt>
                <c:pt idx="5534">
                  <c:v>2156.75</c:v>
                </c:pt>
                <c:pt idx="5535">
                  <c:v>1525.16</c:v>
                </c:pt>
                <c:pt idx="5536">
                  <c:v>1400</c:v>
                </c:pt>
                <c:pt idx="5537">
                  <c:v>1292.25</c:v>
                </c:pt>
                <c:pt idx="5538">
                  <c:v>3282.83</c:v>
                </c:pt>
                <c:pt idx="5539">
                  <c:v>526.91</c:v>
                </c:pt>
                <c:pt idx="5540">
                  <c:v>1777.16</c:v>
                </c:pt>
                <c:pt idx="5541">
                  <c:v>1150</c:v>
                </c:pt>
                <c:pt idx="5542">
                  <c:v>1764.58</c:v>
                </c:pt>
                <c:pt idx="5543">
                  <c:v>2253.58</c:v>
                </c:pt>
                <c:pt idx="5544">
                  <c:v>3733.33</c:v>
                </c:pt>
                <c:pt idx="5545">
                  <c:v>3300</c:v>
                </c:pt>
                <c:pt idx="5546">
                  <c:v>137</c:v>
                </c:pt>
                <c:pt idx="5547">
                  <c:v>2216.66</c:v>
                </c:pt>
                <c:pt idx="5548">
                  <c:v>2768.66</c:v>
                </c:pt>
                <c:pt idx="5549">
                  <c:v>678</c:v>
                </c:pt>
                <c:pt idx="5550">
                  <c:v>3000</c:v>
                </c:pt>
                <c:pt idx="5551">
                  <c:v>480.66</c:v>
                </c:pt>
                <c:pt idx="5552">
                  <c:v>1070.5</c:v>
                </c:pt>
                <c:pt idx="5553">
                  <c:v>2014.08</c:v>
                </c:pt>
                <c:pt idx="5554">
                  <c:v>1413.66</c:v>
                </c:pt>
                <c:pt idx="5555">
                  <c:v>1248.75</c:v>
                </c:pt>
                <c:pt idx="5556">
                  <c:v>3035</c:v>
                </c:pt>
                <c:pt idx="5557">
                  <c:v>1518.75</c:v>
                </c:pt>
                <c:pt idx="5558">
                  <c:v>2350</c:v>
                </c:pt>
                <c:pt idx="5559">
                  <c:v>1500</c:v>
                </c:pt>
                <c:pt idx="5560">
                  <c:v>1400</c:v>
                </c:pt>
                <c:pt idx="5561">
                  <c:v>2135.16</c:v>
                </c:pt>
                <c:pt idx="5562">
                  <c:v>1657.91</c:v>
                </c:pt>
                <c:pt idx="5563">
                  <c:v>800</c:v>
                </c:pt>
                <c:pt idx="5564">
                  <c:v>300</c:v>
                </c:pt>
                <c:pt idx="5565">
                  <c:v>2000</c:v>
                </c:pt>
                <c:pt idx="5566">
                  <c:v>4536.25</c:v>
                </c:pt>
                <c:pt idx="5567">
                  <c:v>5248.91</c:v>
                </c:pt>
                <c:pt idx="5568">
                  <c:v>2595.16</c:v>
                </c:pt>
                <c:pt idx="5569">
                  <c:v>2156.75</c:v>
                </c:pt>
                <c:pt idx="5570">
                  <c:v>2450</c:v>
                </c:pt>
                <c:pt idx="5571">
                  <c:v>1866.66</c:v>
                </c:pt>
                <c:pt idx="5572">
                  <c:v>1600</c:v>
                </c:pt>
                <c:pt idx="5573">
                  <c:v>872</c:v>
                </c:pt>
                <c:pt idx="5574">
                  <c:v>2043.33</c:v>
                </c:pt>
                <c:pt idx="5575">
                  <c:v>1631.25</c:v>
                </c:pt>
                <c:pt idx="5576">
                  <c:v>2741.66</c:v>
                </c:pt>
                <c:pt idx="5577">
                  <c:v>1409</c:v>
                </c:pt>
                <c:pt idx="5578">
                  <c:v>1995.41</c:v>
                </c:pt>
                <c:pt idx="5579">
                  <c:v>1413.66</c:v>
                </c:pt>
                <c:pt idx="5580">
                  <c:v>772.33</c:v>
                </c:pt>
                <c:pt idx="5581">
                  <c:v>1324.16</c:v>
                </c:pt>
                <c:pt idx="5582">
                  <c:v>1819.5</c:v>
                </c:pt>
                <c:pt idx="5583">
                  <c:v>653.33000000000004</c:v>
                </c:pt>
                <c:pt idx="5584">
                  <c:v>2514.16</c:v>
                </c:pt>
                <c:pt idx="5585">
                  <c:v>1278</c:v>
                </c:pt>
                <c:pt idx="5586">
                  <c:v>590</c:v>
                </c:pt>
                <c:pt idx="5587">
                  <c:v>1753</c:v>
                </c:pt>
                <c:pt idx="5588">
                  <c:v>2296</c:v>
                </c:pt>
                <c:pt idx="5589">
                  <c:v>1281</c:v>
                </c:pt>
                <c:pt idx="5590">
                  <c:v>592.83000000000004</c:v>
                </c:pt>
                <c:pt idx="5591">
                  <c:v>1300</c:v>
                </c:pt>
                <c:pt idx="5592">
                  <c:v>884.41</c:v>
                </c:pt>
                <c:pt idx="5593">
                  <c:v>426.16</c:v>
                </c:pt>
                <c:pt idx="5594">
                  <c:v>1807.91</c:v>
                </c:pt>
                <c:pt idx="5595">
                  <c:v>629.5</c:v>
                </c:pt>
                <c:pt idx="5596">
                  <c:v>1319</c:v>
                </c:pt>
                <c:pt idx="5597">
                  <c:v>1300</c:v>
                </c:pt>
                <c:pt idx="5598">
                  <c:v>2836</c:v>
                </c:pt>
                <c:pt idx="5599">
                  <c:v>991.66</c:v>
                </c:pt>
                <c:pt idx="5600">
                  <c:v>4340</c:v>
                </c:pt>
                <c:pt idx="5601">
                  <c:v>489.5</c:v>
                </c:pt>
                <c:pt idx="5602">
                  <c:v>1392</c:v>
                </c:pt>
                <c:pt idx="5603">
                  <c:v>790</c:v>
                </c:pt>
                <c:pt idx="5604">
                  <c:v>1750</c:v>
                </c:pt>
                <c:pt idx="5605">
                  <c:v>2780.66</c:v>
                </c:pt>
                <c:pt idx="5606">
                  <c:v>1480.41</c:v>
                </c:pt>
                <c:pt idx="5607">
                  <c:v>854.16</c:v>
                </c:pt>
                <c:pt idx="5608">
                  <c:v>1166.6600000000001</c:v>
                </c:pt>
                <c:pt idx="5609">
                  <c:v>1312.75</c:v>
                </c:pt>
                <c:pt idx="5610">
                  <c:v>1400</c:v>
                </c:pt>
                <c:pt idx="5611">
                  <c:v>2000</c:v>
                </c:pt>
                <c:pt idx="5612">
                  <c:v>700</c:v>
                </c:pt>
                <c:pt idx="5613">
                  <c:v>816.66</c:v>
                </c:pt>
                <c:pt idx="5614">
                  <c:v>2683.33</c:v>
                </c:pt>
                <c:pt idx="5615">
                  <c:v>1650</c:v>
                </c:pt>
                <c:pt idx="5616">
                  <c:v>1279</c:v>
                </c:pt>
                <c:pt idx="5617">
                  <c:v>1633.33</c:v>
                </c:pt>
                <c:pt idx="5618">
                  <c:v>942.5</c:v>
                </c:pt>
                <c:pt idx="5619">
                  <c:v>1666.66</c:v>
                </c:pt>
                <c:pt idx="5620">
                  <c:v>2614.33</c:v>
                </c:pt>
                <c:pt idx="5621">
                  <c:v>2280.33</c:v>
                </c:pt>
                <c:pt idx="5622">
                  <c:v>2450</c:v>
                </c:pt>
                <c:pt idx="5623">
                  <c:v>1188.5</c:v>
                </c:pt>
                <c:pt idx="5624">
                  <c:v>1367.91</c:v>
                </c:pt>
                <c:pt idx="5625">
                  <c:v>784.66</c:v>
                </c:pt>
                <c:pt idx="5626">
                  <c:v>2291.66</c:v>
                </c:pt>
                <c:pt idx="5627">
                  <c:v>1166.6600000000001</c:v>
                </c:pt>
                <c:pt idx="5628">
                  <c:v>1344.16</c:v>
                </c:pt>
                <c:pt idx="5629">
                  <c:v>1866.66</c:v>
                </c:pt>
                <c:pt idx="5630">
                  <c:v>1416.5</c:v>
                </c:pt>
                <c:pt idx="5631">
                  <c:v>2200</c:v>
                </c:pt>
                <c:pt idx="5632">
                  <c:v>1808.75</c:v>
                </c:pt>
                <c:pt idx="5633">
                  <c:v>3407.83</c:v>
                </c:pt>
                <c:pt idx="5634">
                  <c:v>1935.33</c:v>
                </c:pt>
                <c:pt idx="5635">
                  <c:v>1625</c:v>
                </c:pt>
                <c:pt idx="5636">
                  <c:v>1456</c:v>
                </c:pt>
                <c:pt idx="5637">
                  <c:v>2683.33</c:v>
                </c:pt>
                <c:pt idx="5638">
                  <c:v>5000</c:v>
                </c:pt>
                <c:pt idx="5639">
                  <c:v>1344.33</c:v>
                </c:pt>
                <c:pt idx="5640">
                  <c:v>1306.6600000000001</c:v>
                </c:pt>
                <c:pt idx="5641">
                  <c:v>1200</c:v>
                </c:pt>
                <c:pt idx="5642">
                  <c:v>1081.08</c:v>
                </c:pt>
                <c:pt idx="5643">
                  <c:v>683.33</c:v>
                </c:pt>
                <c:pt idx="5644">
                  <c:v>2261</c:v>
                </c:pt>
                <c:pt idx="5645">
                  <c:v>2416.66</c:v>
                </c:pt>
                <c:pt idx="5646">
                  <c:v>950</c:v>
                </c:pt>
                <c:pt idx="5647">
                  <c:v>4025</c:v>
                </c:pt>
                <c:pt idx="5648">
                  <c:v>2285</c:v>
                </c:pt>
                <c:pt idx="5649">
                  <c:v>3099.58</c:v>
                </c:pt>
                <c:pt idx="5650">
                  <c:v>2270.83</c:v>
                </c:pt>
                <c:pt idx="5651">
                  <c:v>1369.58</c:v>
                </c:pt>
                <c:pt idx="5652">
                  <c:v>1428</c:v>
                </c:pt>
                <c:pt idx="5653">
                  <c:v>1463</c:v>
                </c:pt>
                <c:pt idx="5654">
                  <c:v>1565</c:v>
                </c:pt>
                <c:pt idx="5655">
                  <c:v>1524.08</c:v>
                </c:pt>
                <c:pt idx="5656">
                  <c:v>1213.75</c:v>
                </c:pt>
                <c:pt idx="5657">
                  <c:v>1577.66</c:v>
                </c:pt>
                <c:pt idx="5658">
                  <c:v>1400</c:v>
                </c:pt>
                <c:pt idx="5659">
                  <c:v>1369.58</c:v>
                </c:pt>
                <c:pt idx="5660">
                  <c:v>2000</c:v>
                </c:pt>
                <c:pt idx="5661">
                  <c:v>2285.41</c:v>
                </c:pt>
                <c:pt idx="5662">
                  <c:v>3622.16</c:v>
                </c:pt>
                <c:pt idx="5663">
                  <c:v>2659.91</c:v>
                </c:pt>
                <c:pt idx="5664">
                  <c:v>1454.66</c:v>
                </c:pt>
                <c:pt idx="5665">
                  <c:v>3734.41</c:v>
                </c:pt>
                <c:pt idx="5666">
                  <c:v>2502.5</c:v>
                </c:pt>
                <c:pt idx="5667">
                  <c:v>1883.33</c:v>
                </c:pt>
                <c:pt idx="5668">
                  <c:v>2198.08</c:v>
                </c:pt>
                <c:pt idx="5669">
                  <c:v>1194</c:v>
                </c:pt>
                <c:pt idx="5670">
                  <c:v>854.16</c:v>
                </c:pt>
                <c:pt idx="5671">
                  <c:v>672.91</c:v>
                </c:pt>
                <c:pt idx="5672">
                  <c:v>2708.33</c:v>
                </c:pt>
                <c:pt idx="5673">
                  <c:v>854.16</c:v>
                </c:pt>
                <c:pt idx="5674">
                  <c:v>540</c:v>
                </c:pt>
                <c:pt idx="5675">
                  <c:v>1350</c:v>
                </c:pt>
                <c:pt idx="5676">
                  <c:v>1116.5</c:v>
                </c:pt>
                <c:pt idx="5677">
                  <c:v>2766.66</c:v>
                </c:pt>
                <c:pt idx="5678">
                  <c:v>2457</c:v>
                </c:pt>
                <c:pt idx="5679">
                  <c:v>1283.33</c:v>
                </c:pt>
                <c:pt idx="5680">
                  <c:v>1280</c:v>
                </c:pt>
                <c:pt idx="5681">
                  <c:v>1166.6600000000001</c:v>
                </c:pt>
                <c:pt idx="5682">
                  <c:v>2021.66</c:v>
                </c:pt>
                <c:pt idx="5683">
                  <c:v>950</c:v>
                </c:pt>
                <c:pt idx="5684">
                  <c:v>1000</c:v>
                </c:pt>
                <c:pt idx="5685">
                  <c:v>1466.66</c:v>
                </c:pt>
                <c:pt idx="5686">
                  <c:v>3397</c:v>
                </c:pt>
                <c:pt idx="5687">
                  <c:v>1821</c:v>
                </c:pt>
                <c:pt idx="5688">
                  <c:v>3075</c:v>
                </c:pt>
                <c:pt idx="5689">
                  <c:v>956.91</c:v>
                </c:pt>
                <c:pt idx="5690">
                  <c:v>696.16</c:v>
                </c:pt>
                <c:pt idx="5691">
                  <c:v>2934.41</c:v>
                </c:pt>
                <c:pt idx="5692">
                  <c:v>1103.08</c:v>
                </c:pt>
                <c:pt idx="5693">
                  <c:v>1750.16</c:v>
                </c:pt>
                <c:pt idx="5694">
                  <c:v>2333.33</c:v>
                </c:pt>
                <c:pt idx="5695">
                  <c:v>1300</c:v>
                </c:pt>
                <c:pt idx="5696">
                  <c:v>3203.16</c:v>
                </c:pt>
                <c:pt idx="5697">
                  <c:v>2865.08</c:v>
                </c:pt>
                <c:pt idx="5698">
                  <c:v>2272</c:v>
                </c:pt>
                <c:pt idx="5699">
                  <c:v>2515.58</c:v>
                </c:pt>
                <c:pt idx="5700">
                  <c:v>2929.83</c:v>
                </c:pt>
                <c:pt idx="5701">
                  <c:v>2224.58</c:v>
                </c:pt>
                <c:pt idx="5702">
                  <c:v>1300</c:v>
                </c:pt>
                <c:pt idx="5703">
                  <c:v>850.25</c:v>
                </c:pt>
                <c:pt idx="5704">
                  <c:v>804.83</c:v>
                </c:pt>
                <c:pt idx="5705">
                  <c:v>2438.33</c:v>
                </c:pt>
                <c:pt idx="5706">
                  <c:v>1426.08</c:v>
                </c:pt>
                <c:pt idx="5707">
                  <c:v>1016.66</c:v>
                </c:pt>
                <c:pt idx="5708">
                  <c:v>2970</c:v>
                </c:pt>
                <c:pt idx="5709">
                  <c:v>1570.33</c:v>
                </c:pt>
                <c:pt idx="5710">
                  <c:v>1283.33</c:v>
                </c:pt>
                <c:pt idx="5711">
                  <c:v>3540.91</c:v>
                </c:pt>
                <c:pt idx="5712">
                  <c:v>3587.5</c:v>
                </c:pt>
                <c:pt idx="5713">
                  <c:v>2277.75</c:v>
                </c:pt>
                <c:pt idx="5714">
                  <c:v>2225.91</c:v>
                </c:pt>
                <c:pt idx="5715">
                  <c:v>1402.66</c:v>
                </c:pt>
                <c:pt idx="5716">
                  <c:v>1666.83</c:v>
                </c:pt>
                <c:pt idx="5717">
                  <c:v>2842.33</c:v>
                </c:pt>
                <c:pt idx="5718">
                  <c:v>2250</c:v>
                </c:pt>
                <c:pt idx="5719">
                  <c:v>1448.5</c:v>
                </c:pt>
                <c:pt idx="5720">
                  <c:v>1400</c:v>
                </c:pt>
                <c:pt idx="5721">
                  <c:v>1200</c:v>
                </c:pt>
                <c:pt idx="5722">
                  <c:v>2793.58</c:v>
                </c:pt>
                <c:pt idx="5723">
                  <c:v>4992.66</c:v>
                </c:pt>
                <c:pt idx="5724">
                  <c:v>1246.6600000000001</c:v>
                </c:pt>
                <c:pt idx="5725">
                  <c:v>2749.5</c:v>
                </c:pt>
                <c:pt idx="5726">
                  <c:v>4000</c:v>
                </c:pt>
                <c:pt idx="5727">
                  <c:v>2100</c:v>
                </c:pt>
                <c:pt idx="5728">
                  <c:v>1292.6600000000001</c:v>
                </c:pt>
                <c:pt idx="5729">
                  <c:v>2856.33</c:v>
                </c:pt>
                <c:pt idx="5730">
                  <c:v>1050</c:v>
                </c:pt>
                <c:pt idx="5731">
                  <c:v>3257.66</c:v>
                </c:pt>
                <c:pt idx="5732">
                  <c:v>2450</c:v>
                </c:pt>
                <c:pt idx="5733">
                  <c:v>1516.66</c:v>
                </c:pt>
                <c:pt idx="5734">
                  <c:v>1362.91</c:v>
                </c:pt>
                <c:pt idx="5735">
                  <c:v>3033.33</c:v>
                </c:pt>
                <c:pt idx="5736">
                  <c:v>1425.33</c:v>
                </c:pt>
                <c:pt idx="5737">
                  <c:v>1840</c:v>
                </c:pt>
                <c:pt idx="5738">
                  <c:v>1190</c:v>
                </c:pt>
                <c:pt idx="5739">
                  <c:v>2216.66</c:v>
                </c:pt>
                <c:pt idx="5740">
                  <c:v>723.33</c:v>
                </c:pt>
                <c:pt idx="5741">
                  <c:v>1333.33</c:v>
                </c:pt>
                <c:pt idx="5742">
                  <c:v>2916.66</c:v>
                </c:pt>
                <c:pt idx="5743">
                  <c:v>2250</c:v>
                </c:pt>
                <c:pt idx="5744">
                  <c:v>2800</c:v>
                </c:pt>
                <c:pt idx="5745">
                  <c:v>1464.16</c:v>
                </c:pt>
                <c:pt idx="5746">
                  <c:v>2451.25</c:v>
                </c:pt>
                <c:pt idx="5747">
                  <c:v>1916.66</c:v>
                </c:pt>
                <c:pt idx="5748">
                  <c:v>816.66</c:v>
                </c:pt>
                <c:pt idx="5749">
                  <c:v>1935</c:v>
                </c:pt>
                <c:pt idx="5750">
                  <c:v>1192.25</c:v>
                </c:pt>
                <c:pt idx="5751">
                  <c:v>1118.33</c:v>
                </c:pt>
                <c:pt idx="5752">
                  <c:v>1699.58</c:v>
                </c:pt>
                <c:pt idx="5753">
                  <c:v>1108.33</c:v>
                </c:pt>
                <c:pt idx="5754">
                  <c:v>2333.33</c:v>
                </c:pt>
                <c:pt idx="5755">
                  <c:v>1453.41</c:v>
                </c:pt>
                <c:pt idx="5756">
                  <c:v>1425.66</c:v>
                </c:pt>
                <c:pt idx="5757">
                  <c:v>1678.58</c:v>
                </c:pt>
                <c:pt idx="5758">
                  <c:v>1146.9100000000001</c:v>
                </c:pt>
                <c:pt idx="5759">
                  <c:v>2983.33</c:v>
                </c:pt>
                <c:pt idx="5760">
                  <c:v>1486.66</c:v>
                </c:pt>
                <c:pt idx="5761">
                  <c:v>1157.4100000000001</c:v>
                </c:pt>
                <c:pt idx="5762">
                  <c:v>1750</c:v>
                </c:pt>
                <c:pt idx="5763">
                  <c:v>1250</c:v>
                </c:pt>
                <c:pt idx="5764">
                  <c:v>700</c:v>
                </c:pt>
                <c:pt idx="5765">
                  <c:v>1260</c:v>
                </c:pt>
                <c:pt idx="5766">
                  <c:v>1354.16</c:v>
                </c:pt>
                <c:pt idx="5767">
                  <c:v>774.08</c:v>
                </c:pt>
                <c:pt idx="5768">
                  <c:v>1354.16</c:v>
                </c:pt>
                <c:pt idx="5769">
                  <c:v>3416.66</c:v>
                </c:pt>
                <c:pt idx="5770">
                  <c:v>3000</c:v>
                </c:pt>
                <c:pt idx="5771">
                  <c:v>1624</c:v>
                </c:pt>
                <c:pt idx="5772">
                  <c:v>2450</c:v>
                </c:pt>
                <c:pt idx="5773">
                  <c:v>646.16</c:v>
                </c:pt>
                <c:pt idx="5774">
                  <c:v>717.83</c:v>
                </c:pt>
                <c:pt idx="5775">
                  <c:v>1335.5</c:v>
                </c:pt>
                <c:pt idx="5776">
                  <c:v>1926.25</c:v>
                </c:pt>
                <c:pt idx="5777">
                  <c:v>1536.5</c:v>
                </c:pt>
                <c:pt idx="5778">
                  <c:v>2727.83</c:v>
                </c:pt>
                <c:pt idx="5779">
                  <c:v>1400</c:v>
                </c:pt>
                <c:pt idx="5780">
                  <c:v>1566.66</c:v>
                </c:pt>
                <c:pt idx="5781">
                  <c:v>1000</c:v>
                </c:pt>
                <c:pt idx="5782">
                  <c:v>1983.33</c:v>
                </c:pt>
                <c:pt idx="5783">
                  <c:v>1678.58</c:v>
                </c:pt>
                <c:pt idx="5784">
                  <c:v>2038.33</c:v>
                </c:pt>
                <c:pt idx="5785">
                  <c:v>1166.6600000000001</c:v>
                </c:pt>
                <c:pt idx="5786">
                  <c:v>672</c:v>
                </c:pt>
                <c:pt idx="5787">
                  <c:v>3280</c:v>
                </c:pt>
                <c:pt idx="5788">
                  <c:v>1100</c:v>
                </c:pt>
                <c:pt idx="5789">
                  <c:v>1878.33</c:v>
                </c:pt>
                <c:pt idx="5790">
                  <c:v>1200</c:v>
                </c:pt>
                <c:pt idx="5791">
                  <c:v>2091.66</c:v>
                </c:pt>
                <c:pt idx="5792">
                  <c:v>1750</c:v>
                </c:pt>
                <c:pt idx="5793">
                  <c:v>1081.08</c:v>
                </c:pt>
                <c:pt idx="5794">
                  <c:v>1173.25</c:v>
                </c:pt>
                <c:pt idx="5795">
                  <c:v>2166.66</c:v>
                </c:pt>
                <c:pt idx="5796">
                  <c:v>1283.33</c:v>
                </c:pt>
                <c:pt idx="5797">
                  <c:v>2156.75</c:v>
                </c:pt>
                <c:pt idx="5798">
                  <c:v>1100</c:v>
                </c:pt>
                <c:pt idx="5799">
                  <c:v>3388.75</c:v>
                </c:pt>
                <c:pt idx="5800">
                  <c:v>1300</c:v>
                </c:pt>
                <c:pt idx="5801">
                  <c:v>2254.91</c:v>
                </c:pt>
                <c:pt idx="5802">
                  <c:v>374.16</c:v>
                </c:pt>
                <c:pt idx="5803">
                  <c:v>3500</c:v>
                </c:pt>
                <c:pt idx="5804">
                  <c:v>2591.33</c:v>
                </c:pt>
                <c:pt idx="5805">
                  <c:v>982</c:v>
                </c:pt>
                <c:pt idx="5806">
                  <c:v>640</c:v>
                </c:pt>
                <c:pt idx="5807">
                  <c:v>1632.66</c:v>
                </c:pt>
                <c:pt idx="5808">
                  <c:v>466.16</c:v>
                </c:pt>
                <c:pt idx="5809">
                  <c:v>747.41</c:v>
                </c:pt>
                <c:pt idx="5810">
                  <c:v>1100</c:v>
                </c:pt>
                <c:pt idx="5811">
                  <c:v>4666.66</c:v>
                </c:pt>
                <c:pt idx="5812">
                  <c:v>3941.66</c:v>
                </c:pt>
                <c:pt idx="5813">
                  <c:v>1516.66</c:v>
                </c:pt>
                <c:pt idx="5814">
                  <c:v>446.16</c:v>
                </c:pt>
                <c:pt idx="5815">
                  <c:v>1840.83</c:v>
                </c:pt>
                <c:pt idx="5816">
                  <c:v>2355.83</c:v>
                </c:pt>
                <c:pt idx="5817">
                  <c:v>933.33</c:v>
                </c:pt>
                <c:pt idx="5818">
                  <c:v>2050</c:v>
                </c:pt>
                <c:pt idx="5819">
                  <c:v>381.5</c:v>
                </c:pt>
                <c:pt idx="5820">
                  <c:v>1135.33</c:v>
                </c:pt>
                <c:pt idx="5821">
                  <c:v>3466.66</c:v>
                </c:pt>
                <c:pt idx="5822">
                  <c:v>1763.66</c:v>
                </c:pt>
                <c:pt idx="5823">
                  <c:v>3240.25</c:v>
                </c:pt>
                <c:pt idx="5824">
                  <c:v>1067.9100000000001</c:v>
                </c:pt>
                <c:pt idx="5825">
                  <c:v>750</c:v>
                </c:pt>
                <c:pt idx="5826">
                  <c:v>1608.33</c:v>
                </c:pt>
                <c:pt idx="5827">
                  <c:v>2933.33</c:v>
                </c:pt>
                <c:pt idx="5828">
                  <c:v>686.91</c:v>
                </c:pt>
                <c:pt idx="5829">
                  <c:v>1107.4100000000001</c:v>
                </c:pt>
                <c:pt idx="5830">
                  <c:v>1940.66</c:v>
                </c:pt>
                <c:pt idx="5831">
                  <c:v>3283.33</c:v>
                </c:pt>
                <c:pt idx="5832">
                  <c:v>2861.16</c:v>
                </c:pt>
                <c:pt idx="5833">
                  <c:v>1350</c:v>
                </c:pt>
                <c:pt idx="5834">
                  <c:v>1006.41</c:v>
                </c:pt>
                <c:pt idx="5835">
                  <c:v>1508.33</c:v>
                </c:pt>
                <c:pt idx="5836">
                  <c:v>3377</c:v>
                </c:pt>
                <c:pt idx="5837">
                  <c:v>2400</c:v>
                </c:pt>
                <c:pt idx="5838">
                  <c:v>2180.33</c:v>
                </c:pt>
                <c:pt idx="5839">
                  <c:v>1750</c:v>
                </c:pt>
                <c:pt idx="5840">
                  <c:v>2383.33</c:v>
                </c:pt>
                <c:pt idx="5841">
                  <c:v>1281</c:v>
                </c:pt>
                <c:pt idx="5842">
                  <c:v>1575</c:v>
                </c:pt>
                <c:pt idx="5843">
                  <c:v>1639.33</c:v>
                </c:pt>
                <c:pt idx="5844">
                  <c:v>1200</c:v>
                </c:pt>
                <c:pt idx="5845">
                  <c:v>820</c:v>
                </c:pt>
                <c:pt idx="5846">
                  <c:v>1700</c:v>
                </c:pt>
                <c:pt idx="5847">
                  <c:v>6884.08</c:v>
                </c:pt>
                <c:pt idx="5848">
                  <c:v>1185.33</c:v>
                </c:pt>
                <c:pt idx="5849">
                  <c:v>2229.33</c:v>
                </c:pt>
                <c:pt idx="5850">
                  <c:v>1369.58</c:v>
                </c:pt>
                <c:pt idx="5851">
                  <c:v>1793.75</c:v>
                </c:pt>
                <c:pt idx="5852">
                  <c:v>1400</c:v>
                </c:pt>
                <c:pt idx="5853">
                  <c:v>1750</c:v>
                </c:pt>
                <c:pt idx="5854">
                  <c:v>1100</c:v>
                </c:pt>
                <c:pt idx="5855">
                  <c:v>2779.66</c:v>
                </c:pt>
                <c:pt idx="5856">
                  <c:v>1369.58</c:v>
                </c:pt>
                <c:pt idx="5857">
                  <c:v>1657.91</c:v>
                </c:pt>
                <c:pt idx="5858">
                  <c:v>1866.66</c:v>
                </c:pt>
                <c:pt idx="5859">
                  <c:v>1960.83</c:v>
                </c:pt>
                <c:pt idx="5860">
                  <c:v>2718.33</c:v>
                </c:pt>
                <c:pt idx="5861">
                  <c:v>1750</c:v>
                </c:pt>
                <c:pt idx="5862">
                  <c:v>1181.25</c:v>
                </c:pt>
                <c:pt idx="5863">
                  <c:v>1369.58</c:v>
                </c:pt>
                <c:pt idx="5864">
                  <c:v>1855.25</c:v>
                </c:pt>
                <c:pt idx="5865">
                  <c:v>1400</c:v>
                </c:pt>
                <c:pt idx="5866">
                  <c:v>1673.33</c:v>
                </c:pt>
                <c:pt idx="5867">
                  <c:v>2257.08</c:v>
                </c:pt>
                <c:pt idx="5868">
                  <c:v>3124.75</c:v>
                </c:pt>
                <c:pt idx="5869">
                  <c:v>1201.6600000000001</c:v>
                </c:pt>
                <c:pt idx="5870">
                  <c:v>1724.33</c:v>
                </c:pt>
                <c:pt idx="5871">
                  <c:v>2753.33</c:v>
                </c:pt>
                <c:pt idx="5872">
                  <c:v>2750</c:v>
                </c:pt>
                <c:pt idx="5873">
                  <c:v>1254.25</c:v>
                </c:pt>
                <c:pt idx="5874">
                  <c:v>1413.66</c:v>
                </c:pt>
                <c:pt idx="5875">
                  <c:v>999.5</c:v>
                </c:pt>
                <c:pt idx="5876">
                  <c:v>897</c:v>
                </c:pt>
                <c:pt idx="5877">
                  <c:v>1170.6600000000001</c:v>
                </c:pt>
                <c:pt idx="5878">
                  <c:v>854.16</c:v>
                </c:pt>
                <c:pt idx="5879">
                  <c:v>2979.16</c:v>
                </c:pt>
                <c:pt idx="5880">
                  <c:v>2216.66</c:v>
                </c:pt>
                <c:pt idx="5881">
                  <c:v>3249.25</c:v>
                </c:pt>
                <c:pt idx="5882">
                  <c:v>1862.5</c:v>
                </c:pt>
                <c:pt idx="5883">
                  <c:v>764.16</c:v>
                </c:pt>
                <c:pt idx="5884">
                  <c:v>1400</c:v>
                </c:pt>
                <c:pt idx="5885">
                  <c:v>1805.33</c:v>
                </c:pt>
                <c:pt idx="5886">
                  <c:v>2386</c:v>
                </c:pt>
                <c:pt idx="5887">
                  <c:v>1000</c:v>
                </c:pt>
                <c:pt idx="5888">
                  <c:v>2166.66</c:v>
                </c:pt>
                <c:pt idx="5889">
                  <c:v>1259.1600000000001</c:v>
                </c:pt>
                <c:pt idx="5890">
                  <c:v>1895.16</c:v>
                </c:pt>
                <c:pt idx="5891">
                  <c:v>2237.25</c:v>
                </c:pt>
                <c:pt idx="5892">
                  <c:v>1300</c:v>
                </c:pt>
                <c:pt idx="5893">
                  <c:v>2085.5</c:v>
                </c:pt>
                <c:pt idx="5894">
                  <c:v>870.5</c:v>
                </c:pt>
                <c:pt idx="5895">
                  <c:v>1500</c:v>
                </c:pt>
                <c:pt idx="5896">
                  <c:v>3576.66</c:v>
                </c:pt>
                <c:pt idx="5897">
                  <c:v>550.25</c:v>
                </c:pt>
                <c:pt idx="5898">
                  <c:v>1900.5</c:v>
                </c:pt>
                <c:pt idx="5899">
                  <c:v>1350</c:v>
                </c:pt>
                <c:pt idx="5900">
                  <c:v>2156.75</c:v>
                </c:pt>
                <c:pt idx="5901">
                  <c:v>1514.66</c:v>
                </c:pt>
                <c:pt idx="5902">
                  <c:v>1102.5</c:v>
                </c:pt>
                <c:pt idx="5903">
                  <c:v>1101.75</c:v>
                </c:pt>
                <c:pt idx="5904">
                  <c:v>907.58</c:v>
                </c:pt>
                <c:pt idx="5905">
                  <c:v>1028.5</c:v>
                </c:pt>
                <c:pt idx="5906">
                  <c:v>571.16</c:v>
                </c:pt>
                <c:pt idx="5907">
                  <c:v>1925.5</c:v>
                </c:pt>
                <c:pt idx="5908">
                  <c:v>2850.16</c:v>
                </c:pt>
                <c:pt idx="5909">
                  <c:v>2000</c:v>
                </c:pt>
                <c:pt idx="5910">
                  <c:v>2566.66</c:v>
                </c:pt>
                <c:pt idx="5911">
                  <c:v>2101.25</c:v>
                </c:pt>
                <c:pt idx="5912">
                  <c:v>1566.83</c:v>
                </c:pt>
                <c:pt idx="5913">
                  <c:v>1678.58</c:v>
                </c:pt>
                <c:pt idx="5914">
                  <c:v>1400</c:v>
                </c:pt>
                <c:pt idx="5915">
                  <c:v>1200</c:v>
                </c:pt>
                <c:pt idx="5916">
                  <c:v>1200</c:v>
                </c:pt>
                <c:pt idx="5917">
                  <c:v>1625</c:v>
                </c:pt>
                <c:pt idx="5918">
                  <c:v>1400</c:v>
                </c:pt>
                <c:pt idx="5919">
                  <c:v>1719.58</c:v>
                </c:pt>
                <c:pt idx="5920">
                  <c:v>1000</c:v>
                </c:pt>
                <c:pt idx="5921">
                  <c:v>2750</c:v>
                </c:pt>
                <c:pt idx="5922">
                  <c:v>1380</c:v>
                </c:pt>
                <c:pt idx="5923">
                  <c:v>1259.9100000000001</c:v>
                </c:pt>
                <c:pt idx="5924">
                  <c:v>800</c:v>
                </c:pt>
                <c:pt idx="5925">
                  <c:v>1254.25</c:v>
                </c:pt>
                <c:pt idx="5926">
                  <c:v>1060</c:v>
                </c:pt>
                <c:pt idx="5927">
                  <c:v>1341.66</c:v>
                </c:pt>
                <c:pt idx="5928">
                  <c:v>1800</c:v>
                </c:pt>
                <c:pt idx="5929">
                  <c:v>2172.5</c:v>
                </c:pt>
                <c:pt idx="5930">
                  <c:v>2941.83</c:v>
                </c:pt>
                <c:pt idx="5931">
                  <c:v>1770.75</c:v>
                </c:pt>
                <c:pt idx="5932">
                  <c:v>3103.91</c:v>
                </c:pt>
                <c:pt idx="5933">
                  <c:v>1546.16</c:v>
                </c:pt>
                <c:pt idx="5934">
                  <c:v>596.16</c:v>
                </c:pt>
                <c:pt idx="5935">
                  <c:v>571.66</c:v>
                </c:pt>
                <c:pt idx="5936">
                  <c:v>1196.33</c:v>
                </c:pt>
                <c:pt idx="5937">
                  <c:v>3291.91</c:v>
                </c:pt>
                <c:pt idx="5938">
                  <c:v>1447.83</c:v>
                </c:pt>
                <c:pt idx="5939">
                  <c:v>11000</c:v>
                </c:pt>
                <c:pt idx="5940">
                  <c:v>1268</c:v>
                </c:pt>
                <c:pt idx="5941">
                  <c:v>2840.08</c:v>
                </c:pt>
                <c:pt idx="5942">
                  <c:v>1166.6600000000001</c:v>
                </c:pt>
                <c:pt idx="5943">
                  <c:v>200</c:v>
                </c:pt>
                <c:pt idx="5944">
                  <c:v>2533.33</c:v>
                </c:pt>
                <c:pt idx="5945">
                  <c:v>1516.66</c:v>
                </c:pt>
                <c:pt idx="5946">
                  <c:v>1633.33</c:v>
                </c:pt>
                <c:pt idx="5947">
                  <c:v>1232.83</c:v>
                </c:pt>
                <c:pt idx="5948">
                  <c:v>559</c:v>
                </c:pt>
                <c:pt idx="5949">
                  <c:v>3257.75</c:v>
                </c:pt>
                <c:pt idx="5950">
                  <c:v>1950</c:v>
                </c:pt>
                <c:pt idx="5951">
                  <c:v>4225.66</c:v>
                </c:pt>
                <c:pt idx="5952">
                  <c:v>1067.9100000000001</c:v>
                </c:pt>
                <c:pt idx="5953">
                  <c:v>2216.66</c:v>
                </c:pt>
                <c:pt idx="5954">
                  <c:v>1353.33</c:v>
                </c:pt>
                <c:pt idx="5955">
                  <c:v>2303.33</c:v>
                </c:pt>
                <c:pt idx="5956">
                  <c:v>1625</c:v>
                </c:pt>
                <c:pt idx="5957">
                  <c:v>1516.66</c:v>
                </c:pt>
                <c:pt idx="5958">
                  <c:v>362.83</c:v>
                </c:pt>
                <c:pt idx="5959">
                  <c:v>2600</c:v>
                </c:pt>
                <c:pt idx="5960">
                  <c:v>1100</c:v>
                </c:pt>
                <c:pt idx="5961">
                  <c:v>2150</c:v>
                </c:pt>
                <c:pt idx="5962">
                  <c:v>1341.66</c:v>
                </c:pt>
                <c:pt idx="5963">
                  <c:v>1349.83</c:v>
                </c:pt>
                <c:pt idx="5964">
                  <c:v>2100</c:v>
                </c:pt>
                <c:pt idx="5965">
                  <c:v>2159</c:v>
                </c:pt>
                <c:pt idx="5966">
                  <c:v>1185.6600000000001</c:v>
                </c:pt>
                <c:pt idx="5967">
                  <c:v>1166.6600000000001</c:v>
                </c:pt>
                <c:pt idx="5968">
                  <c:v>1793.33</c:v>
                </c:pt>
                <c:pt idx="5969">
                  <c:v>1166.6600000000001</c:v>
                </c:pt>
                <c:pt idx="5970">
                  <c:v>1050</c:v>
                </c:pt>
                <c:pt idx="5971">
                  <c:v>1000</c:v>
                </c:pt>
                <c:pt idx="5972">
                  <c:v>2548</c:v>
                </c:pt>
                <c:pt idx="5973">
                  <c:v>646.16</c:v>
                </c:pt>
                <c:pt idx="5974">
                  <c:v>2367.41</c:v>
                </c:pt>
                <c:pt idx="5975">
                  <c:v>2108.33</c:v>
                </c:pt>
                <c:pt idx="5976">
                  <c:v>1319</c:v>
                </c:pt>
                <c:pt idx="5977">
                  <c:v>1400</c:v>
                </c:pt>
                <c:pt idx="5978">
                  <c:v>1200</c:v>
                </c:pt>
                <c:pt idx="5979">
                  <c:v>1023.08</c:v>
                </c:pt>
                <c:pt idx="5980">
                  <c:v>671.16</c:v>
                </c:pt>
                <c:pt idx="5981">
                  <c:v>1678.58</c:v>
                </c:pt>
                <c:pt idx="5982">
                  <c:v>1259.1600000000001</c:v>
                </c:pt>
                <c:pt idx="5983">
                  <c:v>2032.33</c:v>
                </c:pt>
                <c:pt idx="5984">
                  <c:v>1895.66</c:v>
                </c:pt>
                <c:pt idx="5985">
                  <c:v>747.41</c:v>
                </c:pt>
                <c:pt idx="5986">
                  <c:v>2704.33</c:v>
                </c:pt>
                <c:pt idx="5987">
                  <c:v>1679.16</c:v>
                </c:pt>
                <c:pt idx="5988">
                  <c:v>1160.6600000000001</c:v>
                </c:pt>
                <c:pt idx="5989">
                  <c:v>865.58</c:v>
                </c:pt>
                <c:pt idx="5990">
                  <c:v>1300</c:v>
                </c:pt>
                <c:pt idx="5991">
                  <c:v>1961.83</c:v>
                </c:pt>
                <c:pt idx="5992">
                  <c:v>2116.66</c:v>
                </c:pt>
                <c:pt idx="5993">
                  <c:v>3233.33</c:v>
                </c:pt>
                <c:pt idx="5994">
                  <c:v>3246.41</c:v>
                </c:pt>
                <c:pt idx="5995">
                  <c:v>1192.33</c:v>
                </c:pt>
                <c:pt idx="5996">
                  <c:v>1625.66</c:v>
                </c:pt>
                <c:pt idx="5997">
                  <c:v>546.16</c:v>
                </c:pt>
                <c:pt idx="5998">
                  <c:v>900</c:v>
                </c:pt>
                <c:pt idx="5999">
                  <c:v>1028.5</c:v>
                </c:pt>
                <c:pt idx="6000">
                  <c:v>1200</c:v>
                </c:pt>
                <c:pt idx="6001">
                  <c:v>2100</c:v>
                </c:pt>
                <c:pt idx="6002">
                  <c:v>909.91</c:v>
                </c:pt>
                <c:pt idx="6003">
                  <c:v>991.66</c:v>
                </c:pt>
                <c:pt idx="6004">
                  <c:v>2308</c:v>
                </c:pt>
                <c:pt idx="6005">
                  <c:v>1516.66</c:v>
                </c:pt>
                <c:pt idx="6006">
                  <c:v>700</c:v>
                </c:pt>
                <c:pt idx="6007">
                  <c:v>1400</c:v>
                </c:pt>
                <c:pt idx="6008">
                  <c:v>3850</c:v>
                </c:pt>
                <c:pt idx="6009">
                  <c:v>1183.6600000000001</c:v>
                </c:pt>
                <c:pt idx="6010">
                  <c:v>1834.08</c:v>
                </c:pt>
                <c:pt idx="6011">
                  <c:v>2555</c:v>
                </c:pt>
                <c:pt idx="6012">
                  <c:v>6532.16</c:v>
                </c:pt>
                <c:pt idx="6013">
                  <c:v>1281.25</c:v>
                </c:pt>
                <c:pt idx="6014">
                  <c:v>1000</c:v>
                </c:pt>
                <c:pt idx="6015">
                  <c:v>2176</c:v>
                </c:pt>
                <c:pt idx="6016">
                  <c:v>3483.33</c:v>
                </c:pt>
                <c:pt idx="6017">
                  <c:v>1475.83</c:v>
                </c:pt>
                <c:pt idx="6018">
                  <c:v>560</c:v>
                </c:pt>
                <c:pt idx="6019">
                  <c:v>1230.08</c:v>
                </c:pt>
                <c:pt idx="6020">
                  <c:v>1700</c:v>
                </c:pt>
                <c:pt idx="6021">
                  <c:v>2179.83</c:v>
                </c:pt>
                <c:pt idx="6022">
                  <c:v>565.33000000000004</c:v>
                </c:pt>
                <c:pt idx="6023">
                  <c:v>1341.66</c:v>
                </c:pt>
                <c:pt idx="6024">
                  <c:v>2833.33</c:v>
                </c:pt>
                <c:pt idx="6025">
                  <c:v>1866.66</c:v>
                </c:pt>
                <c:pt idx="6026">
                  <c:v>1949.33</c:v>
                </c:pt>
                <c:pt idx="6027">
                  <c:v>854.16</c:v>
                </c:pt>
                <c:pt idx="6028">
                  <c:v>646.16</c:v>
                </c:pt>
                <c:pt idx="6029">
                  <c:v>2840</c:v>
                </c:pt>
                <c:pt idx="6030">
                  <c:v>589.41</c:v>
                </c:pt>
                <c:pt idx="6031">
                  <c:v>2364.16</c:v>
                </c:pt>
                <c:pt idx="6032">
                  <c:v>1062.9100000000001</c:v>
                </c:pt>
                <c:pt idx="6033">
                  <c:v>1995.41</c:v>
                </c:pt>
                <c:pt idx="6034">
                  <c:v>1350</c:v>
                </c:pt>
                <c:pt idx="6035">
                  <c:v>1995.41</c:v>
                </c:pt>
                <c:pt idx="6036">
                  <c:v>1148</c:v>
                </c:pt>
                <c:pt idx="6037">
                  <c:v>1478.16</c:v>
                </c:pt>
                <c:pt idx="6038">
                  <c:v>1991.66</c:v>
                </c:pt>
                <c:pt idx="6039">
                  <c:v>1610</c:v>
                </c:pt>
                <c:pt idx="6040">
                  <c:v>3415.75</c:v>
                </c:pt>
                <c:pt idx="6041">
                  <c:v>3422.16</c:v>
                </c:pt>
                <c:pt idx="6042">
                  <c:v>1233.33</c:v>
                </c:pt>
                <c:pt idx="6043">
                  <c:v>1516.66</c:v>
                </c:pt>
                <c:pt idx="6044">
                  <c:v>1955.08</c:v>
                </c:pt>
                <c:pt idx="6045">
                  <c:v>2156.75</c:v>
                </c:pt>
                <c:pt idx="6046">
                  <c:v>4540.25</c:v>
                </c:pt>
                <c:pt idx="6047">
                  <c:v>2266.66</c:v>
                </c:pt>
                <c:pt idx="6048">
                  <c:v>1879.58</c:v>
                </c:pt>
                <c:pt idx="6049">
                  <c:v>1281.25</c:v>
                </c:pt>
                <c:pt idx="6050">
                  <c:v>1185.6600000000001</c:v>
                </c:pt>
                <c:pt idx="6051">
                  <c:v>1834.08</c:v>
                </c:pt>
                <c:pt idx="6052">
                  <c:v>1545.25</c:v>
                </c:pt>
                <c:pt idx="6053">
                  <c:v>1062.6600000000001</c:v>
                </c:pt>
                <c:pt idx="6054">
                  <c:v>900</c:v>
                </c:pt>
                <c:pt idx="6055">
                  <c:v>629.5</c:v>
                </c:pt>
                <c:pt idx="6056">
                  <c:v>1570.33</c:v>
                </c:pt>
                <c:pt idx="6057">
                  <c:v>1416.66</c:v>
                </c:pt>
                <c:pt idx="6058">
                  <c:v>5016.66</c:v>
                </c:pt>
                <c:pt idx="6059">
                  <c:v>1701.16</c:v>
                </c:pt>
                <c:pt idx="6060">
                  <c:v>1344.33</c:v>
                </c:pt>
                <c:pt idx="6061">
                  <c:v>1400</c:v>
                </c:pt>
                <c:pt idx="6062">
                  <c:v>5833.33</c:v>
                </c:pt>
                <c:pt idx="6063">
                  <c:v>2316.66</c:v>
                </c:pt>
                <c:pt idx="6064">
                  <c:v>2196.66</c:v>
                </c:pt>
                <c:pt idx="6065">
                  <c:v>1633.33</c:v>
                </c:pt>
                <c:pt idx="6066">
                  <c:v>900</c:v>
                </c:pt>
                <c:pt idx="6067">
                  <c:v>1055</c:v>
                </c:pt>
                <c:pt idx="6068">
                  <c:v>359</c:v>
                </c:pt>
                <c:pt idx="6069">
                  <c:v>1403.16</c:v>
                </c:pt>
                <c:pt idx="6070">
                  <c:v>1413.66</c:v>
                </c:pt>
                <c:pt idx="6071">
                  <c:v>1942.08</c:v>
                </c:pt>
                <c:pt idx="6072">
                  <c:v>3966.66</c:v>
                </c:pt>
                <c:pt idx="6073">
                  <c:v>872</c:v>
                </c:pt>
                <c:pt idx="6074">
                  <c:v>1685.66</c:v>
                </c:pt>
                <c:pt idx="6075">
                  <c:v>4536.25</c:v>
                </c:pt>
                <c:pt idx="6076">
                  <c:v>1610</c:v>
                </c:pt>
                <c:pt idx="6077">
                  <c:v>875</c:v>
                </c:pt>
                <c:pt idx="6078">
                  <c:v>1807.91</c:v>
                </c:pt>
                <c:pt idx="6079">
                  <c:v>2800</c:v>
                </c:pt>
                <c:pt idx="6080">
                  <c:v>1387.5</c:v>
                </c:pt>
                <c:pt idx="6081">
                  <c:v>3125</c:v>
                </c:pt>
                <c:pt idx="6082">
                  <c:v>1835.16</c:v>
                </c:pt>
                <c:pt idx="6083">
                  <c:v>1250</c:v>
                </c:pt>
                <c:pt idx="6084">
                  <c:v>2570.41</c:v>
                </c:pt>
                <c:pt idx="6085">
                  <c:v>750.25</c:v>
                </c:pt>
                <c:pt idx="6086">
                  <c:v>800</c:v>
                </c:pt>
                <c:pt idx="6087">
                  <c:v>2963.41</c:v>
                </c:pt>
                <c:pt idx="6088">
                  <c:v>1029.08</c:v>
                </c:pt>
                <c:pt idx="6089">
                  <c:v>1617.41</c:v>
                </c:pt>
                <c:pt idx="6090">
                  <c:v>7026.66</c:v>
                </c:pt>
                <c:pt idx="6091">
                  <c:v>3319.16</c:v>
                </c:pt>
                <c:pt idx="6092">
                  <c:v>1683.33</c:v>
                </c:pt>
                <c:pt idx="6093">
                  <c:v>875</c:v>
                </c:pt>
                <c:pt idx="6094">
                  <c:v>1633.33</c:v>
                </c:pt>
                <c:pt idx="6095">
                  <c:v>1093.75</c:v>
                </c:pt>
                <c:pt idx="6096">
                  <c:v>2037.25</c:v>
                </c:pt>
                <c:pt idx="6097">
                  <c:v>1259.1600000000001</c:v>
                </c:pt>
                <c:pt idx="6098">
                  <c:v>1514.41</c:v>
                </c:pt>
                <c:pt idx="6099">
                  <c:v>2983.83</c:v>
                </c:pt>
                <c:pt idx="6100">
                  <c:v>1516.66</c:v>
                </c:pt>
                <c:pt idx="6101">
                  <c:v>1678.58</c:v>
                </c:pt>
                <c:pt idx="6102">
                  <c:v>1633.33</c:v>
                </c:pt>
                <c:pt idx="6103">
                  <c:v>1141.6600000000001</c:v>
                </c:pt>
                <c:pt idx="6104">
                  <c:v>380</c:v>
                </c:pt>
                <c:pt idx="6105">
                  <c:v>2500</c:v>
                </c:pt>
                <c:pt idx="6106">
                  <c:v>3500</c:v>
                </c:pt>
                <c:pt idx="6107">
                  <c:v>1166.6600000000001</c:v>
                </c:pt>
                <c:pt idx="6108">
                  <c:v>1458.33</c:v>
                </c:pt>
                <c:pt idx="6109">
                  <c:v>1524.08</c:v>
                </c:pt>
                <c:pt idx="6110">
                  <c:v>2156.75</c:v>
                </c:pt>
                <c:pt idx="6111">
                  <c:v>2268</c:v>
                </c:pt>
                <c:pt idx="6112">
                  <c:v>1617.91</c:v>
                </c:pt>
                <c:pt idx="6113">
                  <c:v>2640.75</c:v>
                </c:pt>
                <c:pt idx="6114">
                  <c:v>6775.83</c:v>
                </c:pt>
                <c:pt idx="6115">
                  <c:v>916.16</c:v>
                </c:pt>
                <c:pt idx="6116">
                  <c:v>1442</c:v>
                </c:pt>
                <c:pt idx="6117">
                  <c:v>5000</c:v>
                </c:pt>
                <c:pt idx="6118">
                  <c:v>1442</c:v>
                </c:pt>
                <c:pt idx="6119">
                  <c:v>1160.08</c:v>
                </c:pt>
                <c:pt idx="6120">
                  <c:v>2053.33</c:v>
                </c:pt>
                <c:pt idx="6121">
                  <c:v>2100</c:v>
                </c:pt>
                <c:pt idx="6122">
                  <c:v>1811.08</c:v>
                </c:pt>
                <c:pt idx="6123">
                  <c:v>1166.6600000000001</c:v>
                </c:pt>
                <c:pt idx="6124">
                  <c:v>1750</c:v>
                </c:pt>
                <c:pt idx="6125">
                  <c:v>1400</c:v>
                </c:pt>
                <c:pt idx="6126">
                  <c:v>1400</c:v>
                </c:pt>
                <c:pt idx="6127">
                  <c:v>596.16</c:v>
                </c:pt>
                <c:pt idx="6128">
                  <c:v>1939.16</c:v>
                </c:pt>
                <c:pt idx="6129">
                  <c:v>2844.83</c:v>
                </c:pt>
                <c:pt idx="6130">
                  <c:v>1185.6600000000001</c:v>
                </c:pt>
                <c:pt idx="6131">
                  <c:v>1020</c:v>
                </c:pt>
                <c:pt idx="6132">
                  <c:v>703</c:v>
                </c:pt>
                <c:pt idx="6133">
                  <c:v>1715</c:v>
                </c:pt>
                <c:pt idx="6134">
                  <c:v>1250</c:v>
                </c:pt>
                <c:pt idx="6135">
                  <c:v>1656.5</c:v>
                </c:pt>
                <c:pt idx="6136">
                  <c:v>1080.58</c:v>
                </c:pt>
                <c:pt idx="6137">
                  <c:v>2333.33</c:v>
                </c:pt>
                <c:pt idx="6138">
                  <c:v>2166.66</c:v>
                </c:pt>
                <c:pt idx="6139">
                  <c:v>1306.1600000000001</c:v>
                </c:pt>
                <c:pt idx="6140">
                  <c:v>1800</c:v>
                </c:pt>
                <c:pt idx="6141">
                  <c:v>1625</c:v>
                </c:pt>
                <c:pt idx="6142">
                  <c:v>1524.08</c:v>
                </c:pt>
                <c:pt idx="6143">
                  <c:v>7733.5</c:v>
                </c:pt>
                <c:pt idx="6144">
                  <c:v>1100</c:v>
                </c:pt>
                <c:pt idx="6145">
                  <c:v>400</c:v>
                </c:pt>
                <c:pt idx="6146">
                  <c:v>1845.33</c:v>
                </c:pt>
                <c:pt idx="6147">
                  <c:v>1103.08</c:v>
                </c:pt>
                <c:pt idx="6148">
                  <c:v>2963.41</c:v>
                </c:pt>
                <c:pt idx="6149">
                  <c:v>2716.66</c:v>
                </c:pt>
                <c:pt idx="6150">
                  <c:v>1300</c:v>
                </c:pt>
                <c:pt idx="6151">
                  <c:v>3333.33</c:v>
                </c:pt>
                <c:pt idx="6152">
                  <c:v>1050</c:v>
                </c:pt>
                <c:pt idx="6153">
                  <c:v>1402</c:v>
                </c:pt>
                <c:pt idx="6154">
                  <c:v>1516.66</c:v>
                </c:pt>
                <c:pt idx="6155">
                  <c:v>2571.58</c:v>
                </c:pt>
                <c:pt idx="6156">
                  <c:v>3700</c:v>
                </c:pt>
                <c:pt idx="6157">
                  <c:v>1546.16</c:v>
                </c:pt>
                <c:pt idx="6158">
                  <c:v>267</c:v>
                </c:pt>
                <c:pt idx="6159">
                  <c:v>2771.08</c:v>
                </c:pt>
                <c:pt idx="6160">
                  <c:v>1866.66</c:v>
                </c:pt>
                <c:pt idx="6161">
                  <c:v>1447.83</c:v>
                </c:pt>
                <c:pt idx="6162">
                  <c:v>1208.33</c:v>
                </c:pt>
                <c:pt idx="6163">
                  <c:v>2375.66</c:v>
                </c:pt>
                <c:pt idx="6164">
                  <c:v>2577.5</c:v>
                </c:pt>
                <c:pt idx="6165">
                  <c:v>1400</c:v>
                </c:pt>
                <c:pt idx="6166">
                  <c:v>2900</c:v>
                </c:pt>
                <c:pt idx="6167">
                  <c:v>1000</c:v>
                </c:pt>
                <c:pt idx="6168">
                  <c:v>2426.16</c:v>
                </c:pt>
                <c:pt idx="6169">
                  <c:v>1657.91</c:v>
                </c:pt>
                <c:pt idx="6170">
                  <c:v>1678.58</c:v>
                </c:pt>
                <c:pt idx="6171">
                  <c:v>2118.83</c:v>
                </c:pt>
                <c:pt idx="6172">
                  <c:v>1350</c:v>
                </c:pt>
                <c:pt idx="6173">
                  <c:v>1750</c:v>
                </c:pt>
                <c:pt idx="6174">
                  <c:v>564</c:v>
                </c:pt>
                <c:pt idx="6175">
                  <c:v>2433.33</c:v>
                </c:pt>
                <c:pt idx="6176">
                  <c:v>1700</c:v>
                </c:pt>
                <c:pt idx="6177">
                  <c:v>4708</c:v>
                </c:pt>
                <c:pt idx="6178">
                  <c:v>1678.58</c:v>
                </c:pt>
                <c:pt idx="6179">
                  <c:v>1716.66</c:v>
                </c:pt>
                <c:pt idx="6180">
                  <c:v>1000</c:v>
                </c:pt>
                <c:pt idx="6181">
                  <c:v>1750</c:v>
                </c:pt>
                <c:pt idx="6182">
                  <c:v>2000</c:v>
                </c:pt>
                <c:pt idx="6183">
                  <c:v>1151</c:v>
                </c:pt>
                <c:pt idx="6184">
                  <c:v>2114.91</c:v>
                </c:pt>
                <c:pt idx="6185">
                  <c:v>1883.16</c:v>
                </c:pt>
                <c:pt idx="6186">
                  <c:v>1173.25</c:v>
                </c:pt>
                <c:pt idx="6187">
                  <c:v>1780</c:v>
                </c:pt>
                <c:pt idx="6188">
                  <c:v>2392.83</c:v>
                </c:pt>
                <c:pt idx="6189">
                  <c:v>1166.6600000000001</c:v>
                </c:pt>
                <c:pt idx="6190">
                  <c:v>4063.5</c:v>
                </c:pt>
                <c:pt idx="6191">
                  <c:v>2800</c:v>
                </c:pt>
                <c:pt idx="6192">
                  <c:v>1761.25</c:v>
                </c:pt>
                <c:pt idx="6193">
                  <c:v>1483.33</c:v>
                </c:pt>
                <c:pt idx="6194">
                  <c:v>3633.33</c:v>
                </c:pt>
                <c:pt idx="6195">
                  <c:v>890</c:v>
                </c:pt>
                <c:pt idx="6196">
                  <c:v>1199</c:v>
                </c:pt>
                <c:pt idx="6197">
                  <c:v>2493.33</c:v>
                </c:pt>
                <c:pt idx="6198">
                  <c:v>2480.91</c:v>
                </c:pt>
                <c:pt idx="6199">
                  <c:v>1191.6600000000001</c:v>
                </c:pt>
                <c:pt idx="6200">
                  <c:v>1983.91</c:v>
                </c:pt>
                <c:pt idx="6201">
                  <c:v>1600</c:v>
                </c:pt>
                <c:pt idx="6202">
                  <c:v>2227.08</c:v>
                </c:pt>
                <c:pt idx="6203">
                  <c:v>1000</c:v>
                </c:pt>
                <c:pt idx="6204">
                  <c:v>2463.25</c:v>
                </c:pt>
                <c:pt idx="6205">
                  <c:v>400</c:v>
                </c:pt>
                <c:pt idx="6206">
                  <c:v>693.66</c:v>
                </c:pt>
                <c:pt idx="6207">
                  <c:v>1575</c:v>
                </c:pt>
                <c:pt idx="6208">
                  <c:v>1661.33</c:v>
                </c:pt>
                <c:pt idx="6209">
                  <c:v>1516.66</c:v>
                </c:pt>
                <c:pt idx="6210">
                  <c:v>1527.66</c:v>
                </c:pt>
                <c:pt idx="6211">
                  <c:v>3591.66</c:v>
                </c:pt>
                <c:pt idx="6212">
                  <c:v>1300</c:v>
                </c:pt>
                <c:pt idx="6213">
                  <c:v>1948.75</c:v>
                </c:pt>
                <c:pt idx="6214">
                  <c:v>3632.33</c:v>
                </c:pt>
                <c:pt idx="6215">
                  <c:v>751</c:v>
                </c:pt>
                <c:pt idx="6216">
                  <c:v>1825</c:v>
                </c:pt>
                <c:pt idx="6217">
                  <c:v>1820</c:v>
                </c:pt>
                <c:pt idx="6218">
                  <c:v>1283.33</c:v>
                </c:pt>
                <c:pt idx="6219">
                  <c:v>1550</c:v>
                </c:pt>
                <c:pt idx="6220">
                  <c:v>1050</c:v>
                </c:pt>
                <c:pt idx="6221">
                  <c:v>1983.91</c:v>
                </c:pt>
                <c:pt idx="6222">
                  <c:v>2375</c:v>
                </c:pt>
                <c:pt idx="6223">
                  <c:v>3233.33</c:v>
                </c:pt>
                <c:pt idx="6224">
                  <c:v>2398.08</c:v>
                </c:pt>
                <c:pt idx="6225">
                  <c:v>2550</c:v>
                </c:pt>
                <c:pt idx="6226">
                  <c:v>3548.16</c:v>
                </c:pt>
                <c:pt idx="6227">
                  <c:v>1081.08</c:v>
                </c:pt>
                <c:pt idx="6228">
                  <c:v>893.58</c:v>
                </c:pt>
                <c:pt idx="6229">
                  <c:v>1678.58</c:v>
                </c:pt>
                <c:pt idx="6230">
                  <c:v>1615</c:v>
                </c:pt>
                <c:pt idx="6231">
                  <c:v>5833.33</c:v>
                </c:pt>
                <c:pt idx="6232">
                  <c:v>1200</c:v>
                </c:pt>
                <c:pt idx="6233">
                  <c:v>1512.08</c:v>
                </c:pt>
                <c:pt idx="6234">
                  <c:v>1000</c:v>
                </c:pt>
                <c:pt idx="6235">
                  <c:v>1973.83</c:v>
                </c:pt>
                <c:pt idx="6236">
                  <c:v>1637.33</c:v>
                </c:pt>
                <c:pt idx="6237">
                  <c:v>1925.25</c:v>
                </c:pt>
                <c:pt idx="6238">
                  <c:v>930</c:v>
                </c:pt>
                <c:pt idx="6239">
                  <c:v>2333.33</c:v>
                </c:pt>
                <c:pt idx="6240">
                  <c:v>718.83</c:v>
                </c:pt>
                <c:pt idx="6241">
                  <c:v>2420.83</c:v>
                </c:pt>
                <c:pt idx="6242">
                  <c:v>426.91</c:v>
                </c:pt>
                <c:pt idx="6243">
                  <c:v>5833.33</c:v>
                </c:pt>
                <c:pt idx="6244">
                  <c:v>1283.33</c:v>
                </c:pt>
                <c:pt idx="6245">
                  <c:v>1516.66</c:v>
                </c:pt>
                <c:pt idx="6246">
                  <c:v>530</c:v>
                </c:pt>
                <c:pt idx="6247">
                  <c:v>1500</c:v>
                </c:pt>
                <c:pt idx="6248">
                  <c:v>1520.66</c:v>
                </c:pt>
                <c:pt idx="6249">
                  <c:v>1166.6600000000001</c:v>
                </c:pt>
                <c:pt idx="6250">
                  <c:v>1369.58</c:v>
                </c:pt>
                <c:pt idx="6251">
                  <c:v>1400</c:v>
                </c:pt>
                <c:pt idx="6252">
                  <c:v>1750</c:v>
                </c:pt>
                <c:pt idx="6253">
                  <c:v>2328.16</c:v>
                </c:pt>
                <c:pt idx="6254">
                  <c:v>1200</c:v>
                </c:pt>
                <c:pt idx="6255">
                  <c:v>2275</c:v>
                </c:pt>
                <c:pt idx="6256">
                  <c:v>1513.91</c:v>
                </c:pt>
                <c:pt idx="6257">
                  <c:v>116.66</c:v>
                </c:pt>
                <c:pt idx="6258">
                  <c:v>1400</c:v>
                </c:pt>
                <c:pt idx="6259">
                  <c:v>1166.6600000000001</c:v>
                </c:pt>
                <c:pt idx="6260">
                  <c:v>1251.5</c:v>
                </c:pt>
                <c:pt idx="6261">
                  <c:v>3016.66</c:v>
                </c:pt>
                <c:pt idx="6262">
                  <c:v>1349.5</c:v>
                </c:pt>
                <c:pt idx="6263">
                  <c:v>396.16</c:v>
                </c:pt>
                <c:pt idx="6264">
                  <c:v>2008.33</c:v>
                </c:pt>
                <c:pt idx="6265">
                  <c:v>3800</c:v>
                </c:pt>
                <c:pt idx="6266">
                  <c:v>3356.25</c:v>
                </c:pt>
                <c:pt idx="6267">
                  <c:v>1649.83</c:v>
                </c:pt>
                <c:pt idx="6268">
                  <c:v>1413.66</c:v>
                </c:pt>
                <c:pt idx="6269">
                  <c:v>639.33000000000004</c:v>
                </c:pt>
                <c:pt idx="6270">
                  <c:v>1376.66</c:v>
                </c:pt>
                <c:pt idx="6271">
                  <c:v>1393</c:v>
                </c:pt>
                <c:pt idx="6272">
                  <c:v>1600</c:v>
                </c:pt>
                <c:pt idx="6273">
                  <c:v>1896.91</c:v>
                </c:pt>
                <c:pt idx="6274">
                  <c:v>3500</c:v>
                </c:pt>
                <c:pt idx="6275">
                  <c:v>1866.66</c:v>
                </c:pt>
                <c:pt idx="6276">
                  <c:v>220</c:v>
                </c:pt>
                <c:pt idx="6277">
                  <c:v>747.41</c:v>
                </c:pt>
                <c:pt idx="6278">
                  <c:v>3407.33</c:v>
                </c:pt>
                <c:pt idx="6279">
                  <c:v>850</c:v>
                </c:pt>
                <c:pt idx="6280">
                  <c:v>1633.33</c:v>
                </c:pt>
                <c:pt idx="6281">
                  <c:v>840</c:v>
                </c:pt>
                <c:pt idx="6282">
                  <c:v>1716.66</c:v>
                </c:pt>
                <c:pt idx="6283">
                  <c:v>2298.16</c:v>
                </c:pt>
                <c:pt idx="6284">
                  <c:v>1393</c:v>
                </c:pt>
                <c:pt idx="6285">
                  <c:v>1995.41</c:v>
                </c:pt>
                <c:pt idx="6286">
                  <c:v>1107.5</c:v>
                </c:pt>
                <c:pt idx="6287">
                  <c:v>1353.66</c:v>
                </c:pt>
                <c:pt idx="6288">
                  <c:v>1341.66</c:v>
                </c:pt>
                <c:pt idx="6289">
                  <c:v>1514.41</c:v>
                </c:pt>
                <c:pt idx="6290">
                  <c:v>1554.41</c:v>
                </c:pt>
                <c:pt idx="6291">
                  <c:v>1191.6600000000001</c:v>
                </c:pt>
                <c:pt idx="6292">
                  <c:v>1933.33</c:v>
                </c:pt>
                <c:pt idx="6293">
                  <c:v>1185.6600000000001</c:v>
                </c:pt>
                <c:pt idx="6294">
                  <c:v>1960</c:v>
                </c:pt>
                <c:pt idx="6295">
                  <c:v>1621.66</c:v>
                </c:pt>
                <c:pt idx="6296">
                  <c:v>780</c:v>
                </c:pt>
                <c:pt idx="6297">
                  <c:v>300</c:v>
                </c:pt>
                <c:pt idx="6298">
                  <c:v>1516.66</c:v>
                </c:pt>
                <c:pt idx="6299">
                  <c:v>2407.16</c:v>
                </c:pt>
                <c:pt idx="6300">
                  <c:v>1100</c:v>
                </c:pt>
                <c:pt idx="6301">
                  <c:v>1306.1600000000001</c:v>
                </c:pt>
                <c:pt idx="6302">
                  <c:v>2098</c:v>
                </c:pt>
                <c:pt idx="6303">
                  <c:v>2000</c:v>
                </c:pt>
                <c:pt idx="6304">
                  <c:v>2096</c:v>
                </c:pt>
                <c:pt idx="6305">
                  <c:v>1500</c:v>
                </c:pt>
                <c:pt idx="6306">
                  <c:v>2000</c:v>
                </c:pt>
                <c:pt idx="6307">
                  <c:v>957</c:v>
                </c:pt>
                <c:pt idx="6308">
                  <c:v>1369.58</c:v>
                </c:pt>
                <c:pt idx="6309">
                  <c:v>1268</c:v>
                </c:pt>
                <c:pt idx="6310">
                  <c:v>1723.83</c:v>
                </c:pt>
                <c:pt idx="6311">
                  <c:v>646.16</c:v>
                </c:pt>
                <c:pt idx="6312">
                  <c:v>1785</c:v>
                </c:pt>
                <c:pt idx="6313">
                  <c:v>800.83</c:v>
                </c:pt>
                <c:pt idx="6314">
                  <c:v>1547</c:v>
                </c:pt>
                <c:pt idx="6315">
                  <c:v>2916.66</c:v>
                </c:pt>
                <c:pt idx="6316">
                  <c:v>1230.08</c:v>
                </c:pt>
                <c:pt idx="6317">
                  <c:v>2100</c:v>
                </c:pt>
                <c:pt idx="6318">
                  <c:v>1090</c:v>
                </c:pt>
                <c:pt idx="6319">
                  <c:v>3064.75</c:v>
                </c:pt>
                <c:pt idx="6320">
                  <c:v>2219.66</c:v>
                </c:pt>
                <c:pt idx="6321">
                  <c:v>581.16</c:v>
                </c:pt>
                <c:pt idx="6322">
                  <c:v>2838.08</c:v>
                </c:pt>
                <c:pt idx="6323">
                  <c:v>1750</c:v>
                </c:pt>
                <c:pt idx="6324">
                  <c:v>1100</c:v>
                </c:pt>
                <c:pt idx="6325">
                  <c:v>1200</c:v>
                </c:pt>
                <c:pt idx="6326">
                  <c:v>1834.08</c:v>
                </c:pt>
                <c:pt idx="6327">
                  <c:v>2033.33</c:v>
                </c:pt>
                <c:pt idx="6328">
                  <c:v>872</c:v>
                </c:pt>
                <c:pt idx="6329">
                  <c:v>2125</c:v>
                </c:pt>
                <c:pt idx="6330">
                  <c:v>626.91</c:v>
                </c:pt>
                <c:pt idx="6331">
                  <c:v>2963.41</c:v>
                </c:pt>
                <c:pt idx="6332">
                  <c:v>1850</c:v>
                </c:pt>
                <c:pt idx="6333">
                  <c:v>2916.66</c:v>
                </c:pt>
                <c:pt idx="6334">
                  <c:v>1866.66</c:v>
                </c:pt>
                <c:pt idx="6335">
                  <c:v>1755.83</c:v>
                </c:pt>
                <c:pt idx="6336">
                  <c:v>2960.08</c:v>
                </c:pt>
                <c:pt idx="6337">
                  <c:v>2672.91</c:v>
                </c:pt>
                <c:pt idx="6338">
                  <c:v>1073.33</c:v>
                </c:pt>
                <c:pt idx="6339">
                  <c:v>1625</c:v>
                </c:pt>
                <c:pt idx="6340">
                  <c:v>455</c:v>
                </c:pt>
                <c:pt idx="6341">
                  <c:v>1120</c:v>
                </c:pt>
                <c:pt idx="6342">
                  <c:v>1516.66</c:v>
                </c:pt>
                <c:pt idx="6343">
                  <c:v>4900</c:v>
                </c:pt>
                <c:pt idx="6344">
                  <c:v>2183.33</c:v>
                </c:pt>
                <c:pt idx="6345">
                  <c:v>1381</c:v>
                </c:pt>
                <c:pt idx="6346">
                  <c:v>1637.25</c:v>
                </c:pt>
                <c:pt idx="6347">
                  <c:v>1625.91</c:v>
                </c:pt>
                <c:pt idx="6348">
                  <c:v>783</c:v>
                </c:pt>
                <c:pt idx="6349">
                  <c:v>747.91</c:v>
                </c:pt>
                <c:pt idx="6350">
                  <c:v>770</c:v>
                </c:pt>
                <c:pt idx="6351">
                  <c:v>2250</c:v>
                </c:pt>
                <c:pt idx="6352">
                  <c:v>228.58</c:v>
                </c:pt>
                <c:pt idx="6353">
                  <c:v>3202.5</c:v>
                </c:pt>
                <c:pt idx="6354">
                  <c:v>2457.83</c:v>
                </c:pt>
                <c:pt idx="6355">
                  <c:v>2456.91</c:v>
                </c:pt>
                <c:pt idx="6356">
                  <c:v>1245.4100000000001</c:v>
                </c:pt>
                <c:pt idx="6357">
                  <c:v>3249.83</c:v>
                </c:pt>
                <c:pt idx="6358">
                  <c:v>1575.83</c:v>
                </c:pt>
                <c:pt idx="6359">
                  <c:v>1100</c:v>
                </c:pt>
                <c:pt idx="6360">
                  <c:v>550</c:v>
                </c:pt>
                <c:pt idx="6361">
                  <c:v>1413.66</c:v>
                </c:pt>
                <c:pt idx="6362">
                  <c:v>2398.75</c:v>
                </c:pt>
                <c:pt idx="6363">
                  <c:v>1157.4100000000001</c:v>
                </c:pt>
                <c:pt idx="6364">
                  <c:v>3800</c:v>
                </c:pt>
                <c:pt idx="6365">
                  <c:v>1633.33</c:v>
                </c:pt>
                <c:pt idx="6366">
                  <c:v>1415.91</c:v>
                </c:pt>
                <c:pt idx="6367">
                  <c:v>1509.75</c:v>
                </c:pt>
                <c:pt idx="6368">
                  <c:v>2221.16</c:v>
                </c:pt>
                <c:pt idx="6369">
                  <c:v>400</c:v>
                </c:pt>
                <c:pt idx="6370">
                  <c:v>1036.33</c:v>
                </c:pt>
                <c:pt idx="6371">
                  <c:v>800</c:v>
                </c:pt>
                <c:pt idx="6372">
                  <c:v>1700</c:v>
                </c:pt>
                <c:pt idx="6373">
                  <c:v>864</c:v>
                </c:pt>
                <c:pt idx="6374">
                  <c:v>1383.33</c:v>
                </c:pt>
                <c:pt idx="6375">
                  <c:v>870</c:v>
                </c:pt>
                <c:pt idx="6376">
                  <c:v>1575</c:v>
                </c:pt>
                <c:pt idx="6377">
                  <c:v>2100</c:v>
                </c:pt>
                <c:pt idx="6378">
                  <c:v>2916.66</c:v>
                </c:pt>
                <c:pt idx="6379">
                  <c:v>1866.66</c:v>
                </c:pt>
                <c:pt idx="6380">
                  <c:v>5866.66</c:v>
                </c:pt>
                <c:pt idx="6381">
                  <c:v>1341.66</c:v>
                </c:pt>
                <c:pt idx="6382">
                  <c:v>2650</c:v>
                </c:pt>
                <c:pt idx="6383">
                  <c:v>1400</c:v>
                </c:pt>
                <c:pt idx="6384">
                  <c:v>1032.1600000000001</c:v>
                </c:pt>
                <c:pt idx="6385">
                  <c:v>2133.33</c:v>
                </c:pt>
                <c:pt idx="6386">
                  <c:v>1970.83</c:v>
                </c:pt>
                <c:pt idx="6387">
                  <c:v>2640.75</c:v>
                </c:pt>
                <c:pt idx="6388">
                  <c:v>1185.6600000000001</c:v>
                </c:pt>
                <c:pt idx="6389">
                  <c:v>1400</c:v>
                </c:pt>
                <c:pt idx="6390">
                  <c:v>1040</c:v>
                </c:pt>
                <c:pt idx="6391">
                  <c:v>1341.66</c:v>
                </c:pt>
                <c:pt idx="6392">
                  <c:v>1784.58</c:v>
                </c:pt>
                <c:pt idx="6393">
                  <c:v>2465.16</c:v>
                </c:pt>
                <c:pt idx="6394">
                  <c:v>3200</c:v>
                </c:pt>
                <c:pt idx="6395">
                  <c:v>3483.33</c:v>
                </c:pt>
                <c:pt idx="6396">
                  <c:v>1466.66</c:v>
                </c:pt>
                <c:pt idx="6397">
                  <c:v>2158.33</c:v>
                </c:pt>
                <c:pt idx="6398">
                  <c:v>1300</c:v>
                </c:pt>
                <c:pt idx="6399">
                  <c:v>1568.08</c:v>
                </c:pt>
                <c:pt idx="6400">
                  <c:v>1849</c:v>
                </c:pt>
                <c:pt idx="6401">
                  <c:v>721</c:v>
                </c:pt>
                <c:pt idx="6402">
                  <c:v>2948.16</c:v>
                </c:pt>
                <c:pt idx="6403">
                  <c:v>1950</c:v>
                </c:pt>
                <c:pt idx="6404">
                  <c:v>1370.66</c:v>
                </c:pt>
                <c:pt idx="6405">
                  <c:v>4557.08</c:v>
                </c:pt>
                <c:pt idx="6406">
                  <c:v>1750</c:v>
                </c:pt>
                <c:pt idx="6407">
                  <c:v>1500</c:v>
                </c:pt>
                <c:pt idx="6408">
                  <c:v>1491.66</c:v>
                </c:pt>
                <c:pt idx="6409">
                  <c:v>680.66</c:v>
                </c:pt>
                <c:pt idx="6410">
                  <c:v>2880.5</c:v>
                </c:pt>
                <c:pt idx="6411">
                  <c:v>1788.33</c:v>
                </c:pt>
                <c:pt idx="6412">
                  <c:v>1050</c:v>
                </c:pt>
                <c:pt idx="6413">
                  <c:v>2916.66</c:v>
                </c:pt>
                <c:pt idx="6414">
                  <c:v>1400</c:v>
                </c:pt>
                <c:pt idx="6415">
                  <c:v>6833.33</c:v>
                </c:pt>
                <c:pt idx="6416">
                  <c:v>1081.08</c:v>
                </c:pt>
                <c:pt idx="6417">
                  <c:v>450</c:v>
                </c:pt>
                <c:pt idx="6418">
                  <c:v>1789</c:v>
                </c:pt>
                <c:pt idx="6419">
                  <c:v>2875</c:v>
                </c:pt>
                <c:pt idx="6420">
                  <c:v>1432</c:v>
                </c:pt>
                <c:pt idx="6421">
                  <c:v>839.66</c:v>
                </c:pt>
                <c:pt idx="6422">
                  <c:v>2450</c:v>
                </c:pt>
                <c:pt idx="6423">
                  <c:v>2275</c:v>
                </c:pt>
                <c:pt idx="6424">
                  <c:v>1983.33</c:v>
                </c:pt>
                <c:pt idx="6425">
                  <c:v>1369.58</c:v>
                </c:pt>
                <c:pt idx="6426">
                  <c:v>1225</c:v>
                </c:pt>
                <c:pt idx="6427">
                  <c:v>2557.33</c:v>
                </c:pt>
                <c:pt idx="6428">
                  <c:v>1708.33</c:v>
                </c:pt>
                <c:pt idx="6429">
                  <c:v>1133.75</c:v>
                </c:pt>
                <c:pt idx="6430">
                  <c:v>2399.33</c:v>
                </c:pt>
                <c:pt idx="6431">
                  <c:v>1304.75</c:v>
                </c:pt>
                <c:pt idx="6432">
                  <c:v>2640.75</c:v>
                </c:pt>
                <c:pt idx="6433">
                  <c:v>1020</c:v>
                </c:pt>
                <c:pt idx="6434">
                  <c:v>2832.66</c:v>
                </c:pt>
                <c:pt idx="6435">
                  <c:v>1816.66</c:v>
                </c:pt>
                <c:pt idx="6436">
                  <c:v>4486.25</c:v>
                </c:pt>
                <c:pt idx="6437">
                  <c:v>1625.91</c:v>
                </c:pt>
                <c:pt idx="6438">
                  <c:v>3266.66</c:v>
                </c:pt>
                <c:pt idx="6439">
                  <c:v>2800</c:v>
                </c:pt>
                <c:pt idx="6440">
                  <c:v>1800</c:v>
                </c:pt>
                <c:pt idx="6441">
                  <c:v>1678.58</c:v>
                </c:pt>
                <c:pt idx="6442">
                  <c:v>2257.08</c:v>
                </c:pt>
                <c:pt idx="6443">
                  <c:v>1323.33</c:v>
                </c:pt>
                <c:pt idx="6444">
                  <c:v>1102.1600000000001</c:v>
                </c:pt>
                <c:pt idx="6445">
                  <c:v>3441.75</c:v>
                </c:pt>
                <c:pt idx="6446">
                  <c:v>2439.16</c:v>
                </c:pt>
                <c:pt idx="6447">
                  <c:v>1413.66</c:v>
                </c:pt>
                <c:pt idx="6448">
                  <c:v>2821.83</c:v>
                </c:pt>
                <c:pt idx="6449">
                  <c:v>1698.91</c:v>
                </c:pt>
                <c:pt idx="6450">
                  <c:v>1500</c:v>
                </c:pt>
                <c:pt idx="6451">
                  <c:v>1177.6600000000001</c:v>
                </c:pt>
                <c:pt idx="6452">
                  <c:v>1969</c:v>
                </c:pt>
                <c:pt idx="6453">
                  <c:v>1550</c:v>
                </c:pt>
                <c:pt idx="6454">
                  <c:v>3733.33</c:v>
                </c:pt>
                <c:pt idx="6455">
                  <c:v>1220</c:v>
                </c:pt>
                <c:pt idx="6456">
                  <c:v>586.16</c:v>
                </c:pt>
                <c:pt idx="6457">
                  <c:v>2100</c:v>
                </c:pt>
                <c:pt idx="6458">
                  <c:v>3500</c:v>
                </c:pt>
                <c:pt idx="6459">
                  <c:v>1525.5</c:v>
                </c:pt>
                <c:pt idx="6460">
                  <c:v>380</c:v>
                </c:pt>
                <c:pt idx="6461">
                  <c:v>1666.66</c:v>
                </c:pt>
                <c:pt idx="6462">
                  <c:v>1259.1600000000001</c:v>
                </c:pt>
                <c:pt idx="6463">
                  <c:v>1326.83</c:v>
                </c:pt>
                <c:pt idx="6464">
                  <c:v>2453.75</c:v>
                </c:pt>
                <c:pt idx="6465">
                  <c:v>1350</c:v>
                </c:pt>
                <c:pt idx="6466">
                  <c:v>3437.33</c:v>
                </c:pt>
                <c:pt idx="6467">
                  <c:v>3477.91</c:v>
                </c:pt>
                <c:pt idx="6468">
                  <c:v>3335.91</c:v>
                </c:pt>
                <c:pt idx="6469">
                  <c:v>1916</c:v>
                </c:pt>
                <c:pt idx="6470">
                  <c:v>566.16</c:v>
                </c:pt>
                <c:pt idx="6471">
                  <c:v>2216.66</c:v>
                </c:pt>
                <c:pt idx="6472">
                  <c:v>1466.66</c:v>
                </c:pt>
                <c:pt idx="6473">
                  <c:v>2320.5</c:v>
                </c:pt>
                <c:pt idx="6474">
                  <c:v>1200</c:v>
                </c:pt>
                <c:pt idx="6475">
                  <c:v>2916.66</c:v>
                </c:pt>
                <c:pt idx="6476">
                  <c:v>1283.33</c:v>
                </c:pt>
                <c:pt idx="6477">
                  <c:v>3852.25</c:v>
                </c:pt>
                <c:pt idx="6478">
                  <c:v>1941.66</c:v>
                </c:pt>
                <c:pt idx="6479">
                  <c:v>2333.33</c:v>
                </c:pt>
                <c:pt idx="6480">
                  <c:v>1633.33</c:v>
                </c:pt>
                <c:pt idx="6481">
                  <c:v>1400</c:v>
                </c:pt>
                <c:pt idx="6482">
                  <c:v>2816.66</c:v>
                </c:pt>
                <c:pt idx="6483">
                  <c:v>1845.58</c:v>
                </c:pt>
                <c:pt idx="6484">
                  <c:v>1166.6600000000001</c:v>
                </c:pt>
                <c:pt idx="6485">
                  <c:v>3558.33</c:v>
                </c:pt>
                <c:pt idx="6486">
                  <c:v>2136.33</c:v>
                </c:pt>
                <c:pt idx="6487">
                  <c:v>1818.08</c:v>
                </c:pt>
                <c:pt idx="6488">
                  <c:v>1028.5</c:v>
                </c:pt>
                <c:pt idx="6489">
                  <c:v>2511.83</c:v>
                </c:pt>
                <c:pt idx="6490">
                  <c:v>793.33</c:v>
                </c:pt>
                <c:pt idx="6491">
                  <c:v>870.5</c:v>
                </c:pt>
                <c:pt idx="6492">
                  <c:v>500</c:v>
                </c:pt>
                <c:pt idx="6493">
                  <c:v>1691.66</c:v>
                </c:pt>
                <c:pt idx="6494">
                  <c:v>2222.5</c:v>
                </c:pt>
                <c:pt idx="6495">
                  <c:v>2156.75</c:v>
                </c:pt>
                <c:pt idx="6496">
                  <c:v>1789</c:v>
                </c:pt>
                <c:pt idx="6497">
                  <c:v>1413.66</c:v>
                </c:pt>
                <c:pt idx="6498">
                  <c:v>1935.16</c:v>
                </c:pt>
                <c:pt idx="6499">
                  <c:v>1000</c:v>
                </c:pt>
                <c:pt idx="6500">
                  <c:v>1625.91</c:v>
                </c:pt>
                <c:pt idx="6501">
                  <c:v>598.66</c:v>
                </c:pt>
                <c:pt idx="6502">
                  <c:v>975.83</c:v>
                </c:pt>
                <c:pt idx="6503">
                  <c:v>933.33</c:v>
                </c:pt>
                <c:pt idx="6504">
                  <c:v>4666.66</c:v>
                </c:pt>
                <c:pt idx="6505">
                  <c:v>1750</c:v>
                </c:pt>
                <c:pt idx="6506">
                  <c:v>1188</c:v>
                </c:pt>
                <c:pt idx="6507">
                  <c:v>779.41</c:v>
                </c:pt>
                <c:pt idx="6508">
                  <c:v>1524.08</c:v>
                </c:pt>
                <c:pt idx="6509">
                  <c:v>1413.66</c:v>
                </c:pt>
                <c:pt idx="6510">
                  <c:v>1802.5</c:v>
                </c:pt>
                <c:pt idx="6511">
                  <c:v>4557.08</c:v>
                </c:pt>
                <c:pt idx="6512">
                  <c:v>1502</c:v>
                </c:pt>
                <c:pt idx="6513">
                  <c:v>1350</c:v>
                </c:pt>
                <c:pt idx="6514">
                  <c:v>1371.25</c:v>
                </c:pt>
                <c:pt idx="6515">
                  <c:v>617</c:v>
                </c:pt>
                <c:pt idx="6516">
                  <c:v>1350</c:v>
                </c:pt>
                <c:pt idx="6517">
                  <c:v>886.25</c:v>
                </c:pt>
                <c:pt idx="6518">
                  <c:v>700</c:v>
                </c:pt>
                <c:pt idx="6519">
                  <c:v>2058.33</c:v>
                </c:pt>
                <c:pt idx="6520">
                  <c:v>3383</c:v>
                </c:pt>
                <c:pt idx="6521">
                  <c:v>3675</c:v>
                </c:pt>
                <c:pt idx="6522">
                  <c:v>1100</c:v>
                </c:pt>
                <c:pt idx="6523">
                  <c:v>746.66</c:v>
                </c:pt>
                <c:pt idx="6524">
                  <c:v>1885.66</c:v>
                </c:pt>
                <c:pt idx="6525">
                  <c:v>1733.33</c:v>
                </c:pt>
                <c:pt idx="6526">
                  <c:v>1363.33</c:v>
                </c:pt>
                <c:pt idx="6527">
                  <c:v>1995.41</c:v>
                </c:pt>
                <c:pt idx="6528">
                  <c:v>1250</c:v>
                </c:pt>
                <c:pt idx="6529">
                  <c:v>2685.66</c:v>
                </c:pt>
                <c:pt idx="6530">
                  <c:v>2156.75</c:v>
                </c:pt>
                <c:pt idx="6531">
                  <c:v>1400</c:v>
                </c:pt>
                <c:pt idx="6532">
                  <c:v>1757.41</c:v>
                </c:pt>
                <c:pt idx="6533">
                  <c:v>3305</c:v>
                </c:pt>
                <c:pt idx="6534">
                  <c:v>985.91</c:v>
                </c:pt>
                <c:pt idx="6535">
                  <c:v>1866.66</c:v>
                </c:pt>
                <c:pt idx="6536">
                  <c:v>1013.41</c:v>
                </c:pt>
                <c:pt idx="6537">
                  <c:v>3224.66</c:v>
                </c:pt>
                <c:pt idx="6538">
                  <c:v>726.16</c:v>
                </c:pt>
                <c:pt idx="6539">
                  <c:v>1411.58</c:v>
                </c:pt>
                <c:pt idx="6540">
                  <c:v>1525.5</c:v>
                </c:pt>
                <c:pt idx="6541">
                  <c:v>3640</c:v>
                </c:pt>
                <c:pt idx="6542">
                  <c:v>2122</c:v>
                </c:pt>
                <c:pt idx="6543">
                  <c:v>910</c:v>
                </c:pt>
                <c:pt idx="6544">
                  <c:v>1120</c:v>
                </c:pt>
                <c:pt idx="6545">
                  <c:v>520</c:v>
                </c:pt>
                <c:pt idx="6546">
                  <c:v>1550</c:v>
                </c:pt>
                <c:pt idx="6547">
                  <c:v>1369.08</c:v>
                </c:pt>
                <c:pt idx="6548">
                  <c:v>2000</c:v>
                </c:pt>
                <c:pt idx="6549">
                  <c:v>2318.08</c:v>
                </c:pt>
                <c:pt idx="6550">
                  <c:v>2662.08</c:v>
                </c:pt>
                <c:pt idx="6551">
                  <c:v>800</c:v>
                </c:pt>
                <c:pt idx="6552">
                  <c:v>1029.1600000000001</c:v>
                </c:pt>
                <c:pt idx="6553">
                  <c:v>3553.75</c:v>
                </c:pt>
                <c:pt idx="6554">
                  <c:v>1762.5</c:v>
                </c:pt>
                <c:pt idx="6555">
                  <c:v>1393</c:v>
                </c:pt>
                <c:pt idx="6556">
                  <c:v>1416.66</c:v>
                </c:pt>
                <c:pt idx="6557">
                  <c:v>1137.83</c:v>
                </c:pt>
                <c:pt idx="6558">
                  <c:v>2135.16</c:v>
                </c:pt>
                <c:pt idx="6559">
                  <c:v>3587.5</c:v>
                </c:pt>
                <c:pt idx="6560">
                  <c:v>1314.33</c:v>
                </c:pt>
                <c:pt idx="6561">
                  <c:v>990.08</c:v>
                </c:pt>
                <c:pt idx="6562">
                  <c:v>1900</c:v>
                </c:pt>
                <c:pt idx="6563">
                  <c:v>346.16</c:v>
                </c:pt>
                <c:pt idx="6564">
                  <c:v>2566.66</c:v>
                </c:pt>
                <c:pt idx="6565">
                  <c:v>1808.75</c:v>
                </c:pt>
                <c:pt idx="6566">
                  <c:v>1177.6600000000001</c:v>
                </c:pt>
                <c:pt idx="6567">
                  <c:v>1154.83</c:v>
                </c:pt>
                <c:pt idx="6568">
                  <c:v>1413.66</c:v>
                </c:pt>
                <c:pt idx="6569">
                  <c:v>3166</c:v>
                </c:pt>
                <c:pt idx="6570">
                  <c:v>1922.91</c:v>
                </c:pt>
                <c:pt idx="6571">
                  <c:v>1081.08</c:v>
                </c:pt>
                <c:pt idx="6572">
                  <c:v>1372.41</c:v>
                </c:pt>
                <c:pt idx="6573">
                  <c:v>2639</c:v>
                </c:pt>
                <c:pt idx="6574">
                  <c:v>2502.5</c:v>
                </c:pt>
                <c:pt idx="6575">
                  <c:v>3500</c:v>
                </c:pt>
                <c:pt idx="6576">
                  <c:v>3208.33</c:v>
                </c:pt>
                <c:pt idx="6577">
                  <c:v>1052.1600000000001</c:v>
                </c:pt>
                <c:pt idx="6578">
                  <c:v>1040</c:v>
                </c:pt>
                <c:pt idx="6579">
                  <c:v>1000</c:v>
                </c:pt>
                <c:pt idx="6580">
                  <c:v>797.25</c:v>
                </c:pt>
                <c:pt idx="6581">
                  <c:v>1107.5</c:v>
                </c:pt>
                <c:pt idx="6582">
                  <c:v>1467.91</c:v>
                </c:pt>
                <c:pt idx="6583">
                  <c:v>1300</c:v>
                </c:pt>
                <c:pt idx="6584">
                  <c:v>1727.5</c:v>
                </c:pt>
                <c:pt idx="6585">
                  <c:v>1840</c:v>
                </c:pt>
                <c:pt idx="6586">
                  <c:v>1166.6600000000001</c:v>
                </c:pt>
                <c:pt idx="6587">
                  <c:v>1413.66</c:v>
                </c:pt>
                <c:pt idx="6588">
                  <c:v>2100</c:v>
                </c:pt>
                <c:pt idx="6589">
                  <c:v>2479.41</c:v>
                </c:pt>
                <c:pt idx="6590">
                  <c:v>1566.66</c:v>
                </c:pt>
                <c:pt idx="6591">
                  <c:v>350</c:v>
                </c:pt>
                <c:pt idx="6592">
                  <c:v>1382</c:v>
                </c:pt>
                <c:pt idx="6593">
                  <c:v>1333.5</c:v>
                </c:pt>
                <c:pt idx="6594">
                  <c:v>3413.5</c:v>
                </c:pt>
                <c:pt idx="6595">
                  <c:v>1338.66</c:v>
                </c:pt>
                <c:pt idx="6596">
                  <c:v>3116.66</c:v>
                </c:pt>
                <c:pt idx="6597">
                  <c:v>1215</c:v>
                </c:pt>
                <c:pt idx="6598">
                  <c:v>900</c:v>
                </c:pt>
                <c:pt idx="6599">
                  <c:v>436</c:v>
                </c:pt>
                <c:pt idx="6600">
                  <c:v>1625</c:v>
                </c:pt>
                <c:pt idx="6601">
                  <c:v>1633.33</c:v>
                </c:pt>
                <c:pt idx="6602">
                  <c:v>1459.25</c:v>
                </c:pt>
                <c:pt idx="6603">
                  <c:v>1842.25</c:v>
                </c:pt>
                <c:pt idx="6604">
                  <c:v>6221</c:v>
                </c:pt>
                <c:pt idx="6605">
                  <c:v>496.58</c:v>
                </c:pt>
                <c:pt idx="6606">
                  <c:v>3190.75</c:v>
                </c:pt>
                <c:pt idx="6607">
                  <c:v>2284.08</c:v>
                </c:pt>
                <c:pt idx="6608">
                  <c:v>3638</c:v>
                </c:pt>
                <c:pt idx="6609">
                  <c:v>1835</c:v>
                </c:pt>
                <c:pt idx="6610">
                  <c:v>1323.16</c:v>
                </c:pt>
                <c:pt idx="6611">
                  <c:v>3450</c:v>
                </c:pt>
                <c:pt idx="6612">
                  <c:v>1828</c:v>
                </c:pt>
                <c:pt idx="6613">
                  <c:v>1300</c:v>
                </c:pt>
                <c:pt idx="6614">
                  <c:v>4433.33</c:v>
                </c:pt>
                <c:pt idx="6615">
                  <c:v>3033.33</c:v>
                </c:pt>
                <c:pt idx="6616">
                  <c:v>1076</c:v>
                </c:pt>
                <c:pt idx="6617">
                  <c:v>2727.33</c:v>
                </c:pt>
                <c:pt idx="6618">
                  <c:v>2042.83</c:v>
                </c:pt>
                <c:pt idx="6619">
                  <c:v>896.83</c:v>
                </c:pt>
                <c:pt idx="6620">
                  <c:v>1369.58</c:v>
                </c:pt>
                <c:pt idx="6621">
                  <c:v>860</c:v>
                </c:pt>
                <c:pt idx="6622">
                  <c:v>1603.33</c:v>
                </c:pt>
                <c:pt idx="6623">
                  <c:v>1050</c:v>
                </c:pt>
                <c:pt idx="6624">
                  <c:v>465</c:v>
                </c:pt>
                <c:pt idx="6625">
                  <c:v>900</c:v>
                </c:pt>
                <c:pt idx="6626">
                  <c:v>1782.58</c:v>
                </c:pt>
                <c:pt idx="6627">
                  <c:v>1108.33</c:v>
                </c:pt>
                <c:pt idx="6628">
                  <c:v>2683.33</c:v>
                </c:pt>
                <c:pt idx="6629">
                  <c:v>8750</c:v>
                </c:pt>
                <c:pt idx="6630">
                  <c:v>1501.25</c:v>
                </c:pt>
                <c:pt idx="6631">
                  <c:v>1716.41</c:v>
                </c:pt>
                <c:pt idx="6632">
                  <c:v>900</c:v>
                </c:pt>
                <c:pt idx="6633">
                  <c:v>700</c:v>
                </c:pt>
                <c:pt idx="6634">
                  <c:v>1636.66</c:v>
                </c:pt>
                <c:pt idx="6635">
                  <c:v>1029.1600000000001</c:v>
                </c:pt>
                <c:pt idx="6636">
                  <c:v>2461.25</c:v>
                </c:pt>
                <c:pt idx="6637">
                  <c:v>663.5</c:v>
                </c:pt>
                <c:pt idx="6638">
                  <c:v>1874.41</c:v>
                </c:pt>
                <c:pt idx="6639">
                  <c:v>1375.5</c:v>
                </c:pt>
                <c:pt idx="6640">
                  <c:v>900</c:v>
                </c:pt>
                <c:pt idx="6641">
                  <c:v>1630.08</c:v>
                </c:pt>
                <c:pt idx="6642">
                  <c:v>1283.33</c:v>
                </c:pt>
                <c:pt idx="6643">
                  <c:v>872</c:v>
                </c:pt>
                <c:pt idx="6644">
                  <c:v>1950</c:v>
                </c:pt>
                <c:pt idx="6645">
                  <c:v>1284.5</c:v>
                </c:pt>
                <c:pt idx="6646">
                  <c:v>1508.33</c:v>
                </c:pt>
                <c:pt idx="6647">
                  <c:v>1633.33</c:v>
                </c:pt>
                <c:pt idx="6648">
                  <c:v>2410.25</c:v>
                </c:pt>
                <c:pt idx="6649">
                  <c:v>1044.25</c:v>
                </c:pt>
                <c:pt idx="6650">
                  <c:v>2466.66</c:v>
                </c:pt>
                <c:pt idx="6651">
                  <c:v>1300</c:v>
                </c:pt>
                <c:pt idx="6652">
                  <c:v>983</c:v>
                </c:pt>
                <c:pt idx="6653">
                  <c:v>1725</c:v>
                </c:pt>
                <c:pt idx="6654">
                  <c:v>1554</c:v>
                </c:pt>
                <c:pt idx="6655">
                  <c:v>1150</c:v>
                </c:pt>
                <c:pt idx="6656">
                  <c:v>3632.91</c:v>
                </c:pt>
                <c:pt idx="6657">
                  <c:v>3130</c:v>
                </c:pt>
                <c:pt idx="6658">
                  <c:v>1491.66</c:v>
                </c:pt>
                <c:pt idx="6659">
                  <c:v>772.33</c:v>
                </c:pt>
                <c:pt idx="6660">
                  <c:v>1858.66</c:v>
                </c:pt>
                <c:pt idx="6661">
                  <c:v>1700</c:v>
                </c:pt>
                <c:pt idx="6662">
                  <c:v>2916.66</c:v>
                </c:pt>
                <c:pt idx="6663">
                  <c:v>564</c:v>
                </c:pt>
                <c:pt idx="6664">
                  <c:v>1520.91</c:v>
                </c:pt>
                <c:pt idx="6665">
                  <c:v>5418.41</c:v>
                </c:pt>
                <c:pt idx="6666">
                  <c:v>1949.33</c:v>
                </c:pt>
                <c:pt idx="6667">
                  <c:v>2683.33</c:v>
                </c:pt>
                <c:pt idx="6668">
                  <c:v>1734.25</c:v>
                </c:pt>
                <c:pt idx="6669">
                  <c:v>1503.41</c:v>
                </c:pt>
                <c:pt idx="6670">
                  <c:v>1150</c:v>
                </c:pt>
                <c:pt idx="6671">
                  <c:v>1369.58</c:v>
                </c:pt>
                <c:pt idx="6672">
                  <c:v>1450</c:v>
                </c:pt>
                <c:pt idx="6673">
                  <c:v>2502.5</c:v>
                </c:pt>
                <c:pt idx="6674">
                  <c:v>1800</c:v>
                </c:pt>
                <c:pt idx="6675">
                  <c:v>800</c:v>
                </c:pt>
                <c:pt idx="6676">
                  <c:v>2156.75</c:v>
                </c:pt>
                <c:pt idx="6677">
                  <c:v>2916.66</c:v>
                </c:pt>
                <c:pt idx="6678">
                  <c:v>3200</c:v>
                </c:pt>
                <c:pt idx="6679">
                  <c:v>2257.08</c:v>
                </c:pt>
                <c:pt idx="6680">
                  <c:v>1474.41</c:v>
                </c:pt>
                <c:pt idx="6681">
                  <c:v>750</c:v>
                </c:pt>
                <c:pt idx="6682">
                  <c:v>1028.5</c:v>
                </c:pt>
                <c:pt idx="6683">
                  <c:v>921.66</c:v>
                </c:pt>
                <c:pt idx="6684">
                  <c:v>1400</c:v>
                </c:pt>
                <c:pt idx="6685">
                  <c:v>546.16</c:v>
                </c:pt>
                <c:pt idx="6686">
                  <c:v>1283.33</c:v>
                </c:pt>
                <c:pt idx="6687">
                  <c:v>1570.83</c:v>
                </c:pt>
                <c:pt idx="6688">
                  <c:v>900</c:v>
                </c:pt>
                <c:pt idx="6689">
                  <c:v>1613.75</c:v>
                </c:pt>
                <c:pt idx="6690">
                  <c:v>1130</c:v>
                </c:pt>
                <c:pt idx="6691">
                  <c:v>1300</c:v>
                </c:pt>
                <c:pt idx="6692">
                  <c:v>1633.33</c:v>
                </c:pt>
                <c:pt idx="6693">
                  <c:v>2049.33</c:v>
                </c:pt>
                <c:pt idx="6694">
                  <c:v>940</c:v>
                </c:pt>
                <c:pt idx="6695">
                  <c:v>546.16</c:v>
                </c:pt>
                <c:pt idx="6696">
                  <c:v>1281.25</c:v>
                </c:pt>
                <c:pt idx="6697">
                  <c:v>1577.41</c:v>
                </c:pt>
                <c:pt idx="6698">
                  <c:v>2350</c:v>
                </c:pt>
                <c:pt idx="6699">
                  <c:v>900</c:v>
                </c:pt>
                <c:pt idx="6700">
                  <c:v>541.66</c:v>
                </c:pt>
                <c:pt idx="6701">
                  <c:v>1033.33</c:v>
                </c:pt>
                <c:pt idx="6702">
                  <c:v>814.5</c:v>
                </c:pt>
                <c:pt idx="6703">
                  <c:v>1322</c:v>
                </c:pt>
                <c:pt idx="6704">
                  <c:v>2500</c:v>
                </c:pt>
                <c:pt idx="6705">
                  <c:v>1746.25</c:v>
                </c:pt>
                <c:pt idx="6706">
                  <c:v>1678.58</c:v>
                </c:pt>
                <c:pt idx="6707">
                  <c:v>6125</c:v>
                </c:pt>
                <c:pt idx="6708">
                  <c:v>1834.08</c:v>
                </c:pt>
                <c:pt idx="6709">
                  <c:v>1166.6600000000001</c:v>
                </c:pt>
                <c:pt idx="6710">
                  <c:v>1028.5</c:v>
                </c:pt>
                <c:pt idx="6711">
                  <c:v>400</c:v>
                </c:pt>
                <c:pt idx="6712">
                  <c:v>1303.1600000000001</c:v>
                </c:pt>
                <c:pt idx="6713">
                  <c:v>1750</c:v>
                </c:pt>
                <c:pt idx="6714">
                  <c:v>1283.33</c:v>
                </c:pt>
                <c:pt idx="6715">
                  <c:v>2225.91</c:v>
                </c:pt>
                <c:pt idx="6716">
                  <c:v>2049.58</c:v>
                </c:pt>
                <c:pt idx="6717">
                  <c:v>700.25</c:v>
                </c:pt>
                <c:pt idx="6718">
                  <c:v>1467.41</c:v>
                </c:pt>
                <c:pt idx="6719">
                  <c:v>1300</c:v>
                </c:pt>
                <c:pt idx="6720">
                  <c:v>1133.33</c:v>
                </c:pt>
                <c:pt idx="6721">
                  <c:v>1185.6600000000001</c:v>
                </c:pt>
                <c:pt idx="6722">
                  <c:v>3475.83</c:v>
                </c:pt>
                <c:pt idx="6723">
                  <c:v>1166.6600000000001</c:v>
                </c:pt>
                <c:pt idx="6724">
                  <c:v>1369.58</c:v>
                </c:pt>
                <c:pt idx="6725">
                  <c:v>1816.66</c:v>
                </c:pt>
                <c:pt idx="6726">
                  <c:v>1349.83</c:v>
                </c:pt>
                <c:pt idx="6727">
                  <c:v>1050</c:v>
                </c:pt>
                <c:pt idx="6728">
                  <c:v>1166.6600000000001</c:v>
                </c:pt>
                <c:pt idx="6729">
                  <c:v>1689.66</c:v>
                </c:pt>
                <c:pt idx="6730">
                  <c:v>1732.5</c:v>
                </c:pt>
                <c:pt idx="6731">
                  <c:v>800</c:v>
                </c:pt>
                <c:pt idx="6732">
                  <c:v>2880.5</c:v>
                </c:pt>
                <c:pt idx="6733">
                  <c:v>1227.83</c:v>
                </c:pt>
                <c:pt idx="6734">
                  <c:v>1166.6600000000001</c:v>
                </c:pt>
                <c:pt idx="6735">
                  <c:v>3686</c:v>
                </c:pt>
                <c:pt idx="6736">
                  <c:v>1033.33</c:v>
                </c:pt>
                <c:pt idx="6737">
                  <c:v>2100</c:v>
                </c:pt>
                <c:pt idx="6738">
                  <c:v>2571.58</c:v>
                </c:pt>
                <c:pt idx="6739">
                  <c:v>1300</c:v>
                </c:pt>
                <c:pt idx="6740">
                  <c:v>1650</c:v>
                </c:pt>
                <c:pt idx="6741">
                  <c:v>2435.83</c:v>
                </c:pt>
                <c:pt idx="6742">
                  <c:v>931.25</c:v>
                </c:pt>
                <c:pt idx="6743">
                  <c:v>2105.16</c:v>
                </c:pt>
                <c:pt idx="6744">
                  <c:v>1500</c:v>
                </c:pt>
                <c:pt idx="6745">
                  <c:v>2028.33</c:v>
                </c:pt>
                <c:pt idx="6746">
                  <c:v>1100</c:v>
                </c:pt>
                <c:pt idx="6747">
                  <c:v>1083.33</c:v>
                </c:pt>
                <c:pt idx="6748">
                  <c:v>536.91</c:v>
                </c:pt>
                <c:pt idx="6749">
                  <c:v>466.66</c:v>
                </c:pt>
                <c:pt idx="6750">
                  <c:v>1055.4100000000001</c:v>
                </c:pt>
                <c:pt idx="6751">
                  <c:v>1200</c:v>
                </c:pt>
                <c:pt idx="6752">
                  <c:v>1834.08</c:v>
                </c:pt>
                <c:pt idx="6753">
                  <c:v>3291.91</c:v>
                </c:pt>
                <c:pt idx="6754">
                  <c:v>1500</c:v>
                </c:pt>
                <c:pt idx="6755">
                  <c:v>1400</c:v>
                </c:pt>
                <c:pt idx="6756">
                  <c:v>3334.25</c:v>
                </c:pt>
                <c:pt idx="6757">
                  <c:v>2150</c:v>
                </c:pt>
                <c:pt idx="6758">
                  <c:v>512.83000000000004</c:v>
                </c:pt>
                <c:pt idx="6759">
                  <c:v>1098.33</c:v>
                </c:pt>
                <c:pt idx="6760">
                  <c:v>1782.66</c:v>
                </c:pt>
                <c:pt idx="6761">
                  <c:v>1550</c:v>
                </c:pt>
                <c:pt idx="6762">
                  <c:v>1630</c:v>
                </c:pt>
                <c:pt idx="6763">
                  <c:v>1657.91</c:v>
                </c:pt>
                <c:pt idx="6764">
                  <c:v>2675</c:v>
                </c:pt>
                <c:pt idx="6765">
                  <c:v>2961.5</c:v>
                </c:pt>
                <c:pt idx="6766">
                  <c:v>1993.33</c:v>
                </c:pt>
                <c:pt idx="6767">
                  <c:v>1516.66</c:v>
                </c:pt>
                <c:pt idx="6768">
                  <c:v>1949.33</c:v>
                </c:pt>
                <c:pt idx="6769">
                  <c:v>2492</c:v>
                </c:pt>
                <c:pt idx="6770">
                  <c:v>1028.9100000000001</c:v>
                </c:pt>
                <c:pt idx="6771">
                  <c:v>1547.5</c:v>
                </c:pt>
                <c:pt idx="6772">
                  <c:v>758.33</c:v>
                </c:pt>
                <c:pt idx="6773">
                  <c:v>2146.66</c:v>
                </c:pt>
                <c:pt idx="6774">
                  <c:v>1625</c:v>
                </c:pt>
                <c:pt idx="6775">
                  <c:v>1386</c:v>
                </c:pt>
                <c:pt idx="6776">
                  <c:v>2426.66</c:v>
                </c:pt>
                <c:pt idx="6777">
                  <c:v>3900</c:v>
                </c:pt>
                <c:pt idx="6778">
                  <c:v>1580</c:v>
                </c:pt>
                <c:pt idx="6779">
                  <c:v>1650</c:v>
                </c:pt>
                <c:pt idx="6780">
                  <c:v>1458.33</c:v>
                </c:pt>
                <c:pt idx="6781">
                  <c:v>1369.58</c:v>
                </c:pt>
                <c:pt idx="6782">
                  <c:v>1983.33</c:v>
                </c:pt>
                <c:pt idx="6783">
                  <c:v>1666.66</c:v>
                </c:pt>
                <c:pt idx="6784">
                  <c:v>833.91</c:v>
                </c:pt>
                <c:pt idx="6785">
                  <c:v>2550</c:v>
                </c:pt>
                <c:pt idx="6786">
                  <c:v>1249</c:v>
                </c:pt>
                <c:pt idx="6787">
                  <c:v>1500</c:v>
                </c:pt>
                <c:pt idx="6788">
                  <c:v>2166.66</c:v>
                </c:pt>
                <c:pt idx="6789">
                  <c:v>1252.75</c:v>
                </c:pt>
                <c:pt idx="6790">
                  <c:v>1500</c:v>
                </c:pt>
                <c:pt idx="6791">
                  <c:v>2625</c:v>
                </c:pt>
                <c:pt idx="6792">
                  <c:v>1925</c:v>
                </c:pt>
                <c:pt idx="6793">
                  <c:v>963</c:v>
                </c:pt>
                <c:pt idx="6794">
                  <c:v>953.25</c:v>
                </c:pt>
                <c:pt idx="6795">
                  <c:v>1633.33</c:v>
                </c:pt>
                <c:pt idx="6796">
                  <c:v>2968.25</c:v>
                </c:pt>
                <c:pt idx="6797">
                  <c:v>900</c:v>
                </c:pt>
                <c:pt idx="6798">
                  <c:v>3150</c:v>
                </c:pt>
                <c:pt idx="6799">
                  <c:v>2500</c:v>
                </c:pt>
                <c:pt idx="6800">
                  <c:v>2666.66</c:v>
                </c:pt>
                <c:pt idx="6801">
                  <c:v>2041.66</c:v>
                </c:pt>
                <c:pt idx="6802">
                  <c:v>4540.25</c:v>
                </c:pt>
                <c:pt idx="6803">
                  <c:v>1073.33</c:v>
                </c:pt>
                <c:pt idx="6804">
                  <c:v>1573.83</c:v>
                </c:pt>
                <c:pt idx="6805">
                  <c:v>1408.16</c:v>
                </c:pt>
                <c:pt idx="6806">
                  <c:v>900</c:v>
                </c:pt>
                <c:pt idx="6807">
                  <c:v>816.66</c:v>
                </c:pt>
                <c:pt idx="6808">
                  <c:v>1657.91</c:v>
                </c:pt>
                <c:pt idx="6809">
                  <c:v>1834.08</c:v>
                </c:pt>
                <c:pt idx="6810">
                  <c:v>2394.41</c:v>
                </c:pt>
                <c:pt idx="6811">
                  <c:v>1719.58</c:v>
                </c:pt>
                <c:pt idx="6812">
                  <c:v>1633.33</c:v>
                </c:pt>
                <c:pt idx="6813">
                  <c:v>967.66</c:v>
                </c:pt>
                <c:pt idx="6814">
                  <c:v>2500</c:v>
                </c:pt>
                <c:pt idx="6815">
                  <c:v>980.25</c:v>
                </c:pt>
                <c:pt idx="6816">
                  <c:v>1546.16</c:v>
                </c:pt>
                <c:pt idx="6817">
                  <c:v>1400</c:v>
                </c:pt>
                <c:pt idx="6818">
                  <c:v>2489.08</c:v>
                </c:pt>
                <c:pt idx="6819">
                  <c:v>4666.66</c:v>
                </c:pt>
                <c:pt idx="6820">
                  <c:v>2054.16</c:v>
                </c:pt>
                <c:pt idx="6821">
                  <c:v>2333.33</c:v>
                </c:pt>
                <c:pt idx="6822">
                  <c:v>1553.58</c:v>
                </c:pt>
                <c:pt idx="6823">
                  <c:v>2958.33</c:v>
                </c:pt>
                <c:pt idx="6824">
                  <c:v>1725</c:v>
                </c:pt>
                <c:pt idx="6825">
                  <c:v>1783.33</c:v>
                </c:pt>
                <c:pt idx="6826">
                  <c:v>1666</c:v>
                </c:pt>
                <c:pt idx="6827">
                  <c:v>1442</c:v>
                </c:pt>
                <c:pt idx="6828">
                  <c:v>1359.08</c:v>
                </c:pt>
                <c:pt idx="6829">
                  <c:v>1028</c:v>
                </c:pt>
                <c:pt idx="6830">
                  <c:v>960</c:v>
                </c:pt>
                <c:pt idx="6831">
                  <c:v>1675</c:v>
                </c:pt>
                <c:pt idx="6832">
                  <c:v>1550</c:v>
                </c:pt>
                <c:pt idx="6833">
                  <c:v>1811.08</c:v>
                </c:pt>
                <c:pt idx="6834">
                  <c:v>750.66</c:v>
                </c:pt>
                <c:pt idx="6835">
                  <c:v>646.16</c:v>
                </c:pt>
                <c:pt idx="6836">
                  <c:v>2911.66</c:v>
                </c:pt>
                <c:pt idx="6837">
                  <c:v>800</c:v>
                </c:pt>
                <c:pt idx="6838">
                  <c:v>2074</c:v>
                </c:pt>
                <c:pt idx="6839">
                  <c:v>2156.75</c:v>
                </c:pt>
                <c:pt idx="6840">
                  <c:v>1600</c:v>
                </c:pt>
                <c:pt idx="6841">
                  <c:v>1498.83</c:v>
                </c:pt>
                <c:pt idx="6842">
                  <c:v>896.91</c:v>
                </c:pt>
                <c:pt idx="6843">
                  <c:v>1600</c:v>
                </c:pt>
                <c:pt idx="6844">
                  <c:v>1250</c:v>
                </c:pt>
                <c:pt idx="6845">
                  <c:v>3600</c:v>
                </c:pt>
                <c:pt idx="6846">
                  <c:v>3444.33</c:v>
                </c:pt>
                <c:pt idx="6847">
                  <c:v>2333.33</c:v>
                </c:pt>
                <c:pt idx="6848">
                  <c:v>1821</c:v>
                </c:pt>
                <c:pt idx="6849">
                  <c:v>1185.6600000000001</c:v>
                </c:pt>
                <c:pt idx="6850">
                  <c:v>1297</c:v>
                </c:pt>
                <c:pt idx="6851">
                  <c:v>2640.75</c:v>
                </c:pt>
                <c:pt idx="6852">
                  <c:v>2896.16</c:v>
                </c:pt>
                <c:pt idx="6853">
                  <c:v>1200</c:v>
                </c:pt>
                <c:pt idx="6854">
                  <c:v>841.58</c:v>
                </c:pt>
                <c:pt idx="6855">
                  <c:v>1575</c:v>
                </c:pt>
                <c:pt idx="6856">
                  <c:v>1410.83</c:v>
                </c:pt>
                <c:pt idx="6857">
                  <c:v>4500</c:v>
                </c:pt>
                <c:pt idx="6858">
                  <c:v>1108.33</c:v>
                </c:pt>
                <c:pt idx="6859">
                  <c:v>940.83</c:v>
                </c:pt>
                <c:pt idx="6860">
                  <c:v>1498.83</c:v>
                </c:pt>
                <c:pt idx="6861">
                  <c:v>1200</c:v>
                </c:pt>
                <c:pt idx="6862">
                  <c:v>1725.83</c:v>
                </c:pt>
                <c:pt idx="6863">
                  <c:v>1366.83</c:v>
                </c:pt>
                <c:pt idx="6864">
                  <c:v>500</c:v>
                </c:pt>
                <c:pt idx="6865">
                  <c:v>2500.33</c:v>
                </c:pt>
                <c:pt idx="6866">
                  <c:v>1838.08</c:v>
                </c:pt>
                <c:pt idx="6867">
                  <c:v>638.75</c:v>
                </c:pt>
                <c:pt idx="6868">
                  <c:v>2400</c:v>
                </c:pt>
                <c:pt idx="6869">
                  <c:v>1741.66</c:v>
                </c:pt>
                <c:pt idx="6870">
                  <c:v>1028.5</c:v>
                </c:pt>
                <c:pt idx="6871">
                  <c:v>4251.33</c:v>
                </c:pt>
                <c:pt idx="6872">
                  <c:v>1950</c:v>
                </c:pt>
                <c:pt idx="6873">
                  <c:v>2033.83</c:v>
                </c:pt>
                <c:pt idx="6874">
                  <c:v>376.91</c:v>
                </c:pt>
                <c:pt idx="6875">
                  <c:v>1635</c:v>
                </c:pt>
                <c:pt idx="6876">
                  <c:v>2433.33</c:v>
                </c:pt>
                <c:pt idx="6877">
                  <c:v>2175</c:v>
                </c:pt>
                <c:pt idx="6878">
                  <c:v>2061.5</c:v>
                </c:pt>
                <c:pt idx="6879">
                  <c:v>1050</c:v>
                </c:pt>
                <c:pt idx="6880">
                  <c:v>1625</c:v>
                </c:pt>
                <c:pt idx="6881">
                  <c:v>2000</c:v>
                </c:pt>
                <c:pt idx="6882">
                  <c:v>823</c:v>
                </c:pt>
                <c:pt idx="6883">
                  <c:v>949.16</c:v>
                </c:pt>
                <c:pt idx="6884">
                  <c:v>500</c:v>
                </c:pt>
                <c:pt idx="6885">
                  <c:v>446.16</c:v>
                </c:pt>
                <c:pt idx="6886">
                  <c:v>3124.5</c:v>
                </c:pt>
                <c:pt idx="6887">
                  <c:v>839.66</c:v>
                </c:pt>
                <c:pt idx="6888">
                  <c:v>1446.83</c:v>
                </c:pt>
                <c:pt idx="6889">
                  <c:v>950</c:v>
                </c:pt>
                <c:pt idx="6890">
                  <c:v>867.16</c:v>
                </c:pt>
                <c:pt idx="6891">
                  <c:v>2500</c:v>
                </c:pt>
                <c:pt idx="6892">
                  <c:v>1400</c:v>
                </c:pt>
                <c:pt idx="6893">
                  <c:v>1733.91</c:v>
                </c:pt>
                <c:pt idx="6894">
                  <c:v>2761.66</c:v>
                </c:pt>
                <c:pt idx="6895">
                  <c:v>1945</c:v>
                </c:pt>
                <c:pt idx="6896">
                  <c:v>1000</c:v>
                </c:pt>
                <c:pt idx="6897">
                  <c:v>947.33</c:v>
                </c:pt>
                <c:pt idx="6898">
                  <c:v>999.5</c:v>
                </c:pt>
                <c:pt idx="6899">
                  <c:v>2216.66</c:v>
                </c:pt>
                <c:pt idx="6900">
                  <c:v>999.58</c:v>
                </c:pt>
                <c:pt idx="6901">
                  <c:v>2055</c:v>
                </c:pt>
                <c:pt idx="6902">
                  <c:v>760.25</c:v>
                </c:pt>
                <c:pt idx="6903">
                  <c:v>772.08</c:v>
                </c:pt>
                <c:pt idx="6904">
                  <c:v>1303.33</c:v>
                </c:pt>
                <c:pt idx="6905">
                  <c:v>977.5</c:v>
                </c:pt>
                <c:pt idx="6906">
                  <c:v>3378.33</c:v>
                </c:pt>
                <c:pt idx="6907">
                  <c:v>1900</c:v>
                </c:pt>
                <c:pt idx="6908">
                  <c:v>1406.83</c:v>
                </c:pt>
                <c:pt idx="6909">
                  <c:v>1318.33</c:v>
                </c:pt>
                <c:pt idx="6910">
                  <c:v>1400</c:v>
                </c:pt>
                <c:pt idx="6911">
                  <c:v>1461.58</c:v>
                </c:pt>
                <c:pt idx="6912">
                  <c:v>2625</c:v>
                </c:pt>
                <c:pt idx="6913">
                  <c:v>546.16</c:v>
                </c:pt>
                <c:pt idx="6914">
                  <c:v>1521.66</c:v>
                </c:pt>
                <c:pt idx="6915">
                  <c:v>2383.33</c:v>
                </c:pt>
                <c:pt idx="6916">
                  <c:v>3750</c:v>
                </c:pt>
                <c:pt idx="6917">
                  <c:v>1152.75</c:v>
                </c:pt>
                <c:pt idx="6918">
                  <c:v>2963.41</c:v>
                </c:pt>
                <c:pt idx="6919">
                  <c:v>1666.66</c:v>
                </c:pt>
                <c:pt idx="6920">
                  <c:v>1811.08</c:v>
                </c:pt>
                <c:pt idx="6921">
                  <c:v>1050</c:v>
                </c:pt>
                <c:pt idx="6922">
                  <c:v>1675</c:v>
                </c:pt>
                <c:pt idx="6923">
                  <c:v>949.5</c:v>
                </c:pt>
                <c:pt idx="6924">
                  <c:v>1298.08</c:v>
                </c:pt>
                <c:pt idx="6925">
                  <c:v>800</c:v>
                </c:pt>
                <c:pt idx="6926">
                  <c:v>993.08</c:v>
                </c:pt>
                <c:pt idx="6927">
                  <c:v>3777</c:v>
                </c:pt>
                <c:pt idx="6928">
                  <c:v>6416.66</c:v>
                </c:pt>
                <c:pt idx="6929">
                  <c:v>1300</c:v>
                </c:pt>
                <c:pt idx="6930">
                  <c:v>1341.66</c:v>
                </c:pt>
                <c:pt idx="6931">
                  <c:v>1400</c:v>
                </c:pt>
                <c:pt idx="6932">
                  <c:v>866.66</c:v>
                </c:pt>
                <c:pt idx="6933">
                  <c:v>1625.91</c:v>
                </c:pt>
                <c:pt idx="6934">
                  <c:v>1056.08</c:v>
                </c:pt>
                <c:pt idx="6935">
                  <c:v>1723.83</c:v>
                </c:pt>
                <c:pt idx="6936">
                  <c:v>2116.66</c:v>
                </c:pt>
                <c:pt idx="6937">
                  <c:v>2051.91</c:v>
                </c:pt>
                <c:pt idx="6938">
                  <c:v>1834.08</c:v>
                </c:pt>
                <c:pt idx="6939">
                  <c:v>870.33</c:v>
                </c:pt>
                <c:pt idx="6940">
                  <c:v>402</c:v>
                </c:pt>
                <c:pt idx="6941">
                  <c:v>1400</c:v>
                </c:pt>
                <c:pt idx="6942">
                  <c:v>2050</c:v>
                </c:pt>
                <c:pt idx="6943">
                  <c:v>220</c:v>
                </c:pt>
                <c:pt idx="6944">
                  <c:v>1065</c:v>
                </c:pt>
                <c:pt idx="6945">
                  <c:v>3148.33</c:v>
                </c:pt>
                <c:pt idx="6946">
                  <c:v>536.66</c:v>
                </c:pt>
                <c:pt idx="6947">
                  <c:v>1750</c:v>
                </c:pt>
                <c:pt idx="6948">
                  <c:v>800.83</c:v>
                </c:pt>
                <c:pt idx="6949">
                  <c:v>1213</c:v>
                </c:pt>
                <c:pt idx="6950">
                  <c:v>2016.16</c:v>
                </c:pt>
                <c:pt idx="6951">
                  <c:v>2608.33</c:v>
                </c:pt>
                <c:pt idx="6952">
                  <c:v>2461.58</c:v>
                </c:pt>
                <c:pt idx="6953">
                  <c:v>3116.66</c:v>
                </c:pt>
                <c:pt idx="6954">
                  <c:v>5524.16</c:v>
                </c:pt>
                <c:pt idx="6955">
                  <c:v>1216</c:v>
                </c:pt>
                <c:pt idx="6956">
                  <c:v>396.16</c:v>
                </c:pt>
                <c:pt idx="6957">
                  <c:v>916</c:v>
                </c:pt>
                <c:pt idx="6958">
                  <c:v>2800</c:v>
                </c:pt>
                <c:pt idx="6959">
                  <c:v>1107.5</c:v>
                </c:pt>
                <c:pt idx="6960">
                  <c:v>1480</c:v>
                </c:pt>
                <c:pt idx="6961">
                  <c:v>1816.66</c:v>
                </c:pt>
                <c:pt idx="6962">
                  <c:v>800.83</c:v>
                </c:pt>
                <c:pt idx="6963">
                  <c:v>645</c:v>
                </c:pt>
                <c:pt idx="6964">
                  <c:v>133</c:v>
                </c:pt>
                <c:pt idx="6965">
                  <c:v>1388.41</c:v>
                </c:pt>
                <c:pt idx="6966">
                  <c:v>1369.58</c:v>
                </c:pt>
                <c:pt idx="6967">
                  <c:v>2917.33</c:v>
                </c:pt>
                <c:pt idx="6968">
                  <c:v>1650</c:v>
                </c:pt>
                <c:pt idx="6969">
                  <c:v>1354.16</c:v>
                </c:pt>
                <c:pt idx="6970">
                  <c:v>1312.33</c:v>
                </c:pt>
                <c:pt idx="6971">
                  <c:v>2182</c:v>
                </c:pt>
                <c:pt idx="6972">
                  <c:v>1866.66</c:v>
                </c:pt>
                <c:pt idx="6973">
                  <c:v>1400</c:v>
                </c:pt>
                <c:pt idx="6974">
                  <c:v>2133.83</c:v>
                </c:pt>
                <c:pt idx="6975">
                  <c:v>5525</c:v>
                </c:pt>
                <c:pt idx="6976">
                  <c:v>1523.66</c:v>
                </c:pt>
                <c:pt idx="6977">
                  <c:v>1050</c:v>
                </c:pt>
                <c:pt idx="6978">
                  <c:v>2450</c:v>
                </c:pt>
                <c:pt idx="6979">
                  <c:v>2783.33</c:v>
                </c:pt>
                <c:pt idx="6980">
                  <c:v>2713.58</c:v>
                </c:pt>
                <c:pt idx="6981">
                  <c:v>250</c:v>
                </c:pt>
                <c:pt idx="6982">
                  <c:v>1350</c:v>
                </c:pt>
                <c:pt idx="6983">
                  <c:v>360</c:v>
                </c:pt>
                <c:pt idx="6984">
                  <c:v>400</c:v>
                </c:pt>
                <c:pt idx="6985">
                  <c:v>991.66</c:v>
                </c:pt>
                <c:pt idx="6986">
                  <c:v>3683.33</c:v>
                </c:pt>
                <c:pt idx="6987">
                  <c:v>1303.33</c:v>
                </c:pt>
                <c:pt idx="6988">
                  <c:v>1400</c:v>
                </c:pt>
                <c:pt idx="6989">
                  <c:v>1498.83</c:v>
                </c:pt>
                <c:pt idx="6990">
                  <c:v>2154.33</c:v>
                </c:pt>
                <c:pt idx="6991">
                  <c:v>1099.08</c:v>
                </c:pt>
                <c:pt idx="6992">
                  <c:v>2329.16</c:v>
                </c:pt>
                <c:pt idx="6993">
                  <c:v>4083.33</c:v>
                </c:pt>
                <c:pt idx="6994">
                  <c:v>2660</c:v>
                </c:pt>
                <c:pt idx="6995">
                  <c:v>3273.66</c:v>
                </c:pt>
                <c:pt idx="6996">
                  <c:v>1649.66</c:v>
                </c:pt>
                <c:pt idx="6997">
                  <c:v>1875.41</c:v>
                </c:pt>
                <c:pt idx="6998">
                  <c:v>3675</c:v>
                </c:pt>
                <c:pt idx="6999">
                  <c:v>1450</c:v>
                </c:pt>
                <c:pt idx="7000">
                  <c:v>1500</c:v>
                </c:pt>
                <c:pt idx="7001">
                  <c:v>486.16</c:v>
                </c:pt>
                <c:pt idx="7002">
                  <c:v>870.5</c:v>
                </c:pt>
                <c:pt idx="7003">
                  <c:v>1050</c:v>
                </c:pt>
                <c:pt idx="7004">
                  <c:v>466.66</c:v>
                </c:pt>
                <c:pt idx="7005">
                  <c:v>1713.33</c:v>
                </c:pt>
                <c:pt idx="7006">
                  <c:v>1221.6600000000001</c:v>
                </c:pt>
                <c:pt idx="7007">
                  <c:v>2963.41</c:v>
                </c:pt>
                <c:pt idx="7008">
                  <c:v>900</c:v>
                </c:pt>
                <c:pt idx="7009">
                  <c:v>3067.33</c:v>
                </c:pt>
                <c:pt idx="7010">
                  <c:v>747.41</c:v>
                </c:pt>
                <c:pt idx="7011">
                  <c:v>1441.66</c:v>
                </c:pt>
                <c:pt idx="7012">
                  <c:v>816.66</c:v>
                </c:pt>
                <c:pt idx="7013">
                  <c:v>1678.58</c:v>
                </c:pt>
                <c:pt idx="7014">
                  <c:v>2200</c:v>
                </c:pt>
                <c:pt idx="7015">
                  <c:v>3336.66</c:v>
                </c:pt>
                <c:pt idx="7016">
                  <c:v>1633.33</c:v>
                </c:pt>
                <c:pt idx="7017">
                  <c:v>1296.5</c:v>
                </c:pt>
                <c:pt idx="7018">
                  <c:v>3200</c:v>
                </c:pt>
                <c:pt idx="7019">
                  <c:v>1028.5</c:v>
                </c:pt>
                <c:pt idx="7020">
                  <c:v>1028.5</c:v>
                </c:pt>
                <c:pt idx="7021">
                  <c:v>1791.66</c:v>
                </c:pt>
                <c:pt idx="7022">
                  <c:v>1200</c:v>
                </c:pt>
                <c:pt idx="7023">
                  <c:v>1400</c:v>
                </c:pt>
                <c:pt idx="7024">
                  <c:v>1062.75</c:v>
                </c:pt>
                <c:pt idx="7025">
                  <c:v>1600</c:v>
                </c:pt>
                <c:pt idx="7026">
                  <c:v>3108</c:v>
                </c:pt>
                <c:pt idx="7027">
                  <c:v>3538.5</c:v>
                </c:pt>
                <c:pt idx="7028">
                  <c:v>800</c:v>
                </c:pt>
                <c:pt idx="7029">
                  <c:v>1925</c:v>
                </c:pt>
                <c:pt idx="7030">
                  <c:v>1300</c:v>
                </c:pt>
                <c:pt idx="7031">
                  <c:v>2950</c:v>
                </c:pt>
                <c:pt idx="7032">
                  <c:v>1750</c:v>
                </c:pt>
                <c:pt idx="7033">
                  <c:v>651.91</c:v>
                </c:pt>
                <c:pt idx="7034">
                  <c:v>1348.33</c:v>
                </c:pt>
                <c:pt idx="7035">
                  <c:v>306.91000000000003</c:v>
                </c:pt>
                <c:pt idx="7036">
                  <c:v>2205</c:v>
                </c:pt>
                <c:pt idx="7037">
                  <c:v>3669.75</c:v>
                </c:pt>
                <c:pt idx="7038">
                  <c:v>596.16</c:v>
                </c:pt>
                <c:pt idx="7039">
                  <c:v>990</c:v>
                </c:pt>
                <c:pt idx="7040">
                  <c:v>776.91</c:v>
                </c:pt>
                <c:pt idx="7041">
                  <c:v>854.16</c:v>
                </c:pt>
                <c:pt idx="7042">
                  <c:v>1366.66</c:v>
                </c:pt>
                <c:pt idx="7043">
                  <c:v>1369.58</c:v>
                </c:pt>
                <c:pt idx="7044">
                  <c:v>2100</c:v>
                </c:pt>
                <c:pt idx="7045">
                  <c:v>816.66</c:v>
                </c:pt>
                <c:pt idx="7046">
                  <c:v>2114.41</c:v>
                </c:pt>
                <c:pt idx="7047">
                  <c:v>5074.58</c:v>
                </c:pt>
                <c:pt idx="7048">
                  <c:v>1351.58</c:v>
                </c:pt>
                <c:pt idx="7049">
                  <c:v>2821.91</c:v>
                </c:pt>
                <c:pt idx="7050">
                  <c:v>2937</c:v>
                </c:pt>
                <c:pt idx="7051">
                  <c:v>2156.75</c:v>
                </c:pt>
                <c:pt idx="7052">
                  <c:v>1915.33</c:v>
                </c:pt>
                <c:pt idx="7053">
                  <c:v>1790.41</c:v>
                </c:pt>
                <c:pt idx="7054">
                  <c:v>2070.66</c:v>
                </c:pt>
                <c:pt idx="7055">
                  <c:v>1369.58</c:v>
                </c:pt>
                <c:pt idx="7056">
                  <c:v>1395.25</c:v>
                </c:pt>
                <c:pt idx="7057">
                  <c:v>687.83</c:v>
                </c:pt>
                <c:pt idx="7058">
                  <c:v>1994.91</c:v>
                </c:pt>
                <c:pt idx="7059">
                  <c:v>3275</c:v>
                </c:pt>
                <c:pt idx="7060">
                  <c:v>774.08</c:v>
                </c:pt>
                <c:pt idx="7061">
                  <c:v>2159</c:v>
                </c:pt>
                <c:pt idx="7062">
                  <c:v>2523.5</c:v>
                </c:pt>
                <c:pt idx="7063">
                  <c:v>800.83</c:v>
                </c:pt>
                <c:pt idx="7064">
                  <c:v>1834.08</c:v>
                </c:pt>
                <c:pt idx="7065">
                  <c:v>2614.33</c:v>
                </c:pt>
                <c:pt idx="7066">
                  <c:v>1716.66</c:v>
                </c:pt>
                <c:pt idx="7067">
                  <c:v>1633.33</c:v>
                </c:pt>
                <c:pt idx="7068">
                  <c:v>1520.91</c:v>
                </c:pt>
                <c:pt idx="7069">
                  <c:v>2801.75</c:v>
                </c:pt>
                <c:pt idx="7070">
                  <c:v>2566.66</c:v>
                </c:pt>
                <c:pt idx="7071">
                  <c:v>3124.75</c:v>
                </c:pt>
                <c:pt idx="7072">
                  <c:v>2548.58</c:v>
                </c:pt>
                <c:pt idx="7073">
                  <c:v>1774</c:v>
                </c:pt>
                <c:pt idx="7074">
                  <c:v>2000</c:v>
                </c:pt>
                <c:pt idx="7075">
                  <c:v>2870.83</c:v>
                </c:pt>
                <c:pt idx="7076">
                  <c:v>2283.33</c:v>
                </c:pt>
                <c:pt idx="7077">
                  <c:v>1413.66</c:v>
                </c:pt>
                <c:pt idx="7078">
                  <c:v>540</c:v>
                </c:pt>
                <c:pt idx="7079">
                  <c:v>1820</c:v>
                </c:pt>
                <c:pt idx="7080">
                  <c:v>533.83000000000004</c:v>
                </c:pt>
                <c:pt idx="7081">
                  <c:v>1042.1600000000001</c:v>
                </c:pt>
                <c:pt idx="7082">
                  <c:v>1625</c:v>
                </c:pt>
                <c:pt idx="7083">
                  <c:v>3119.33</c:v>
                </c:pt>
                <c:pt idx="7084">
                  <c:v>1283.33</c:v>
                </c:pt>
                <c:pt idx="7085">
                  <c:v>1500</c:v>
                </c:pt>
                <c:pt idx="7086">
                  <c:v>949.91</c:v>
                </c:pt>
                <c:pt idx="7087">
                  <c:v>1369.58</c:v>
                </c:pt>
                <c:pt idx="7088">
                  <c:v>881</c:v>
                </c:pt>
                <c:pt idx="7089">
                  <c:v>1678.58</c:v>
                </c:pt>
                <c:pt idx="7090">
                  <c:v>1287.08</c:v>
                </c:pt>
                <c:pt idx="7091">
                  <c:v>986.25</c:v>
                </c:pt>
                <c:pt idx="7092">
                  <c:v>1225</c:v>
                </c:pt>
                <c:pt idx="7093">
                  <c:v>2575</c:v>
                </c:pt>
                <c:pt idx="7094">
                  <c:v>1247</c:v>
                </c:pt>
                <c:pt idx="7095">
                  <c:v>1150</c:v>
                </c:pt>
                <c:pt idx="7096">
                  <c:v>1200</c:v>
                </c:pt>
                <c:pt idx="7097">
                  <c:v>600</c:v>
                </c:pt>
                <c:pt idx="7098">
                  <c:v>3266.66</c:v>
                </c:pt>
                <c:pt idx="7099">
                  <c:v>2227.33</c:v>
                </c:pt>
                <c:pt idx="7100">
                  <c:v>1413.66</c:v>
                </c:pt>
                <c:pt idx="7101">
                  <c:v>3266.66</c:v>
                </c:pt>
                <c:pt idx="7102">
                  <c:v>2917.33</c:v>
                </c:pt>
                <c:pt idx="7103">
                  <c:v>1613.75</c:v>
                </c:pt>
                <c:pt idx="7104">
                  <c:v>1081.08</c:v>
                </c:pt>
                <c:pt idx="7105">
                  <c:v>552</c:v>
                </c:pt>
                <c:pt idx="7106">
                  <c:v>1206.75</c:v>
                </c:pt>
                <c:pt idx="7107">
                  <c:v>2568.25</c:v>
                </c:pt>
                <c:pt idx="7108">
                  <c:v>3288.83</c:v>
                </c:pt>
                <c:pt idx="7109">
                  <c:v>1610.58</c:v>
                </c:pt>
                <c:pt idx="7110">
                  <c:v>1963.33</c:v>
                </c:pt>
                <c:pt idx="7111">
                  <c:v>2377.16</c:v>
                </c:pt>
                <c:pt idx="7112">
                  <c:v>1451.66</c:v>
                </c:pt>
                <c:pt idx="7113">
                  <c:v>809.75</c:v>
                </c:pt>
                <c:pt idx="7114">
                  <c:v>2112.5</c:v>
                </c:pt>
                <c:pt idx="7115">
                  <c:v>2342.5</c:v>
                </c:pt>
                <c:pt idx="7116">
                  <c:v>729.16</c:v>
                </c:pt>
                <c:pt idx="7117">
                  <c:v>1237</c:v>
                </c:pt>
                <c:pt idx="7118">
                  <c:v>1028.5</c:v>
                </c:pt>
                <c:pt idx="7119">
                  <c:v>1950</c:v>
                </c:pt>
                <c:pt idx="7120">
                  <c:v>1200</c:v>
                </c:pt>
                <c:pt idx="7121">
                  <c:v>1834.08</c:v>
                </c:pt>
                <c:pt idx="7122">
                  <c:v>1922.66</c:v>
                </c:pt>
                <c:pt idx="7123">
                  <c:v>1162.5</c:v>
                </c:pt>
                <c:pt idx="7124">
                  <c:v>1652</c:v>
                </c:pt>
                <c:pt idx="7125">
                  <c:v>1991.66</c:v>
                </c:pt>
                <c:pt idx="7126">
                  <c:v>1400</c:v>
                </c:pt>
                <c:pt idx="7127">
                  <c:v>1250</c:v>
                </c:pt>
                <c:pt idx="7128">
                  <c:v>3968.41</c:v>
                </c:pt>
                <c:pt idx="7129">
                  <c:v>1258.33</c:v>
                </c:pt>
                <c:pt idx="7130">
                  <c:v>2216.66</c:v>
                </c:pt>
                <c:pt idx="7131">
                  <c:v>1789.5</c:v>
                </c:pt>
                <c:pt idx="7132">
                  <c:v>3000</c:v>
                </c:pt>
                <c:pt idx="7133">
                  <c:v>1652</c:v>
                </c:pt>
                <c:pt idx="7134">
                  <c:v>350</c:v>
                </c:pt>
                <c:pt idx="7135">
                  <c:v>2091.66</c:v>
                </c:pt>
                <c:pt idx="7136">
                  <c:v>2578.91</c:v>
                </c:pt>
                <c:pt idx="7137">
                  <c:v>1038.33</c:v>
                </c:pt>
                <c:pt idx="7138">
                  <c:v>3160.83</c:v>
                </c:pt>
                <c:pt idx="7139">
                  <c:v>1300</c:v>
                </c:pt>
                <c:pt idx="7140">
                  <c:v>1688.66</c:v>
                </c:pt>
                <c:pt idx="7141">
                  <c:v>1661</c:v>
                </c:pt>
                <c:pt idx="7142">
                  <c:v>999.5</c:v>
                </c:pt>
                <c:pt idx="7143">
                  <c:v>1081.5</c:v>
                </c:pt>
                <c:pt idx="7144">
                  <c:v>2800</c:v>
                </c:pt>
                <c:pt idx="7145">
                  <c:v>1185.6600000000001</c:v>
                </c:pt>
                <c:pt idx="7146">
                  <c:v>641.66</c:v>
                </c:pt>
                <c:pt idx="7147">
                  <c:v>1173.25</c:v>
                </c:pt>
                <c:pt idx="7148">
                  <c:v>1300</c:v>
                </c:pt>
                <c:pt idx="7149">
                  <c:v>2578.91</c:v>
                </c:pt>
                <c:pt idx="7150">
                  <c:v>2000</c:v>
                </c:pt>
                <c:pt idx="7151">
                  <c:v>1600</c:v>
                </c:pt>
                <c:pt idx="7152">
                  <c:v>1300</c:v>
                </c:pt>
                <c:pt idx="7153">
                  <c:v>2100</c:v>
                </c:pt>
                <c:pt idx="7154">
                  <c:v>1166.6600000000001</c:v>
                </c:pt>
                <c:pt idx="7155">
                  <c:v>633.33000000000004</c:v>
                </c:pt>
                <c:pt idx="7156">
                  <c:v>1779</c:v>
                </c:pt>
                <c:pt idx="7157">
                  <c:v>2800</c:v>
                </c:pt>
                <c:pt idx="7158">
                  <c:v>1000</c:v>
                </c:pt>
                <c:pt idx="7159">
                  <c:v>1842.5</c:v>
                </c:pt>
                <c:pt idx="7160">
                  <c:v>1267</c:v>
                </c:pt>
                <c:pt idx="7161">
                  <c:v>896.83</c:v>
                </c:pt>
                <c:pt idx="7162">
                  <c:v>995.25</c:v>
                </c:pt>
                <c:pt idx="7163">
                  <c:v>1250.4100000000001</c:v>
                </c:pt>
                <c:pt idx="7164">
                  <c:v>1347.5</c:v>
                </c:pt>
                <c:pt idx="7165">
                  <c:v>1346.66</c:v>
                </c:pt>
                <c:pt idx="7166">
                  <c:v>3933.16</c:v>
                </c:pt>
                <c:pt idx="7167">
                  <c:v>1347.5</c:v>
                </c:pt>
                <c:pt idx="7168">
                  <c:v>1420</c:v>
                </c:pt>
                <c:pt idx="7169">
                  <c:v>1417.5</c:v>
                </c:pt>
                <c:pt idx="7170">
                  <c:v>4900</c:v>
                </c:pt>
                <c:pt idx="7171">
                  <c:v>800.83</c:v>
                </c:pt>
                <c:pt idx="7172">
                  <c:v>545</c:v>
                </c:pt>
                <c:pt idx="7173">
                  <c:v>1616.83</c:v>
                </c:pt>
                <c:pt idx="7174">
                  <c:v>550</c:v>
                </c:pt>
                <c:pt idx="7175">
                  <c:v>1866.66</c:v>
                </c:pt>
                <c:pt idx="7176">
                  <c:v>1008</c:v>
                </c:pt>
                <c:pt idx="7177">
                  <c:v>1204.33</c:v>
                </c:pt>
                <c:pt idx="7178">
                  <c:v>1323.58</c:v>
                </c:pt>
                <c:pt idx="7179">
                  <c:v>1635.58</c:v>
                </c:pt>
                <c:pt idx="7180">
                  <c:v>1750</c:v>
                </c:pt>
                <c:pt idx="7181">
                  <c:v>1796.5</c:v>
                </c:pt>
                <c:pt idx="7182">
                  <c:v>1558.33</c:v>
                </c:pt>
                <c:pt idx="7183">
                  <c:v>750</c:v>
                </c:pt>
                <c:pt idx="7184">
                  <c:v>1790.41</c:v>
                </c:pt>
                <c:pt idx="7185">
                  <c:v>2800</c:v>
                </c:pt>
                <c:pt idx="7186">
                  <c:v>2450</c:v>
                </c:pt>
                <c:pt idx="7187">
                  <c:v>1779</c:v>
                </c:pt>
                <c:pt idx="7188">
                  <c:v>1457.83</c:v>
                </c:pt>
                <c:pt idx="7189">
                  <c:v>1247.4100000000001</c:v>
                </c:pt>
                <c:pt idx="7190">
                  <c:v>999.91</c:v>
                </c:pt>
                <c:pt idx="7191">
                  <c:v>2006.91</c:v>
                </c:pt>
                <c:pt idx="7192">
                  <c:v>854</c:v>
                </c:pt>
                <c:pt idx="7193">
                  <c:v>1796.66</c:v>
                </c:pt>
                <c:pt idx="7194">
                  <c:v>872</c:v>
                </c:pt>
                <c:pt idx="7195">
                  <c:v>2400</c:v>
                </c:pt>
                <c:pt idx="7196">
                  <c:v>1200</c:v>
                </c:pt>
                <c:pt idx="7197">
                  <c:v>2100</c:v>
                </c:pt>
                <c:pt idx="7198">
                  <c:v>1162.75</c:v>
                </c:pt>
                <c:pt idx="7199">
                  <c:v>4033.58</c:v>
                </c:pt>
                <c:pt idx="7200">
                  <c:v>700</c:v>
                </c:pt>
                <c:pt idx="7201">
                  <c:v>2766.66</c:v>
                </c:pt>
                <c:pt idx="7202">
                  <c:v>1554.58</c:v>
                </c:pt>
                <c:pt idx="7203">
                  <c:v>2015.75</c:v>
                </c:pt>
                <c:pt idx="7204">
                  <c:v>1166.6600000000001</c:v>
                </c:pt>
                <c:pt idx="7205">
                  <c:v>1369.58</c:v>
                </c:pt>
                <c:pt idx="7206">
                  <c:v>800</c:v>
                </c:pt>
                <c:pt idx="7207">
                  <c:v>3091</c:v>
                </c:pt>
                <c:pt idx="7208">
                  <c:v>770.91</c:v>
                </c:pt>
                <c:pt idx="7209">
                  <c:v>1147.4100000000001</c:v>
                </c:pt>
                <c:pt idx="7210">
                  <c:v>1012.66</c:v>
                </c:pt>
                <c:pt idx="7211">
                  <c:v>980</c:v>
                </c:pt>
                <c:pt idx="7212">
                  <c:v>4225.66</c:v>
                </c:pt>
                <c:pt idx="7213">
                  <c:v>1050</c:v>
                </c:pt>
                <c:pt idx="7214">
                  <c:v>3075</c:v>
                </c:pt>
                <c:pt idx="7215">
                  <c:v>1388.41</c:v>
                </c:pt>
                <c:pt idx="7216">
                  <c:v>1360.33</c:v>
                </c:pt>
                <c:pt idx="7217">
                  <c:v>1108.33</c:v>
                </c:pt>
                <c:pt idx="7218">
                  <c:v>968.08</c:v>
                </c:pt>
                <c:pt idx="7219">
                  <c:v>1500</c:v>
                </c:pt>
                <c:pt idx="7220">
                  <c:v>3000</c:v>
                </c:pt>
                <c:pt idx="7221">
                  <c:v>2625</c:v>
                </c:pt>
                <c:pt idx="7222">
                  <c:v>870.5</c:v>
                </c:pt>
                <c:pt idx="7223">
                  <c:v>2266.33</c:v>
                </c:pt>
                <c:pt idx="7224">
                  <c:v>2153.25</c:v>
                </c:pt>
                <c:pt idx="7225">
                  <c:v>486.16</c:v>
                </c:pt>
                <c:pt idx="7226">
                  <c:v>2683.33</c:v>
                </c:pt>
                <c:pt idx="7227">
                  <c:v>1995.83</c:v>
                </c:pt>
                <c:pt idx="7228">
                  <c:v>1200</c:v>
                </c:pt>
                <c:pt idx="7229">
                  <c:v>1131.6600000000001</c:v>
                </c:pt>
                <c:pt idx="7230">
                  <c:v>2156.75</c:v>
                </c:pt>
                <c:pt idx="7231">
                  <c:v>1678.58</c:v>
                </c:pt>
                <c:pt idx="7232">
                  <c:v>2112.08</c:v>
                </c:pt>
                <c:pt idx="7233">
                  <c:v>2954.91</c:v>
                </c:pt>
                <c:pt idx="7234">
                  <c:v>1227.75</c:v>
                </c:pt>
                <c:pt idx="7235">
                  <c:v>1200</c:v>
                </c:pt>
                <c:pt idx="7236">
                  <c:v>2213.83</c:v>
                </c:pt>
                <c:pt idx="7237">
                  <c:v>2255</c:v>
                </c:pt>
                <c:pt idx="7238">
                  <c:v>1483.33</c:v>
                </c:pt>
                <c:pt idx="7239">
                  <c:v>1562.16</c:v>
                </c:pt>
                <c:pt idx="7240">
                  <c:v>259.16000000000003</c:v>
                </c:pt>
                <c:pt idx="7241">
                  <c:v>1400</c:v>
                </c:pt>
                <c:pt idx="7242">
                  <c:v>1166.6600000000001</c:v>
                </c:pt>
                <c:pt idx="7243">
                  <c:v>2750</c:v>
                </c:pt>
                <c:pt idx="7244">
                  <c:v>1000</c:v>
                </c:pt>
                <c:pt idx="7245">
                  <c:v>2345</c:v>
                </c:pt>
                <c:pt idx="7246">
                  <c:v>1555</c:v>
                </c:pt>
                <c:pt idx="7247">
                  <c:v>1662.08</c:v>
                </c:pt>
                <c:pt idx="7248">
                  <c:v>700</c:v>
                </c:pt>
                <c:pt idx="7249">
                  <c:v>2533.33</c:v>
                </c:pt>
                <c:pt idx="7250">
                  <c:v>870.5</c:v>
                </c:pt>
                <c:pt idx="7251">
                  <c:v>2558.41</c:v>
                </c:pt>
                <c:pt idx="7252">
                  <c:v>1697.5</c:v>
                </c:pt>
                <c:pt idx="7253">
                  <c:v>470.25</c:v>
                </c:pt>
                <c:pt idx="7254">
                  <c:v>2277.16</c:v>
                </c:pt>
                <c:pt idx="7255">
                  <c:v>1045.6600000000001</c:v>
                </c:pt>
                <c:pt idx="7256">
                  <c:v>368</c:v>
                </c:pt>
                <c:pt idx="7257">
                  <c:v>1820.41</c:v>
                </c:pt>
                <c:pt idx="7258">
                  <c:v>1369</c:v>
                </c:pt>
                <c:pt idx="7259">
                  <c:v>2451.08</c:v>
                </c:pt>
                <c:pt idx="7260">
                  <c:v>1516.66</c:v>
                </c:pt>
                <c:pt idx="7261">
                  <c:v>1703.33</c:v>
                </c:pt>
                <c:pt idx="7262">
                  <c:v>375.83</c:v>
                </c:pt>
                <c:pt idx="7263">
                  <c:v>2000</c:v>
                </c:pt>
                <c:pt idx="7264">
                  <c:v>1625.75</c:v>
                </c:pt>
                <c:pt idx="7265">
                  <c:v>2566.66</c:v>
                </c:pt>
                <c:pt idx="7266">
                  <c:v>2025.33</c:v>
                </c:pt>
                <c:pt idx="7267">
                  <c:v>1118</c:v>
                </c:pt>
                <c:pt idx="7268">
                  <c:v>2133.66</c:v>
                </c:pt>
                <c:pt idx="7269">
                  <c:v>771</c:v>
                </c:pt>
                <c:pt idx="7270">
                  <c:v>2189.33</c:v>
                </c:pt>
                <c:pt idx="7271">
                  <c:v>1479.91</c:v>
                </c:pt>
                <c:pt idx="7272">
                  <c:v>1498.5</c:v>
                </c:pt>
                <c:pt idx="7273">
                  <c:v>1950</c:v>
                </c:pt>
                <c:pt idx="7274">
                  <c:v>3879</c:v>
                </c:pt>
                <c:pt idx="7275">
                  <c:v>2333.33</c:v>
                </c:pt>
                <c:pt idx="7276">
                  <c:v>1146.9100000000001</c:v>
                </c:pt>
                <c:pt idx="7277">
                  <c:v>2949</c:v>
                </c:pt>
                <c:pt idx="7278">
                  <c:v>1461.58</c:v>
                </c:pt>
                <c:pt idx="7279">
                  <c:v>1400</c:v>
                </c:pt>
                <c:pt idx="7280">
                  <c:v>1633.33</c:v>
                </c:pt>
                <c:pt idx="7281">
                  <c:v>1516.66</c:v>
                </c:pt>
                <c:pt idx="7282">
                  <c:v>1583.91</c:v>
                </c:pt>
                <c:pt idx="7283">
                  <c:v>1041</c:v>
                </c:pt>
                <c:pt idx="7284">
                  <c:v>2703.16</c:v>
                </c:pt>
                <c:pt idx="7285">
                  <c:v>1633.33</c:v>
                </c:pt>
                <c:pt idx="7286">
                  <c:v>1283.33</c:v>
                </c:pt>
                <c:pt idx="7287">
                  <c:v>2016.66</c:v>
                </c:pt>
                <c:pt idx="7288">
                  <c:v>1675.33</c:v>
                </c:pt>
                <c:pt idx="7289">
                  <c:v>2333.33</c:v>
                </c:pt>
                <c:pt idx="7290">
                  <c:v>1000</c:v>
                </c:pt>
                <c:pt idx="7291">
                  <c:v>768.75</c:v>
                </c:pt>
                <c:pt idx="7292">
                  <c:v>2853.66</c:v>
                </c:pt>
                <c:pt idx="7293">
                  <c:v>4374.58</c:v>
                </c:pt>
                <c:pt idx="7294">
                  <c:v>1404.16</c:v>
                </c:pt>
                <c:pt idx="7295">
                  <c:v>1413.66</c:v>
                </c:pt>
                <c:pt idx="7296">
                  <c:v>1100</c:v>
                </c:pt>
                <c:pt idx="7297">
                  <c:v>941.33</c:v>
                </c:pt>
                <c:pt idx="7298">
                  <c:v>3006.66</c:v>
                </c:pt>
                <c:pt idx="7299">
                  <c:v>1516.66</c:v>
                </c:pt>
                <c:pt idx="7300">
                  <c:v>1633.33</c:v>
                </c:pt>
                <c:pt idx="7301">
                  <c:v>1570.41</c:v>
                </c:pt>
                <c:pt idx="7302">
                  <c:v>1260</c:v>
                </c:pt>
                <c:pt idx="7303">
                  <c:v>4225.66</c:v>
                </c:pt>
                <c:pt idx="7304">
                  <c:v>2855.41</c:v>
                </c:pt>
                <c:pt idx="7305">
                  <c:v>1173.25</c:v>
                </c:pt>
                <c:pt idx="7306">
                  <c:v>1103.08</c:v>
                </c:pt>
                <c:pt idx="7307">
                  <c:v>2519.33</c:v>
                </c:pt>
                <c:pt idx="7308">
                  <c:v>1435</c:v>
                </c:pt>
                <c:pt idx="7309">
                  <c:v>1687.41</c:v>
                </c:pt>
                <c:pt idx="7310">
                  <c:v>1550</c:v>
                </c:pt>
                <c:pt idx="7311">
                  <c:v>1250</c:v>
                </c:pt>
                <c:pt idx="7312">
                  <c:v>2963.41</c:v>
                </c:pt>
                <c:pt idx="7313">
                  <c:v>2333.33</c:v>
                </c:pt>
                <c:pt idx="7314">
                  <c:v>2856.66</c:v>
                </c:pt>
                <c:pt idx="7315">
                  <c:v>2421.83</c:v>
                </c:pt>
                <c:pt idx="7316">
                  <c:v>2124.5</c:v>
                </c:pt>
                <c:pt idx="7317">
                  <c:v>1400</c:v>
                </c:pt>
                <c:pt idx="7318">
                  <c:v>1570.83</c:v>
                </c:pt>
                <c:pt idx="7319">
                  <c:v>1583.33</c:v>
                </c:pt>
                <c:pt idx="7320">
                  <c:v>1300</c:v>
                </c:pt>
                <c:pt idx="7321">
                  <c:v>2402.33</c:v>
                </c:pt>
                <c:pt idx="7322">
                  <c:v>940.33</c:v>
                </c:pt>
                <c:pt idx="7323">
                  <c:v>1166.6600000000001</c:v>
                </c:pt>
                <c:pt idx="7324">
                  <c:v>1446.83</c:v>
                </c:pt>
                <c:pt idx="7325">
                  <c:v>1691.66</c:v>
                </c:pt>
                <c:pt idx="7326">
                  <c:v>900</c:v>
                </c:pt>
                <c:pt idx="7327">
                  <c:v>1013.41</c:v>
                </c:pt>
                <c:pt idx="7328">
                  <c:v>1377.41</c:v>
                </c:pt>
                <c:pt idx="7329">
                  <c:v>1334.25</c:v>
                </c:pt>
                <c:pt idx="7330">
                  <c:v>1900</c:v>
                </c:pt>
                <c:pt idx="7331">
                  <c:v>1270.6600000000001</c:v>
                </c:pt>
                <c:pt idx="7332">
                  <c:v>960</c:v>
                </c:pt>
                <c:pt idx="7333">
                  <c:v>852</c:v>
                </c:pt>
                <c:pt idx="7334">
                  <c:v>800</c:v>
                </c:pt>
                <c:pt idx="7335">
                  <c:v>2318.08</c:v>
                </c:pt>
                <c:pt idx="7336">
                  <c:v>1428</c:v>
                </c:pt>
                <c:pt idx="7337">
                  <c:v>1502</c:v>
                </c:pt>
                <c:pt idx="7338">
                  <c:v>1498.83</c:v>
                </c:pt>
                <c:pt idx="7339">
                  <c:v>2516.33</c:v>
                </c:pt>
                <c:pt idx="7340">
                  <c:v>1500</c:v>
                </c:pt>
                <c:pt idx="7341">
                  <c:v>2291.66</c:v>
                </c:pt>
                <c:pt idx="7342">
                  <c:v>1053</c:v>
                </c:pt>
                <c:pt idx="7343">
                  <c:v>1141.6600000000001</c:v>
                </c:pt>
                <c:pt idx="7344">
                  <c:v>600</c:v>
                </c:pt>
                <c:pt idx="7345">
                  <c:v>1007.5</c:v>
                </c:pt>
                <c:pt idx="7346">
                  <c:v>2156.75</c:v>
                </c:pt>
                <c:pt idx="7347">
                  <c:v>1315.91</c:v>
                </c:pt>
                <c:pt idx="7348">
                  <c:v>4205.83</c:v>
                </c:pt>
                <c:pt idx="7349">
                  <c:v>1766.16</c:v>
                </c:pt>
                <c:pt idx="7350">
                  <c:v>2316.66</c:v>
                </c:pt>
                <c:pt idx="7351">
                  <c:v>1374</c:v>
                </c:pt>
                <c:pt idx="7352">
                  <c:v>1426.66</c:v>
                </c:pt>
                <c:pt idx="7353">
                  <c:v>576.16</c:v>
                </c:pt>
                <c:pt idx="7354">
                  <c:v>1657.91</c:v>
                </c:pt>
                <c:pt idx="7355">
                  <c:v>1914.75</c:v>
                </c:pt>
                <c:pt idx="7356">
                  <c:v>2456.16</c:v>
                </c:pt>
                <c:pt idx="7357">
                  <c:v>2916.66</c:v>
                </c:pt>
                <c:pt idx="7358">
                  <c:v>3616.66</c:v>
                </c:pt>
                <c:pt idx="7359">
                  <c:v>1750</c:v>
                </c:pt>
                <c:pt idx="7360">
                  <c:v>1185.6600000000001</c:v>
                </c:pt>
                <c:pt idx="7361">
                  <c:v>1028.5</c:v>
                </c:pt>
                <c:pt idx="7362">
                  <c:v>2191.5</c:v>
                </c:pt>
                <c:pt idx="7363">
                  <c:v>1320</c:v>
                </c:pt>
                <c:pt idx="7364">
                  <c:v>1500</c:v>
                </c:pt>
                <c:pt idx="7365">
                  <c:v>910</c:v>
                </c:pt>
                <c:pt idx="7366">
                  <c:v>2100</c:v>
                </c:pt>
                <c:pt idx="7367">
                  <c:v>2683.33</c:v>
                </c:pt>
                <c:pt idx="7368">
                  <c:v>1600</c:v>
                </c:pt>
                <c:pt idx="7369">
                  <c:v>1055</c:v>
                </c:pt>
                <c:pt idx="7370">
                  <c:v>2133.33</c:v>
                </c:pt>
                <c:pt idx="7371">
                  <c:v>747.41</c:v>
                </c:pt>
                <c:pt idx="7372">
                  <c:v>2374.83</c:v>
                </c:pt>
                <c:pt idx="7373">
                  <c:v>2106</c:v>
                </c:pt>
                <c:pt idx="7374">
                  <c:v>3184.16</c:v>
                </c:pt>
                <c:pt idx="7375">
                  <c:v>1633.33</c:v>
                </c:pt>
                <c:pt idx="7376">
                  <c:v>2375</c:v>
                </c:pt>
                <c:pt idx="7377">
                  <c:v>2492.83</c:v>
                </c:pt>
                <c:pt idx="7378">
                  <c:v>4000</c:v>
                </c:pt>
                <c:pt idx="7379">
                  <c:v>980</c:v>
                </c:pt>
                <c:pt idx="7380">
                  <c:v>1050</c:v>
                </c:pt>
                <c:pt idx="7381">
                  <c:v>1400</c:v>
                </c:pt>
                <c:pt idx="7382">
                  <c:v>2683.33</c:v>
                </c:pt>
                <c:pt idx="7383">
                  <c:v>1633.33</c:v>
                </c:pt>
                <c:pt idx="7384">
                  <c:v>1367.25</c:v>
                </c:pt>
                <c:pt idx="7385">
                  <c:v>772</c:v>
                </c:pt>
                <c:pt idx="7386">
                  <c:v>1755.83</c:v>
                </c:pt>
                <c:pt idx="7387">
                  <c:v>1151</c:v>
                </c:pt>
                <c:pt idx="7388">
                  <c:v>1020</c:v>
                </c:pt>
                <c:pt idx="7389">
                  <c:v>2250</c:v>
                </c:pt>
                <c:pt idx="7390">
                  <c:v>2041.66</c:v>
                </c:pt>
                <c:pt idx="7391">
                  <c:v>2067.5</c:v>
                </c:pt>
                <c:pt idx="7392">
                  <c:v>3291.91</c:v>
                </c:pt>
                <c:pt idx="7393">
                  <c:v>1931.33</c:v>
                </c:pt>
                <c:pt idx="7394">
                  <c:v>2479.41</c:v>
                </c:pt>
                <c:pt idx="7395">
                  <c:v>1625</c:v>
                </c:pt>
                <c:pt idx="7396">
                  <c:v>1015</c:v>
                </c:pt>
                <c:pt idx="7397">
                  <c:v>1274.33</c:v>
                </c:pt>
                <c:pt idx="7398">
                  <c:v>2998.5</c:v>
                </c:pt>
                <c:pt idx="7399">
                  <c:v>1700</c:v>
                </c:pt>
                <c:pt idx="7400">
                  <c:v>565</c:v>
                </c:pt>
                <c:pt idx="7401">
                  <c:v>1316.66</c:v>
                </c:pt>
                <c:pt idx="7402">
                  <c:v>1413.66</c:v>
                </c:pt>
                <c:pt idx="7403">
                  <c:v>1245.83</c:v>
                </c:pt>
                <c:pt idx="7404">
                  <c:v>927.33</c:v>
                </c:pt>
                <c:pt idx="7405">
                  <c:v>1146.1600000000001</c:v>
                </c:pt>
                <c:pt idx="7406">
                  <c:v>945</c:v>
                </c:pt>
                <c:pt idx="7407">
                  <c:v>1255.33</c:v>
                </c:pt>
                <c:pt idx="7408">
                  <c:v>2450</c:v>
                </c:pt>
                <c:pt idx="7409">
                  <c:v>993.08</c:v>
                </c:pt>
                <c:pt idx="7410">
                  <c:v>845.83</c:v>
                </c:pt>
                <c:pt idx="7411">
                  <c:v>792</c:v>
                </c:pt>
                <c:pt idx="7412">
                  <c:v>1061.33</c:v>
                </c:pt>
                <c:pt idx="7413">
                  <c:v>1633.33</c:v>
                </c:pt>
                <c:pt idx="7414">
                  <c:v>2479.41</c:v>
                </c:pt>
                <c:pt idx="7415">
                  <c:v>1415.91</c:v>
                </c:pt>
                <c:pt idx="7416">
                  <c:v>1606</c:v>
                </c:pt>
                <c:pt idx="7417">
                  <c:v>1308</c:v>
                </c:pt>
                <c:pt idx="7418">
                  <c:v>800</c:v>
                </c:pt>
                <c:pt idx="7419">
                  <c:v>3148.16</c:v>
                </c:pt>
                <c:pt idx="7420">
                  <c:v>2566.66</c:v>
                </c:pt>
                <c:pt idx="7421">
                  <c:v>1413.66</c:v>
                </c:pt>
                <c:pt idx="7422">
                  <c:v>925.41</c:v>
                </c:pt>
                <c:pt idx="7423">
                  <c:v>1843.33</c:v>
                </c:pt>
                <c:pt idx="7424">
                  <c:v>933.33</c:v>
                </c:pt>
                <c:pt idx="7425">
                  <c:v>1703.33</c:v>
                </c:pt>
                <c:pt idx="7426">
                  <c:v>870.5</c:v>
                </c:pt>
                <c:pt idx="7427">
                  <c:v>1479.33</c:v>
                </c:pt>
                <c:pt idx="7428">
                  <c:v>2416.66</c:v>
                </c:pt>
                <c:pt idx="7429">
                  <c:v>1678.58</c:v>
                </c:pt>
                <c:pt idx="7430">
                  <c:v>1524.08</c:v>
                </c:pt>
                <c:pt idx="7431">
                  <c:v>3200</c:v>
                </c:pt>
                <c:pt idx="7432">
                  <c:v>1524.08</c:v>
                </c:pt>
                <c:pt idx="7433">
                  <c:v>1883.33</c:v>
                </c:pt>
                <c:pt idx="7434">
                  <c:v>1570.83</c:v>
                </c:pt>
                <c:pt idx="7435">
                  <c:v>2156.75</c:v>
                </c:pt>
                <c:pt idx="7436">
                  <c:v>900</c:v>
                </c:pt>
                <c:pt idx="7437">
                  <c:v>1325</c:v>
                </c:pt>
                <c:pt idx="7438">
                  <c:v>1790.41</c:v>
                </c:pt>
                <c:pt idx="7439">
                  <c:v>2250</c:v>
                </c:pt>
                <c:pt idx="7440">
                  <c:v>1471.16</c:v>
                </c:pt>
                <c:pt idx="7441">
                  <c:v>1344.33</c:v>
                </c:pt>
                <c:pt idx="7442">
                  <c:v>1300</c:v>
                </c:pt>
                <c:pt idx="7443">
                  <c:v>1300</c:v>
                </c:pt>
                <c:pt idx="7444">
                  <c:v>1348.16</c:v>
                </c:pt>
                <c:pt idx="7445">
                  <c:v>1400</c:v>
                </c:pt>
                <c:pt idx="7446">
                  <c:v>2619.16</c:v>
                </c:pt>
                <c:pt idx="7447">
                  <c:v>925</c:v>
                </c:pt>
                <c:pt idx="7448">
                  <c:v>1281.1600000000001</c:v>
                </c:pt>
                <c:pt idx="7449">
                  <c:v>4486.25</c:v>
                </c:pt>
                <c:pt idx="7450">
                  <c:v>2000</c:v>
                </c:pt>
                <c:pt idx="7451">
                  <c:v>646.16</c:v>
                </c:pt>
                <c:pt idx="7452">
                  <c:v>1224.1600000000001</c:v>
                </c:pt>
                <c:pt idx="7453">
                  <c:v>512.83000000000004</c:v>
                </c:pt>
                <c:pt idx="7454">
                  <c:v>629.5</c:v>
                </c:pt>
                <c:pt idx="7455">
                  <c:v>816.66</c:v>
                </c:pt>
                <c:pt idx="7456">
                  <c:v>1252.58</c:v>
                </c:pt>
                <c:pt idx="7457">
                  <c:v>3028.5</c:v>
                </c:pt>
                <c:pt idx="7458">
                  <c:v>2298.75</c:v>
                </c:pt>
                <c:pt idx="7459">
                  <c:v>2800</c:v>
                </c:pt>
                <c:pt idx="7460">
                  <c:v>2600</c:v>
                </c:pt>
                <c:pt idx="7461">
                  <c:v>1170.25</c:v>
                </c:pt>
                <c:pt idx="7462">
                  <c:v>1191.6600000000001</c:v>
                </c:pt>
                <c:pt idx="7463">
                  <c:v>980</c:v>
                </c:pt>
                <c:pt idx="7464">
                  <c:v>1964</c:v>
                </c:pt>
                <c:pt idx="7465">
                  <c:v>600</c:v>
                </c:pt>
                <c:pt idx="7466">
                  <c:v>1678.58</c:v>
                </c:pt>
                <c:pt idx="7467">
                  <c:v>2043</c:v>
                </c:pt>
                <c:pt idx="7468">
                  <c:v>1838.83</c:v>
                </c:pt>
                <c:pt idx="7469">
                  <c:v>1268.58</c:v>
                </c:pt>
                <c:pt idx="7470">
                  <c:v>2107.5</c:v>
                </c:pt>
                <c:pt idx="7471">
                  <c:v>1771.66</c:v>
                </c:pt>
                <c:pt idx="7472">
                  <c:v>2504.16</c:v>
                </c:pt>
                <c:pt idx="7473">
                  <c:v>1567.75</c:v>
                </c:pt>
                <c:pt idx="7474">
                  <c:v>2283.5</c:v>
                </c:pt>
                <c:pt idx="7475">
                  <c:v>1195.83</c:v>
                </c:pt>
                <c:pt idx="7476">
                  <c:v>2189.33</c:v>
                </c:pt>
                <c:pt idx="7477">
                  <c:v>2615.33</c:v>
                </c:pt>
                <c:pt idx="7478">
                  <c:v>7280</c:v>
                </c:pt>
                <c:pt idx="7479">
                  <c:v>1893.08</c:v>
                </c:pt>
                <c:pt idx="7480">
                  <c:v>312</c:v>
                </c:pt>
                <c:pt idx="7481">
                  <c:v>2312.08</c:v>
                </c:pt>
                <c:pt idx="7482">
                  <c:v>2647.16</c:v>
                </c:pt>
                <c:pt idx="7483">
                  <c:v>546.16</c:v>
                </c:pt>
                <c:pt idx="7484">
                  <c:v>1200</c:v>
                </c:pt>
                <c:pt idx="7485">
                  <c:v>4889.66</c:v>
                </c:pt>
                <c:pt idx="7486">
                  <c:v>1225</c:v>
                </c:pt>
                <c:pt idx="7487">
                  <c:v>999.91</c:v>
                </c:pt>
                <c:pt idx="7488">
                  <c:v>1082</c:v>
                </c:pt>
                <c:pt idx="7489">
                  <c:v>1983.33</c:v>
                </c:pt>
                <c:pt idx="7490">
                  <c:v>1343</c:v>
                </c:pt>
                <c:pt idx="7491">
                  <c:v>2306</c:v>
                </c:pt>
                <c:pt idx="7492">
                  <c:v>729.66</c:v>
                </c:pt>
                <c:pt idx="7493">
                  <c:v>1040</c:v>
                </c:pt>
                <c:pt idx="7494">
                  <c:v>1383.75</c:v>
                </c:pt>
                <c:pt idx="7495">
                  <c:v>870.5</c:v>
                </c:pt>
                <c:pt idx="7496">
                  <c:v>2375</c:v>
                </c:pt>
                <c:pt idx="7497">
                  <c:v>2632</c:v>
                </c:pt>
                <c:pt idx="7498">
                  <c:v>1185.6600000000001</c:v>
                </c:pt>
                <c:pt idx="7499">
                  <c:v>1388.41</c:v>
                </c:pt>
                <c:pt idx="7500">
                  <c:v>3500</c:v>
                </c:pt>
                <c:pt idx="7501">
                  <c:v>1425.16</c:v>
                </c:pt>
                <c:pt idx="7502">
                  <c:v>2008.33</c:v>
                </c:pt>
                <c:pt idx="7503">
                  <c:v>2283.5</c:v>
                </c:pt>
                <c:pt idx="7504">
                  <c:v>1119.4100000000001</c:v>
                </c:pt>
                <c:pt idx="7505">
                  <c:v>2095.08</c:v>
                </c:pt>
                <c:pt idx="7506">
                  <c:v>4450</c:v>
                </c:pt>
                <c:pt idx="7507">
                  <c:v>2816.58</c:v>
                </c:pt>
                <c:pt idx="7508">
                  <c:v>550</c:v>
                </c:pt>
                <c:pt idx="7509">
                  <c:v>676.91</c:v>
                </c:pt>
                <c:pt idx="7510">
                  <c:v>2674</c:v>
                </c:pt>
                <c:pt idx="7511">
                  <c:v>1632.66</c:v>
                </c:pt>
                <c:pt idx="7512">
                  <c:v>711.16</c:v>
                </c:pt>
                <c:pt idx="7513">
                  <c:v>747.41</c:v>
                </c:pt>
                <c:pt idx="7514">
                  <c:v>5558.33</c:v>
                </c:pt>
                <c:pt idx="7515">
                  <c:v>1796.91</c:v>
                </c:pt>
                <c:pt idx="7516">
                  <c:v>1760</c:v>
                </c:pt>
                <c:pt idx="7517">
                  <c:v>1844.91</c:v>
                </c:pt>
                <c:pt idx="7518">
                  <c:v>1250</c:v>
                </c:pt>
                <c:pt idx="7519">
                  <c:v>1100</c:v>
                </c:pt>
                <c:pt idx="7520">
                  <c:v>1283.33</c:v>
                </c:pt>
                <c:pt idx="7521">
                  <c:v>1430.66</c:v>
                </c:pt>
                <c:pt idx="7522">
                  <c:v>854.16</c:v>
                </c:pt>
                <c:pt idx="7523">
                  <c:v>2000</c:v>
                </c:pt>
                <c:pt idx="7524">
                  <c:v>2794</c:v>
                </c:pt>
                <c:pt idx="7525">
                  <c:v>1157.4100000000001</c:v>
                </c:pt>
                <c:pt idx="7526">
                  <c:v>3729.91</c:v>
                </c:pt>
                <c:pt idx="7527">
                  <c:v>1108.33</c:v>
                </c:pt>
                <c:pt idx="7528">
                  <c:v>3676.16</c:v>
                </c:pt>
                <c:pt idx="7529">
                  <c:v>1200</c:v>
                </c:pt>
                <c:pt idx="7530">
                  <c:v>956.66</c:v>
                </c:pt>
                <c:pt idx="7531">
                  <c:v>2916.66</c:v>
                </c:pt>
                <c:pt idx="7532">
                  <c:v>1388.41</c:v>
                </c:pt>
                <c:pt idx="7533">
                  <c:v>1250</c:v>
                </c:pt>
                <c:pt idx="7534">
                  <c:v>1633.33</c:v>
                </c:pt>
                <c:pt idx="7535">
                  <c:v>1380</c:v>
                </c:pt>
                <c:pt idx="7536">
                  <c:v>1678.58</c:v>
                </c:pt>
                <c:pt idx="7537">
                  <c:v>2615.66</c:v>
                </c:pt>
                <c:pt idx="7538">
                  <c:v>5250</c:v>
                </c:pt>
                <c:pt idx="7539">
                  <c:v>2049.66</c:v>
                </c:pt>
                <c:pt idx="7540">
                  <c:v>1283.33</c:v>
                </c:pt>
                <c:pt idx="7541">
                  <c:v>1808.33</c:v>
                </c:pt>
                <c:pt idx="7542">
                  <c:v>2645</c:v>
                </c:pt>
                <c:pt idx="7543">
                  <c:v>1214.33</c:v>
                </c:pt>
                <c:pt idx="7544">
                  <c:v>2416.66</c:v>
                </c:pt>
                <c:pt idx="7545">
                  <c:v>135</c:v>
                </c:pt>
                <c:pt idx="7546">
                  <c:v>1185.6600000000001</c:v>
                </c:pt>
                <c:pt idx="7547">
                  <c:v>1050</c:v>
                </c:pt>
                <c:pt idx="7548">
                  <c:v>1457.83</c:v>
                </c:pt>
                <c:pt idx="7549">
                  <c:v>1802.5</c:v>
                </c:pt>
                <c:pt idx="7550">
                  <c:v>3078.66</c:v>
                </c:pt>
                <c:pt idx="7551">
                  <c:v>2255</c:v>
                </c:pt>
                <c:pt idx="7552">
                  <c:v>1747.5</c:v>
                </c:pt>
                <c:pt idx="7553">
                  <c:v>816.66</c:v>
                </c:pt>
                <c:pt idx="7554">
                  <c:v>1250</c:v>
                </c:pt>
                <c:pt idx="7555">
                  <c:v>1408.33</c:v>
                </c:pt>
                <c:pt idx="7556">
                  <c:v>641.66</c:v>
                </c:pt>
                <c:pt idx="7557">
                  <c:v>1900</c:v>
                </c:pt>
                <c:pt idx="7558">
                  <c:v>3325.08</c:v>
                </c:pt>
                <c:pt idx="7559">
                  <c:v>2408.33</c:v>
                </c:pt>
                <c:pt idx="7560">
                  <c:v>2418.33</c:v>
                </c:pt>
                <c:pt idx="7561">
                  <c:v>1400</c:v>
                </c:pt>
                <c:pt idx="7562">
                  <c:v>2526.66</c:v>
                </c:pt>
                <c:pt idx="7563">
                  <c:v>3022</c:v>
                </c:pt>
                <c:pt idx="7564">
                  <c:v>1550</c:v>
                </c:pt>
                <c:pt idx="7565">
                  <c:v>3266.66</c:v>
                </c:pt>
                <c:pt idx="7566">
                  <c:v>561.16</c:v>
                </c:pt>
                <c:pt idx="7567">
                  <c:v>963.33</c:v>
                </c:pt>
                <c:pt idx="7568">
                  <c:v>2598</c:v>
                </c:pt>
                <c:pt idx="7569">
                  <c:v>1678.58</c:v>
                </c:pt>
                <c:pt idx="7570">
                  <c:v>1200</c:v>
                </c:pt>
                <c:pt idx="7571">
                  <c:v>1678.58</c:v>
                </c:pt>
                <c:pt idx="7572">
                  <c:v>870.5</c:v>
                </c:pt>
                <c:pt idx="7573">
                  <c:v>747.41</c:v>
                </c:pt>
                <c:pt idx="7574">
                  <c:v>2213.58</c:v>
                </c:pt>
                <c:pt idx="7575">
                  <c:v>1866.66</c:v>
                </c:pt>
                <c:pt idx="7576">
                  <c:v>2979.16</c:v>
                </c:pt>
                <c:pt idx="7577">
                  <c:v>2706.58</c:v>
                </c:pt>
                <c:pt idx="7578">
                  <c:v>1733.33</c:v>
                </c:pt>
                <c:pt idx="7579">
                  <c:v>1150</c:v>
                </c:pt>
                <c:pt idx="7580">
                  <c:v>879.75</c:v>
                </c:pt>
                <c:pt idx="7581">
                  <c:v>2352.08</c:v>
                </c:pt>
                <c:pt idx="7582">
                  <c:v>641.66</c:v>
                </c:pt>
                <c:pt idx="7583">
                  <c:v>4375</c:v>
                </c:pt>
                <c:pt idx="7584">
                  <c:v>1750</c:v>
                </c:pt>
                <c:pt idx="7585">
                  <c:v>1192</c:v>
                </c:pt>
                <c:pt idx="7586">
                  <c:v>1755.83</c:v>
                </c:pt>
                <c:pt idx="7587">
                  <c:v>665</c:v>
                </c:pt>
                <c:pt idx="7588">
                  <c:v>2083.33</c:v>
                </c:pt>
                <c:pt idx="7589">
                  <c:v>1256</c:v>
                </c:pt>
                <c:pt idx="7590">
                  <c:v>1916.66</c:v>
                </c:pt>
                <c:pt idx="7591">
                  <c:v>1601.33</c:v>
                </c:pt>
                <c:pt idx="7592">
                  <c:v>825</c:v>
                </c:pt>
                <c:pt idx="7593">
                  <c:v>2199.5</c:v>
                </c:pt>
                <c:pt idx="7594">
                  <c:v>910</c:v>
                </c:pt>
                <c:pt idx="7595">
                  <c:v>2082.5</c:v>
                </c:pt>
                <c:pt idx="7596">
                  <c:v>1633.33</c:v>
                </c:pt>
                <c:pt idx="7597">
                  <c:v>2562.5</c:v>
                </c:pt>
                <c:pt idx="7598">
                  <c:v>1000</c:v>
                </c:pt>
                <c:pt idx="7599">
                  <c:v>1071.5</c:v>
                </c:pt>
                <c:pt idx="7600">
                  <c:v>1300</c:v>
                </c:pt>
                <c:pt idx="7601">
                  <c:v>1380.58</c:v>
                </c:pt>
                <c:pt idx="7602">
                  <c:v>2216.66</c:v>
                </c:pt>
                <c:pt idx="7603">
                  <c:v>1634.5</c:v>
                </c:pt>
                <c:pt idx="7604">
                  <c:v>1683.33</c:v>
                </c:pt>
                <c:pt idx="7605">
                  <c:v>840</c:v>
                </c:pt>
                <c:pt idx="7606">
                  <c:v>2334.25</c:v>
                </c:pt>
                <c:pt idx="7607">
                  <c:v>2502.5</c:v>
                </c:pt>
                <c:pt idx="7608">
                  <c:v>2415</c:v>
                </c:pt>
                <c:pt idx="7609">
                  <c:v>1516.66</c:v>
                </c:pt>
                <c:pt idx="7610">
                  <c:v>1750</c:v>
                </c:pt>
                <c:pt idx="7611">
                  <c:v>2298.16</c:v>
                </c:pt>
                <c:pt idx="7612">
                  <c:v>1100</c:v>
                </c:pt>
                <c:pt idx="7613">
                  <c:v>1413.66</c:v>
                </c:pt>
                <c:pt idx="7614">
                  <c:v>2860</c:v>
                </c:pt>
                <c:pt idx="7615">
                  <c:v>1023</c:v>
                </c:pt>
                <c:pt idx="7616">
                  <c:v>3100</c:v>
                </c:pt>
                <c:pt idx="7617">
                  <c:v>726.16</c:v>
                </c:pt>
                <c:pt idx="7618">
                  <c:v>1575</c:v>
                </c:pt>
                <c:pt idx="7619">
                  <c:v>1708.33</c:v>
                </c:pt>
                <c:pt idx="7620">
                  <c:v>1908.66</c:v>
                </c:pt>
                <c:pt idx="7621">
                  <c:v>1779</c:v>
                </c:pt>
                <c:pt idx="7622">
                  <c:v>2134.25</c:v>
                </c:pt>
                <c:pt idx="7623">
                  <c:v>768.75</c:v>
                </c:pt>
                <c:pt idx="7624">
                  <c:v>747.41</c:v>
                </c:pt>
                <c:pt idx="7625">
                  <c:v>1600</c:v>
                </c:pt>
                <c:pt idx="7626">
                  <c:v>2224.58</c:v>
                </c:pt>
                <c:pt idx="7627">
                  <c:v>1354</c:v>
                </c:pt>
                <c:pt idx="7628">
                  <c:v>2998.66</c:v>
                </c:pt>
                <c:pt idx="7629">
                  <c:v>1339.75</c:v>
                </c:pt>
                <c:pt idx="7630">
                  <c:v>2100</c:v>
                </c:pt>
                <c:pt idx="7631">
                  <c:v>1500</c:v>
                </c:pt>
                <c:pt idx="7632">
                  <c:v>2200</c:v>
                </c:pt>
                <c:pt idx="7633">
                  <c:v>2850</c:v>
                </c:pt>
                <c:pt idx="7634">
                  <c:v>346.16</c:v>
                </c:pt>
                <c:pt idx="7635">
                  <c:v>950</c:v>
                </c:pt>
                <c:pt idx="7636">
                  <c:v>696.16</c:v>
                </c:pt>
                <c:pt idx="7637">
                  <c:v>472</c:v>
                </c:pt>
                <c:pt idx="7638">
                  <c:v>993.33</c:v>
                </c:pt>
                <c:pt idx="7639">
                  <c:v>909.33</c:v>
                </c:pt>
                <c:pt idx="7640">
                  <c:v>1300</c:v>
                </c:pt>
                <c:pt idx="7641">
                  <c:v>3060.25</c:v>
                </c:pt>
                <c:pt idx="7642">
                  <c:v>1772.58</c:v>
                </c:pt>
                <c:pt idx="7643">
                  <c:v>2200</c:v>
                </c:pt>
                <c:pt idx="7644">
                  <c:v>1369.58</c:v>
                </c:pt>
                <c:pt idx="7645">
                  <c:v>3266.66</c:v>
                </c:pt>
                <c:pt idx="7646">
                  <c:v>3191.66</c:v>
                </c:pt>
                <c:pt idx="7647">
                  <c:v>436</c:v>
                </c:pt>
                <c:pt idx="7648">
                  <c:v>775.5</c:v>
                </c:pt>
                <c:pt idx="7649">
                  <c:v>2100</c:v>
                </c:pt>
                <c:pt idx="7650">
                  <c:v>1516.66</c:v>
                </c:pt>
                <c:pt idx="7651">
                  <c:v>2132.08</c:v>
                </c:pt>
                <c:pt idx="7652">
                  <c:v>1281.25</c:v>
                </c:pt>
                <c:pt idx="7653">
                  <c:v>1260</c:v>
                </c:pt>
                <c:pt idx="7654">
                  <c:v>8050</c:v>
                </c:pt>
                <c:pt idx="7655">
                  <c:v>942.5</c:v>
                </c:pt>
                <c:pt idx="7656">
                  <c:v>742.08</c:v>
                </c:pt>
                <c:pt idx="7657">
                  <c:v>399.75</c:v>
                </c:pt>
                <c:pt idx="7658">
                  <c:v>2367.5</c:v>
                </c:pt>
                <c:pt idx="7659">
                  <c:v>1604</c:v>
                </c:pt>
                <c:pt idx="7660">
                  <c:v>3232</c:v>
                </c:pt>
                <c:pt idx="7661">
                  <c:v>2207.83</c:v>
                </c:pt>
                <c:pt idx="7662">
                  <c:v>650</c:v>
                </c:pt>
                <c:pt idx="7663">
                  <c:v>3567.83</c:v>
                </c:pt>
                <c:pt idx="7664">
                  <c:v>2176.5</c:v>
                </c:pt>
                <c:pt idx="7665">
                  <c:v>2027.66</c:v>
                </c:pt>
                <c:pt idx="7666">
                  <c:v>1479.91</c:v>
                </c:pt>
                <c:pt idx="7667">
                  <c:v>3033.33</c:v>
                </c:pt>
                <c:pt idx="7668">
                  <c:v>2216.66</c:v>
                </c:pt>
                <c:pt idx="7669">
                  <c:v>866.66</c:v>
                </c:pt>
                <c:pt idx="7670">
                  <c:v>1700</c:v>
                </c:pt>
                <c:pt idx="7671">
                  <c:v>2683.33</c:v>
                </c:pt>
                <c:pt idx="7672">
                  <c:v>646.16</c:v>
                </c:pt>
                <c:pt idx="7673">
                  <c:v>2698.33</c:v>
                </c:pt>
                <c:pt idx="7674">
                  <c:v>1185.6600000000001</c:v>
                </c:pt>
                <c:pt idx="7675">
                  <c:v>1200</c:v>
                </c:pt>
                <c:pt idx="7676">
                  <c:v>626.91</c:v>
                </c:pt>
                <c:pt idx="7677">
                  <c:v>5733.33</c:v>
                </c:pt>
                <c:pt idx="7678">
                  <c:v>1546.16</c:v>
                </c:pt>
                <c:pt idx="7679">
                  <c:v>2963.41</c:v>
                </c:pt>
                <c:pt idx="7680">
                  <c:v>2500</c:v>
                </c:pt>
                <c:pt idx="7681">
                  <c:v>833</c:v>
                </c:pt>
                <c:pt idx="7682">
                  <c:v>1540</c:v>
                </c:pt>
                <c:pt idx="7683">
                  <c:v>3541.66</c:v>
                </c:pt>
                <c:pt idx="7684">
                  <c:v>1564.16</c:v>
                </c:pt>
                <c:pt idx="7685">
                  <c:v>975.83</c:v>
                </c:pt>
                <c:pt idx="7686">
                  <c:v>1281.25</c:v>
                </c:pt>
                <c:pt idx="7687">
                  <c:v>2132.91</c:v>
                </c:pt>
                <c:pt idx="7688">
                  <c:v>3000</c:v>
                </c:pt>
                <c:pt idx="7689">
                  <c:v>1400</c:v>
                </c:pt>
                <c:pt idx="7690">
                  <c:v>794.16</c:v>
                </c:pt>
                <c:pt idx="7691">
                  <c:v>866.66</c:v>
                </c:pt>
                <c:pt idx="7692">
                  <c:v>3428.66</c:v>
                </c:pt>
                <c:pt idx="7693">
                  <c:v>2483.33</c:v>
                </c:pt>
                <c:pt idx="7694">
                  <c:v>1678.58</c:v>
                </c:pt>
                <c:pt idx="7695">
                  <c:v>1895.83</c:v>
                </c:pt>
                <c:pt idx="7696">
                  <c:v>1400</c:v>
                </c:pt>
                <c:pt idx="7697">
                  <c:v>3366.66</c:v>
                </c:pt>
                <c:pt idx="7698">
                  <c:v>2853.25</c:v>
                </c:pt>
                <c:pt idx="7699">
                  <c:v>683.16</c:v>
                </c:pt>
                <c:pt idx="7700">
                  <c:v>1134.1600000000001</c:v>
                </c:pt>
                <c:pt idx="7701">
                  <c:v>1841.66</c:v>
                </c:pt>
                <c:pt idx="7702">
                  <c:v>2582.25</c:v>
                </c:pt>
                <c:pt idx="7703">
                  <c:v>896.83</c:v>
                </c:pt>
                <c:pt idx="7704">
                  <c:v>2566.66</c:v>
                </c:pt>
                <c:pt idx="7705">
                  <c:v>1678.58</c:v>
                </c:pt>
                <c:pt idx="7706">
                  <c:v>800</c:v>
                </c:pt>
                <c:pt idx="7707">
                  <c:v>1500</c:v>
                </c:pt>
                <c:pt idx="7708">
                  <c:v>4557.08</c:v>
                </c:pt>
                <c:pt idx="7709">
                  <c:v>854.16</c:v>
                </c:pt>
                <c:pt idx="7710">
                  <c:v>2225</c:v>
                </c:pt>
                <c:pt idx="7711">
                  <c:v>3616.66</c:v>
                </c:pt>
                <c:pt idx="7712">
                  <c:v>1483.33</c:v>
                </c:pt>
                <c:pt idx="7713">
                  <c:v>1315.5</c:v>
                </c:pt>
                <c:pt idx="7714">
                  <c:v>3507.5</c:v>
                </c:pt>
                <c:pt idx="7715">
                  <c:v>1340</c:v>
                </c:pt>
                <c:pt idx="7716">
                  <c:v>1185.6600000000001</c:v>
                </c:pt>
                <c:pt idx="7717">
                  <c:v>1413.66</c:v>
                </c:pt>
                <c:pt idx="7718">
                  <c:v>1348.91</c:v>
                </c:pt>
                <c:pt idx="7719">
                  <c:v>875</c:v>
                </c:pt>
                <c:pt idx="7720">
                  <c:v>1283.33</c:v>
                </c:pt>
                <c:pt idx="7721">
                  <c:v>1656.5</c:v>
                </c:pt>
                <c:pt idx="7722">
                  <c:v>1458.33</c:v>
                </c:pt>
                <c:pt idx="7723">
                  <c:v>1483.33</c:v>
                </c:pt>
                <c:pt idx="7724">
                  <c:v>1555.16</c:v>
                </c:pt>
                <c:pt idx="7725">
                  <c:v>2508.33</c:v>
                </c:pt>
                <c:pt idx="7726">
                  <c:v>2450</c:v>
                </c:pt>
                <c:pt idx="7727">
                  <c:v>1600</c:v>
                </c:pt>
                <c:pt idx="7728">
                  <c:v>1386.66</c:v>
                </c:pt>
                <c:pt idx="7729">
                  <c:v>1601.33</c:v>
                </c:pt>
                <c:pt idx="7730">
                  <c:v>669.66</c:v>
                </c:pt>
                <c:pt idx="7731">
                  <c:v>431.66</c:v>
                </c:pt>
                <c:pt idx="7732">
                  <c:v>1564.16</c:v>
                </c:pt>
                <c:pt idx="7733">
                  <c:v>512.83000000000004</c:v>
                </c:pt>
                <c:pt idx="7734">
                  <c:v>680.33</c:v>
                </c:pt>
                <c:pt idx="7735">
                  <c:v>1185.6600000000001</c:v>
                </c:pt>
                <c:pt idx="7736">
                  <c:v>3550</c:v>
                </c:pt>
                <c:pt idx="7737">
                  <c:v>1283.33</c:v>
                </c:pt>
                <c:pt idx="7738">
                  <c:v>731.5</c:v>
                </c:pt>
                <c:pt idx="7739">
                  <c:v>1850</c:v>
                </c:pt>
                <c:pt idx="7740">
                  <c:v>1325.41</c:v>
                </c:pt>
                <c:pt idx="7741">
                  <c:v>1400</c:v>
                </c:pt>
                <c:pt idx="7742">
                  <c:v>1633.33</c:v>
                </c:pt>
                <c:pt idx="7743">
                  <c:v>1000</c:v>
                </c:pt>
                <c:pt idx="7744">
                  <c:v>1166.6600000000001</c:v>
                </c:pt>
                <c:pt idx="7745">
                  <c:v>1680</c:v>
                </c:pt>
                <c:pt idx="7746">
                  <c:v>1275</c:v>
                </c:pt>
                <c:pt idx="7747">
                  <c:v>1300</c:v>
                </c:pt>
                <c:pt idx="7748">
                  <c:v>1941.66</c:v>
                </c:pt>
                <c:pt idx="7749">
                  <c:v>3044.08</c:v>
                </c:pt>
                <c:pt idx="7750">
                  <c:v>2250</c:v>
                </c:pt>
                <c:pt idx="7751">
                  <c:v>2900</c:v>
                </c:pt>
                <c:pt idx="7752">
                  <c:v>983</c:v>
                </c:pt>
                <c:pt idx="7753">
                  <c:v>930</c:v>
                </c:pt>
                <c:pt idx="7754">
                  <c:v>1242</c:v>
                </c:pt>
                <c:pt idx="7755">
                  <c:v>2006.33</c:v>
                </c:pt>
                <c:pt idx="7756">
                  <c:v>1834.08</c:v>
                </c:pt>
                <c:pt idx="7757">
                  <c:v>1065.83</c:v>
                </c:pt>
                <c:pt idx="7758">
                  <c:v>1791.66</c:v>
                </c:pt>
                <c:pt idx="7759">
                  <c:v>1750</c:v>
                </c:pt>
                <c:pt idx="7760">
                  <c:v>1283.33</c:v>
                </c:pt>
                <c:pt idx="7761">
                  <c:v>2375</c:v>
                </c:pt>
                <c:pt idx="7762">
                  <c:v>2650.66</c:v>
                </c:pt>
                <c:pt idx="7763">
                  <c:v>1256</c:v>
                </c:pt>
                <c:pt idx="7764">
                  <c:v>1028.5</c:v>
                </c:pt>
                <c:pt idx="7765">
                  <c:v>1281.25</c:v>
                </c:pt>
                <c:pt idx="7766">
                  <c:v>3250</c:v>
                </c:pt>
                <c:pt idx="7767">
                  <c:v>540</c:v>
                </c:pt>
                <c:pt idx="7768">
                  <c:v>1900</c:v>
                </c:pt>
                <c:pt idx="7769">
                  <c:v>1125</c:v>
                </c:pt>
                <c:pt idx="7770">
                  <c:v>3403.91</c:v>
                </c:pt>
                <c:pt idx="7771">
                  <c:v>1484.16</c:v>
                </c:pt>
                <c:pt idx="7772">
                  <c:v>1625</c:v>
                </c:pt>
                <c:pt idx="7773">
                  <c:v>1185.6600000000001</c:v>
                </c:pt>
                <c:pt idx="7774">
                  <c:v>600</c:v>
                </c:pt>
                <c:pt idx="7775">
                  <c:v>3233.33</c:v>
                </c:pt>
                <c:pt idx="7776">
                  <c:v>2205.41</c:v>
                </c:pt>
                <c:pt idx="7777">
                  <c:v>1328.66</c:v>
                </c:pt>
                <c:pt idx="7778">
                  <c:v>2250</c:v>
                </c:pt>
                <c:pt idx="7779">
                  <c:v>4509.75</c:v>
                </c:pt>
                <c:pt idx="7780">
                  <c:v>2146.66</c:v>
                </c:pt>
                <c:pt idx="7781">
                  <c:v>1400</c:v>
                </c:pt>
                <c:pt idx="7782">
                  <c:v>3291.91</c:v>
                </c:pt>
                <c:pt idx="7783">
                  <c:v>1284.6600000000001</c:v>
                </c:pt>
                <c:pt idx="7784">
                  <c:v>2000</c:v>
                </c:pt>
                <c:pt idx="7785">
                  <c:v>1678.58</c:v>
                </c:pt>
                <c:pt idx="7786">
                  <c:v>1663.66</c:v>
                </c:pt>
                <c:pt idx="7787">
                  <c:v>1798.66</c:v>
                </c:pt>
                <c:pt idx="7788">
                  <c:v>1408.16</c:v>
                </c:pt>
                <c:pt idx="7789">
                  <c:v>1791.66</c:v>
                </c:pt>
                <c:pt idx="7790">
                  <c:v>1502</c:v>
                </c:pt>
                <c:pt idx="7791">
                  <c:v>3184.5</c:v>
                </c:pt>
                <c:pt idx="7792">
                  <c:v>1947</c:v>
                </c:pt>
                <c:pt idx="7793">
                  <c:v>1957.5</c:v>
                </c:pt>
                <c:pt idx="7794">
                  <c:v>1100</c:v>
                </c:pt>
                <c:pt idx="7795">
                  <c:v>1166.6600000000001</c:v>
                </c:pt>
                <c:pt idx="7796">
                  <c:v>3500</c:v>
                </c:pt>
                <c:pt idx="7797">
                  <c:v>750</c:v>
                </c:pt>
                <c:pt idx="7798">
                  <c:v>1516.66</c:v>
                </c:pt>
                <c:pt idx="7799">
                  <c:v>1985.41</c:v>
                </c:pt>
                <c:pt idx="7800">
                  <c:v>1783.33</c:v>
                </c:pt>
                <c:pt idx="7801">
                  <c:v>2342.5</c:v>
                </c:pt>
                <c:pt idx="7802">
                  <c:v>3616.66</c:v>
                </c:pt>
                <c:pt idx="7803">
                  <c:v>2241.66</c:v>
                </c:pt>
                <c:pt idx="7804">
                  <c:v>1372.66</c:v>
                </c:pt>
                <c:pt idx="7805">
                  <c:v>934.25</c:v>
                </c:pt>
                <c:pt idx="7806">
                  <c:v>1645.5</c:v>
                </c:pt>
                <c:pt idx="7807">
                  <c:v>2156.75</c:v>
                </c:pt>
                <c:pt idx="7808">
                  <c:v>3057.33</c:v>
                </c:pt>
                <c:pt idx="7809">
                  <c:v>2155.25</c:v>
                </c:pt>
                <c:pt idx="7810">
                  <c:v>800.83</c:v>
                </c:pt>
                <c:pt idx="7811">
                  <c:v>546.16</c:v>
                </c:pt>
                <c:pt idx="7812">
                  <c:v>1402.33</c:v>
                </c:pt>
                <c:pt idx="7813">
                  <c:v>1633.33</c:v>
                </c:pt>
                <c:pt idx="7814">
                  <c:v>4794.66</c:v>
                </c:pt>
                <c:pt idx="7815">
                  <c:v>1938.33</c:v>
                </c:pt>
                <c:pt idx="7816">
                  <c:v>1139.6600000000001</c:v>
                </c:pt>
                <c:pt idx="7817">
                  <c:v>2433.33</c:v>
                </c:pt>
                <c:pt idx="7818">
                  <c:v>2337.25</c:v>
                </c:pt>
                <c:pt idx="7819">
                  <c:v>975</c:v>
                </c:pt>
                <c:pt idx="7820">
                  <c:v>1266.6600000000001</c:v>
                </c:pt>
                <c:pt idx="7821">
                  <c:v>2210.25</c:v>
                </c:pt>
                <c:pt idx="7822">
                  <c:v>1100</c:v>
                </c:pt>
                <c:pt idx="7823">
                  <c:v>1617.91</c:v>
                </c:pt>
                <c:pt idx="7824">
                  <c:v>4358.75</c:v>
                </c:pt>
                <c:pt idx="7825">
                  <c:v>1050</c:v>
                </c:pt>
                <c:pt idx="7826">
                  <c:v>747.41</c:v>
                </c:pt>
                <c:pt idx="7827">
                  <c:v>3138.75</c:v>
                </c:pt>
                <c:pt idx="7828">
                  <c:v>730</c:v>
                </c:pt>
                <c:pt idx="7829">
                  <c:v>426.91</c:v>
                </c:pt>
                <c:pt idx="7830">
                  <c:v>896.83</c:v>
                </c:pt>
                <c:pt idx="7831">
                  <c:v>3678.33</c:v>
                </c:pt>
                <c:pt idx="7832">
                  <c:v>1300</c:v>
                </c:pt>
                <c:pt idx="7833">
                  <c:v>1995.41</c:v>
                </c:pt>
                <c:pt idx="7834">
                  <c:v>647</c:v>
                </c:pt>
                <c:pt idx="7835">
                  <c:v>1417.08</c:v>
                </c:pt>
                <c:pt idx="7836">
                  <c:v>2387.58</c:v>
                </c:pt>
                <c:pt idx="7837">
                  <c:v>2566.66</c:v>
                </c:pt>
                <c:pt idx="7838">
                  <c:v>910</c:v>
                </c:pt>
                <c:pt idx="7839">
                  <c:v>1050</c:v>
                </c:pt>
                <c:pt idx="7840">
                  <c:v>3050</c:v>
                </c:pt>
                <c:pt idx="7841">
                  <c:v>1353.33</c:v>
                </c:pt>
                <c:pt idx="7842">
                  <c:v>872</c:v>
                </c:pt>
                <c:pt idx="7843">
                  <c:v>3518.25</c:v>
                </c:pt>
                <c:pt idx="7844">
                  <c:v>1000</c:v>
                </c:pt>
                <c:pt idx="7845">
                  <c:v>3491.66</c:v>
                </c:pt>
                <c:pt idx="7846">
                  <c:v>546.16</c:v>
                </c:pt>
                <c:pt idx="7847">
                  <c:v>2100</c:v>
                </c:pt>
                <c:pt idx="7848">
                  <c:v>2855.83</c:v>
                </c:pt>
                <c:pt idx="7849">
                  <c:v>2502.5</c:v>
                </c:pt>
                <c:pt idx="7850">
                  <c:v>1400</c:v>
                </c:pt>
                <c:pt idx="7851">
                  <c:v>694.5</c:v>
                </c:pt>
                <c:pt idx="7852">
                  <c:v>3271.41</c:v>
                </c:pt>
                <c:pt idx="7853">
                  <c:v>1995.41</c:v>
                </c:pt>
                <c:pt idx="7854">
                  <c:v>1730.58</c:v>
                </c:pt>
                <c:pt idx="7855">
                  <c:v>2156.75</c:v>
                </c:pt>
                <c:pt idx="7856">
                  <c:v>6633.33</c:v>
                </c:pt>
                <c:pt idx="7857">
                  <c:v>1780</c:v>
                </c:pt>
                <c:pt idx="7858">
                  <c:v>1750</c:v>
                </c:pt>
                <c:pt idx="7859">
                  <c:v>1700</c:v>
                </c:pt>
                <c:pt idx="7860">
                  <c:v>4734.66</c:v>
                </c:pt>
                <c:pt idx="7861">
                  <c:v>2072.75</c:v>
                </c:pt>
                <c:pt idx="7862">
                  <c:v>1400</c:v>
                </c:pt>
                <c:pt idx="7863">
                  <c:v>2465.16</c:v>
                </c:pt>
                <c:pt idx="7864">
                  <c:v>1995.41</c:v>
                </c:pt>
                <c:pt idx="7865">
                  <c:v>1317</c:v>
                </c:pt>
                <c:pt idx="7866">
                  <c:v>1575</c:v>
                </c:pt>
                <c:pt idx="7867">
                  <c:v>1544.41</c:v>
                </c:pt>
                <c:pt idx="7868">
                  <c:v>1100</c:v>
                </c:pt>
                <c:pt idx="7869">
                  <c:v>900</c:v>
                </c:pt>
                <c:pt idx="7870">
                  <c:v>1563.66</c:v>
                </c:pt>
                <c:pt idx="7871">
                  <c:v>380</c:v>
                </c:pt>
                <c:pt idx="7872">
                  <c:v>1715</c:v>
                </c:pt>
                <c:pt idx="7873">
                  <c:v>729.16</c:v>
                </c:pt>
                <c:pt idx="7874">
                  <c:v>3929.75</c:v>
                </c:pt>
                <c:pt idx="7875">
                  <c:v>2045.41</c:v>
                </c:pt>
                <c:pt idx="7876">
                  <c:v>1625</c:v>
                </c:pt>
                <c:pt idx="7877">
                  <c:v>1926.66</c:v>
                </c:pt>
                <c:pt idx="7878">
                  <c:v>2750</c:v>
                </c:pt>
                <c:pt idx="7879">
                  <c:v>1100</c:v>
                </c:pt>
                <c:pt idx="7880">
                  <c:v>5338.58</c:v>
                </c:pt>
                <c:pt idx="7881">
                  <c:v>1734.25</c:v>
                </c:pt>
                <c:pt idx="7882">
                  <c:v>4000</c:v>
                </c:pt>
                <c:pt idx="7883">
                  <c:v>1369.58</c:v>
                </c:pt>
                <c:pt idx="7884">
                  <c:v>2800</c:v>
                </c:pt>
                <c:pt idx="7885">
                  <c:v>2784</c:v>
                </c:pt>
                <c:pt idx="7886">
                  <c:v>1750</c:v>
                </c:pt>
                <c:pt idx="7887">
                  <c:v>2107.58</c:v>
                </c:pt>
                <c:pt idx="7888">
                  <c:v>2028</c:v>
                </c:pt>
                <c:pt idx="7889">
                  <c:v>3048.66</c:v>
                </c:pt>
                <c:pt idx="7890">
                  <c:v>2866.66</c:v>
                </c:pt>
                <c:pt idx="7891">
                  <c:v>3500</c:v>
                </c:pt>
                <c:pt idx="7892">
                  <c:v>6668.16</c:v>
                </c:pt>
                <c:pt idx="7893">
                  <c:v>2080</c:v>
                </c:pt>
                <c:pt idx="7894">
                  <c:v>2700</c:v>
                </c:pt>
                <c:pt idx="7895">
                  <c:v>1128.33</c:v>
                </c:pt>
                <c:pt idx="7896">
                  <c:v>1508.66</c:v>
                </c:pt>
                <c:pt idx="7897">
                  <c:v>1125</c:v>
                </c:pt>
                <c:pt idx="7898">
                  <c:v>1787.5</c:v>
                </c:pt>
                <c:pt idx="7899">
                  <c:v>1400</c:v>
                </c:pt>
                <c:pt idx="7900">
                  <c:v>822.91</c:v>
                </c:pt>
                <c:pt idx="7901">
                  <c:v>1260.58</c:v>
                </c:pt>
                <c:pt idx="7902">
                  <c:v>2041.66</c:v>
                </c:pt>
                <c:pt idx="7903">
                  <c:v>1900</c:v>
                </c:pt>
                <c:pt idx="7904">
                  <c:v>1633.33</c:v>
                </c:pt>
                <c:pt idx="7905">
                  <c:v>870.5</c:v>
                </c:pt>
                <c:pt idx="7906">
                  <c:v>2440.16</c:v>
                </c:pt>
                <c:pt idx="7907">
                  <c:v>1875</c:v>
                </c:pt>
                <c:pt idx="7908">
                  <c:v>2712.5</c:v>
                </c:pt>
                <c:pt idx="7909">
                  <c:v>1516.66</c:v>
                </c:pt>
                <c:pt idx="7910">
                  <c:v>1669</c:v>
                </c:pt>
                <c:pt idx="7911">
                  <c:v>1678.58</c:v>
                </c:pt>
                <c:pt idx="7912">
                  <c:v>560</c:v>
                </c:pt>
                <c:pt idx="7913">
                  <c:v>2337.5</c:v>
                </c:pt>
                <c:pt idx="7914">
                  <c:v>1185.6600000000001</c:v>
                </c:pt>
                <c:pt idx="7915">
                  <c:v>1333.91</c:v>
                </c:pt>
                <c:pt idx="7916">
                  <c:v>1841.66</c:v>
                </c:pt>
                <c:pt idx="7917">
                  <c:v>1185.6600000000001</c:v>
                </c:pt>
                <c:pt idx="7918">
                  <c:v>1546.16</c:v>
                </c:pt>
                <c:pt idx="7919">
                  <c:v>2005.58</c:v>
                </c:pt>
                <c:pt idx="7920">
                  <c:v>1916</c:v>
                </c:pt>
                <c:pt idx="7921">
                  <c:v>1724.33</c:v>
                </c:pt>
                <c:pt idx="7922">
                  <c:v>1191.1600000000001</c:v>
                </c:pt>
                <c:pt idx="7923">
                  <c:v>1903</c:v>
                </c:pt>
                <c:pt idx="7924">
                  <c:v>870</c:v>
                </c:pt>
                <c:pt idx="7925">
                  <c:v>1157.4100000000001</c:v>
                </c:pt>
                <c:pt idx="7926">
                  <c:v>2233.08</c:v>
                </c:pt>
                <c:pt idx="7927">
                  <c:v>2156.75</c:v>
                </c:pt>
                <c:pt idx="7928">
                  <c:v>854.16</c:v>
                </c:pt>
                <c:pt idx="7929">
                  <c:v>4200</c:v>
                </c:pt>
                <c:pt idx="7930">
                  <c:v>2566.66</c:v>
                </c:pt>
                <c:pt idx="7931">
                  <c:v>3953.41</c:v>
                </c:pt>
                <c:pt idx="7932">
                  <c:v>2333.33</c:v>
                </c:pt>
                <c:pt idx="7933">
                  <c:v>950</c:v>
                </c:pt>
                <c:pt idx="7934">
                  <c:v>2662.08</c:v>
                </c:pt>
                <c:pt idx="7935">
                  <c:v>586.5</c:v>
                </c:pt>
                <c:pt idx="7936">
                  <c:v>1461.58</c:v>
                </c:pt>
                <c:pt idx="7937">
                  <c:v>4301.16</c:v>
                </c:pt>
                <c:pt idx="7938">
                  <c:v>930</c:v>
                </c:pt>
                <c:pt idx="7939">
                  <c:v>2077.33</c:v>
                </c:pt>
                <c:pt idx="7940">
                  <c:v>1633.33</c:v>
                </c:pt>
                <c:pt idx="7941">
                  <c:v>1166.6600000000001</c:v>
                </c:pt>
                <c:pt idx="7942">
                  <c:v>1500</c:v>
                </c:pt>
                <c:pt idx="7943">
                  <c:v>4722.83</c:v>
                </c:pt>
                <c:pt idx="7944">
                  <c:v>4557.08</c:v>
                </c:pt>
                <c:pt idx="7945">
                  <c:v>854.16</c:v>
                </c:pt>
                <c:pt idx="7946">
                  <c:v>1834.08</c:v>
                </c:pt>
                <c:pt idx="7947">
                  <c:v>2400</c:v>
                </c:pt>
                <c:pt idx="7948">
                  <c:v>1283.33</c:v>
                </c:pt>
                <c:pt idx="7949">
                  <c:v>2548.58</c:v>
                </c:pt>
                <c:pt idx="7950">
                  <c:v>1348.91</c:v>
                </c:pt>
                <c:pt idx="7951">
                  <c:v>629.5</c:v>
                </c:pt>
                <c:pt idx="7952">
                  <c:v>3633.08</c:v>
                </c:pt>
                <c:pt idx="7953">
                  <c:v>1732.5</c:v>
                </c:pt>
                <c:pt idx="7954">
                  <c:v>2443.33</c:v>
                </c:pt>
                <c:pt idx="7955">
                  <c:v>1653.33</c:v>
                </c:pt>
                <c:pt idx="7956">
                  <c:v>2198.08</c:v>
                </c:pt>
                <c:pt idx="7957">
                  <c:v>1200</c:v>
                </c:pt>
                <c:pt idx="7958">
                  <c:v>1693.66</c:v>
                </c:pt>
                <c:pt idx="7959">
                  <c:v>1100</c:v>
                </c:pt>
                <c:pt idx="7960">
                  <c:v>3008.33</c:v>
                </c:pt>
                <c:pt idx="7961">
                  <c:v>1833.33</c:v>
                </c:pt>
                <c:pt idx="7962">
                  <c:v>1131.6600000000001</c:v>
                </c:pt>
                <c:pt idx="7963">
                  <c:v>2266.66</c:v>
                </c:pt>
                <c:pt idx="7964">
                  <c:v>500</c:v>
                </c:pt>
                <c:pt idx="7965">
                  <c:v>1266.6600000000001</c:v>
                </c:pt>
                <c:pt idx="7966">
                  <c:v>1294.58</c:v>
                </c:pt>
                <c:pt idx="7967">
                  <c:v>3166.66</c:v>
                </c:pt>
                <c:pt idx="7968">
                  <c:v>650</c:v>
                </c:pt>
                <c:pt idx="7969">
                  <c:v>1800</c:v>
                </c:pt>
                <c:pt idx="7970">
                  <c:v>2802.08</c:v>
                </c:pt>
                <c:pt idx="7971">
                  <c:v>4971.5</c:v>
                </c:pt>
                <c:pt idx="7972">
                  <c:v>2479.41</c:v>
                </c:pt>
                <c:pt idx="7973">
                  <c:v>2283.5</c:v>
                </c:pt>
                <c:pt idx="7974">
                  <c:v>1050</c:v>
                </c:pt>
                <c:pt idx="7975">
                  <c:v>1995.41</c:v>
                </c:pt>
                <c:pt idx="7976">
                  <c:v>1028.5</c:v>
                </c:pt>
                <c:pt idx="7977">
                  <c:v>840</c:v>
                </c:pt>
                <c:pt idx="7978">
                  <c:v>2216.66</c:v>
                </c:pt>
                <c:pt idx="7979">
                  <c:v>1281.25</c:v>
                </c:pt>
                <c:pt idx="7980">
                  <c:v>6987.16</c:v>
                </c:pt>
                <c:pt idx="7981">
                  <c:v>1650</c:v>
                </c:pt>
                <c:pt idx="7982">
                  <c:v>2391.66</c:v>
                </c:pt>
                <c:pt idx="7983">
                  <c:v>1100</c:v>
                </c:pt>
                <c:pt idx="7984">
                  <c:v>1743.75</c:v>
                </c:pt>
                <c:pt idx="7985">
                  <c:v>536.66</c:v>
                </c:pt>
                <c:pt idx="7986">
                  <c:v>1041.6600000000001</c:v>
                </c:pt>
                <c:pt idx="7987">
                  <c:v>2455.83</c:v>
                </c:pt>
                <c:pt idx="7988">
                  <c:v>1995.41</c:v>
                </c:pt>
                <c:pt idx="7989">
                  <c:v>1596.91</c:v>
                </c:pt>
                <c:pt idx="7990">
                  <c:v>1061.33</c:v>
                </c:pt>
                <c:pt idx="7991">
                  <c:v>1513.08</c:v>
                </c:pt>
                <c:pt idx="7992">
                  <c:v>515.66</c:v>
                </c:pt>
                <c:pt idx="7993">
                  <c:v>3995.75</c:v>
                </c:pt>
                <c:pt idx="7994">
                  <c:v>1157.4100000000001</c:v>
                </c:pt>
                <c:pt idx="7995">
                  <c:v>2262.41</c:v>
                </c:pt>
                <c:pt idx="7996">
                  <c:v>1750</c:v>
                </c:pt>
                <c:pt idx="7997">
                  <c:v>496.16</c:v>
                </c:pt>
                <c:pt idx="7998">
                  <c:v>2155.83</c:v>
                </c:pt>
                <c:pt idx="7999">
                  <c:v>2425</c:v>
                </c:pt>
                <c:pt idx="8000">
                  <c:v>723.33</c:v>
                </c:pt>
                <c:pt idx="8001">
                  <c:v>2225.91</c:v>
                </c:pt>
                <c:pt idx="8002">
                  <c:v>583.66</c:v>
                </c:pt>
                <c:pt idx="8003">
                  <c:v>975.25</c:v>
                </c:pt>
                <c:pt idx="8004">
                  <c:v>1524.08</c:v>
                </c:pt>
                <c:pt idx="8005">
                  <c:v>908.83</c:v>
                </c:pt>
                <c:pt idx="8006">
                  <c:v>1386.08</c:v>
                </c:pt>
                <c:pt idx="8007">
                  <c:v>1000</c:v>
                </c:pt>
                <c:pt idx="8008">
                  <c:v>1295.83</c:v>
                </c:pt>
                <c:pt idx="8009">
                  <c:v>1221.5</c:v>
                </c:pt>
                <c:pt idx="8010">
                  <c:v>476.91</c:v>
                </c:pt>
                <c:pt idx="8011">
                  <c:v>1463</c:v>
                </c:pt>
                <c:pt idx="8012">
                  <c:v>3800</c:v>
                </c:pt>
                <c:pt idx="8013">
                  <c:v>2973.08</c:v>
                </c:pt>
                <c:pt idx="8014">
                  <c:v>526.91</c:v>
                </c:pt>
                <c:pt idx="8015">
                  <c:v>2701.16</c:v>
                </c:pt>
                <c:pt idx="8016">
                  <c:v>1516.66</c:v>
                </c:pt>
                <c:pt idx="8017">
                  <c:v>3437.83</c:v>
                </c:pt>
                <c:pt idx="8018">
                  <c:v>1566.66</c:v>
                </c:pt>
                <c:pt idx="8019">
                  <c:v>3770.33</c:v>
                </c:pt>
                <c:pt idx="8020">
                  <c:v>1529.33</c:v>
                </c:pt>
                <c:pt idx="8021">
                  <c:v>1573.91</c:v>
                </c:pt>
                <c:pt idx="8022">
                  <c:v>3266.66</c:v>
                </c:pt>
                <c:pt idx="8023">
                  <c:v>1166.6600000000001</c:v>
                </c:pt>
                <c:pt idx="8024">
                  <c:v>1710.83</c:v>
                </c:pt>
                <c:pt idx="8025">
                  <c:v>1125</c:v>
                </c:pt>
                <c:pt idx="8026">
                  <c:v>2166.66</c:v>
                </c:pt>
                <c:pt idx="8027">
                  <c:v>2251.66</c:v>
                </c:pt>
                <c:pt idx="8028">
                  <c:v>406.16</c:v>
                </c:pt>
                <c:pt idx="8029">
                  <c:v>1366.66</c:v>
                </c:pt>
                <c:pt idx="8030">
                  <c:v>3072</c:v>
                </c:pt>
                <c:pt idx="8031">
                  <c:v>4333.33</c:v>
                </c:pt>
                <c:pt idx="8032">
                  <c:v>1957.5</c:v>
                </c:pt>
                <c:pt idx="8033">
                  <c:v>2550</c:v>
                </c:pt>
                <c:pt idx="8034">
                  <c:v>1256.9100000000001</c:v>
                </c:pt>
                <c:pt idx="8035">
                  <c:v>1143.33</c:v>
                </c:pt>
                <c:pt idx="8036">
                  <c:v>2617.25</c:v>
                </c:pt>
                <c:pt idx="8037">
                  <c:v>646.16</c:v>
                </c:pt>
                <c:pt idx="8038">
                  <c:v>1480.41</c:v>
                </c:pt>
                <c:pt idx="8039">
                  <c:v>1415.91</c:v>
                </c:pt>
                <c:pt idx="8040">
                  <c:v>1413.66</c:v>
                </c:pt>
                <c:pt idx="8041">
                  <c:v>2150</c:v>
                </c:pt>
                <c:pt idx="8042">
                  <c:v>1098</c:v>
                </c:pt>
                <c:pt idx="8043">
                  <c:v>3750</c:v>
                </c:pt>
                <c:pt idx="8044">
                  <c:v>1995.41</c:v>
                </c:pt>
                <c:pt idx="8045">
                  <c:v>1518.58</c:v>
                </c:pt>
                <c:pt idx="8046">
                  <c:v>2100</c:v>
                </c:pt>
                <c:pt idx="8047">
                  <c:v>2216.66</c:v>
                </c:pt>
                <c:pt idx="8048">
                  <c:v>1300</c:v>
                </c:pt>
                <c:pt idx="8049">
                  <c:v>1326.83</c:v>
                </c:pt>
                <c:pt idx="8050">
                  <c:v>1151</c:v>
                </c:pt>
                <c:pt idx="8051">
                  <c:v>600</c:v>
                </c:pt>
                <c:pt idx="8052">
                  <c:v>921.75</c:v>
                </c:pt>
                <c:pt idx="8053">
                  <c:v>2000</c:v>
                </c:pt>
                <c:pt idx="8054">
                  <c:v>1100</c:v>
                </c:pt>
                <c:pt idx="8055">
                  <c:v>1925</c:v>
                </c:pt>
                <c:pt idx="8056">
                  <c:v>3193.16</c:v>
                </c:pt>
                <c:pt idx="8057">
                  <c:v>2450</c:v>
                </c:pt>
                <c:pt idx="8058">
                  <c:v>993.08</c:v>
                </c:pt>
                <c:pt idx="8059">
                  <c:v>4758.91</c:v>
                </c:pt>
                <c:pt idx="8060">
                  <c:v>900</c:v>
                </c:pt>
                <c:pt idx="8061">
                  <c:v>1442.91</c:v>
                </c:pt>
                <c:pt idx="8062">
                  <c:v>1800</c:v>
                </c:pt>
                <c:pt idx="8063">
                  <c:v>778.16</c:v>
                </c:pt>
                <c:pt idx="8064">
                  <c:v>1816.66</c:v>
                </c:pt>
                <c:pt idx="8065">
                  <c:v>854.16</c:v>
                </c:pt>
                <c:pt idx="8066">
                  <c:v>854.16</c:v>
                </c:pt>
                <c:pt idx="8067">
                  <c:v>1361.58</c:v>
                </c:pt>
                <c:pt idx="8068">
                  <c:v>583.33000000000004</c:v>
                </c:pt>
                <c:pt idx="8069">
                  <c:v>1689.66</c:v>
                </c:pt>
                <c:pt idx="8070">
                  <c:v>580</c:v>
                </c:pt>
                <c:pt idx="8071">
                  <c:v>3439.41</c:v>
                </c:pt>
                <c:pt idx="8072">
                  <c:v>2250</c:v>
                </c:pt>
                <c:pt idx="8073">
                  <c:v>870.5</c:v>
                </c:pt>
                <c:pt idx="8074">
                  <c:v>1100</c:v>
                </c:pt>
                <c:pt idx="8075">
                  <c:v>2904</c:v>
                </c:pt>
                <c:pt idx="8076">
                  <c:v>1678.58</c:v>
                </c:pt>
                <c:pt idx="8077">
                  <c:v>2240.58</c:v>
                </c:pt>
                <c:pt idx="8078">
                  <c:v>1600</c:v>
                </c:pt>
                <c:pt idx="8079">
                  <c:v>4253.33</c:v>
                </c:pt>
                <c:pt idx="8080">
                  <c:v>546.16</c:v>
                </c:pt>
                <c:pt idx="8081">
                  <c:v>770</c:v>
                </c:pt>
                <c:pt idx="8082">
                  <c:v>1441.16</c:v>
                </c:pt>
                <c:pt idx="8083">
                  <c:v>948</c:v>
                </c:pt>
                <c:pt idx="8084">
                  <c:v>1179.5</c:v>
                </c:pt>
                <c:pt idx="8085">
                  <c:v>1026.6600000000001</c:v>
                </c:pt>
                <c:pt idx="8086">
                  <c:v>2389.33</c:v>
                </c:pt>
                <c:pt idx="8087">
                  <c:v>2225.33</c:v>
                </c:pt>
                <c:pt idx="8088">
                  <c:v>1834.08</c:v>
                </c:pt>
                <c:pt idx="8089">
                  <c:v>1669</c:v>
                </c:pt>
                <c:pt idx="8090">
                  <c:v>1450</c:v>
                </c:pt>
                <c:pt idx="8091">
                  <c:v>1185.6600000000001</c:v>
                </c:pt>
                <c:pt idx="8092">
                  <c:v>1363.83</c:v>
                </c:pt>
                <c:pt idx="8093">
                  <c:v>800.83</c:v>
                </c:pt>
                <c:pt idx="8094">
                  <c:v>1399.58</c:v>
                </c:pt>
                <c:pt idx="8095">
                  <c:v>466.66</c:v>
                </c:pt>
                <c:pt idx="8096">
                  <c:v>2146.66</c:v>
                </c:pt>
                <c:pt idx="8097">
                  <c:v>1224.4100000000001</c:v>
                </c:pt>
                <c:pt idx="8098">
                  <c:v>1678.58</c:v>
                </c:pt>
                <c:pt idx="8099">
                  <c:v>1044.25</c:v>
                </c:pt>
                <c:pt idx="8100">
                  <c:v>2087.58</c:v>
                </c:pt>
                <c:pt idx="8101">
                  <c:v>2096.41</c:v>
                </c:pt>
                <c:pt idx="8102">
                  <c:v>4000</c:v>
                </c:pt>
                <c:pt idx="8103">
                  <c:v>450</c:v>
                </c:pt>
                <c:pt idx="8104">
                  <c:v>2300</c:v>
                </c:pt>
                <c:pt idx="8105">
                  <c:v>1283.33</c:v>
                </c:pt>
                <c:pt idx="8106">
                  <c:v>3167.41</c:v>
                </c:pt>
                <c:pt idx="8107">
                  <c:v>1389.66</c:v>
                </c:pt>
                <c:pt idx="8108">
                  <c:v>2272.5</c:v>
                </c:pt>
                <c:pt idx="8109">
                  <c:v>2683.33</c:v>
                </c:pt>
                <c:pt idx="8110">
                  <c:v>4697.33</c:v>
                </c:pt>
                <c:pt idx="8111">
                  <c:v>1408.33</c:v>
                </c:pt>
                <c:pt idx="8112">
                  <c:v>546.16</c:v>
                </c:pt>
                <c:pt idx="8113">
                  <c:v>1028.5</c:v>
                </c:pt>
                <c:pt idx="8114">
                  <c:v>550</c:v>
                </c:pt>
                <c:pt idx="8115">
                  <c:v>2100</c:v>
                </c:pt>
                <c:pt idx="8116">
                  <c:v>715</c:v>
                </c:pt>
                <c:pt idx="8117">
                  <c:v>699.5</c:v>
                </c:pt>
                <c:pt idx="8118">
                  <c:v>1890</c:v>
                </c:pt>
                <c:pt idx="8119">
                  <c:v>1829.33</c:v>
                </c:pt>
                <c:pt idx="8120">
                  <c:v>1146.25</c:v>
                </c:pt>
                <c:pt idx="8121">
                  <c:v>1804.83</c:v>
                </c:pt>
                <c:pt idx="8122">
                  <c:v>1516.66</c:v>
                </c:pt>
                <c:pt idx="8123">
                  <c:v>5229</c:v>
                </c:pt>
                <c:pt idx="8124">
                  <c:v>1983.33</c:v>
                </c:pt>
                <c:pt idx="8125">
                  <c:v>500</c:v>
                </c:pt>
                <c:pt idx="8126">
                  <c:v>900</c:v>
                </c:pt>
                <c:pt idx="8127">
                  <c:v>1790.41</c:v>
                </c:pt>
                <c:pt idx="8128">
                  <c:v>1400</c:v>
                </c:pt>
                <c:pt idx="8129">
                  <c:v>1384</c:v>
                </c:pt>
                <c:pt idx="8130">
                  <c:v>1834.08</c:v>
                </c:pt>
                <c:pt idx="8131">
                  <c:v>1634.5</c:v>
                </c:pt>
                <c:pt idx="8132">
                  <c:v>1949.58</c:v>
                </c:pt>
                <c:pt idx="8133">
                  <c:v>1500</c:v>
                </c:pt>
                <c:pt idx="8134">
                  <c:v>1885.66</c:v>
                </c:pt>
                <c:pt idx="8135">
                  <c:v>2766.66</c:v>
                </c:pt>
                <c:pt idx="8136">
                  <c:v>1266.6600000000001</c:v>
                </c:pt>
                <c:pt idx="8137">
                  <c:v>1200</c:v>
                </c:pt>
                <c:pt idx="8138">
                  <c:v>1516.66</c:v>
                </c:pt>
                <c:pt idx="8139">
                  <c:v>646.16</c:v>
                </c:pt>
                <c:pt idx="8140">
                  <c:v>1400</c:v>
                </c:pt>
                <c:pt idx="8141">
                  <c:v>2156.75</c:v>
                </c:pt>
                <c:pt idx="8142">
                  <c:v>5316.5</c:v>
                </c:pt>
                <c:pt idx="8143">
                  <c:v>1983.33</c:v>
                </c:pt>
                <c:pt idx="8144">
                  <c:v>956.33</c:v>
                </c:pt>
                <c:pt idx="8145">
                  <c:v>2068.08</c:v>
                </c:pt>
                <c:pt idx="8146">
                  <c:v>2749.75</c:v>
                </c:pt>
                <c:pt idx="8147">
                  <c:v>2191.66</c:v>
                </c:pt>
                <c:pt idx="8148">
                  <c:v>2987</c:v>
                </c:pt>
                <c:pt idx="8149">
                  <c:v>3846.91</c:v>
                </c:pt>
                <c:pt idx="8150">
                  <c:v>863.41</c:v>
                </c:pt>
                <c:pt idx="8151">
                  <c:v>1575</c:v>
                </c:pt>
                <c:pt idx="8152">
                  <c:v>2066.66</c:v>
                </c:pt>
                <c:pt idx="8153">
                  <c:v>1249.5</c:v>
                </c:pt>
                <c:pt idx="8154">
                  <c:v>2916.66</c:v>
                </c:pt>
                <c:pt idx="8155">
                  <c:v>3212.66</c:v>
                </c:pt>
                <c:pt idx="8156">
                  <c:v>2000</c:v>
                </c:pt>
                <c:pt idx="8157">
                  <c:v>4745.08</c:v>
                </c:pt>
                <c:pt idx="8158">
                  <c:v>1950</c:v>
                </c:pt>
                <c:pt idx="8159">
                  <c:v>1678.58</c:v>
                </c:pt>
                <c:pt idx="8160">
                  <c:v>1500</c:v>
                </c:pt>
                <c:pt idx="8161">
                  <c:v>3150</c:v>
                </c:pt>
                <c:pt idx="8162">
                  <c:v>3850</c:v>
                </c:pt>
                <c:pt idx="8163">
                  <c:v>1274</c:v>
                </c:pt>
                <c:pt idx="8164">
                  <c:v>780</c:v>
                </c:pt>
                <c:pt idx="8165">
                  <c:v>1525.5</c:v>
                </c:pt>
                <c:pt idx="8166">
                  <c:v>1849.66</c:v>
                </c:pt>
                <c:pt idx="8167">
                  <c:v>2594.66</c:v>
                </c:pt>
                <c:pt idx="8168">
                  <c:v>1900</c:v>
                </c:pt>
                <c:pt idx="8169">
                  <c:v>1360.66</c:v>
                </c:pt>
                <c:pt idx="8170">
                  <c:v>3216.66</c:v>
                </c:pt>
                <c:pt idx="8171">
                  <c:v>2591.33</c:v>
                </c:pt>
                <c:pt idx="8172">
                  <c:v>1461.58</c:v>
                </c:pt>
                <c:pt idx="8173">
                  <c:v>1000</c:v>
                </c:pt>
                <c:pt idx="8174">
                  <c:v>2479.41</c:v>
                </c:pt>
                <c:pt idx="8175">
                  <c:v>2014.08</c:v>
                </c:pt>
                <c:pt idx="8176">
                  <c:v>2200</c:v>
                </c:pt>
                <c:pt idx="8177">
                  <c:v>2443</c:v>
                </c:pt>
                <c:pt idx="8178">
                  <c:v>980</c:v>
                </c:pt>
                <c:pt idx="8179">
                  <c:v>2272</c:v>
                </c:pt>
                <c:pt idx="8180">
                  <c:v>2916.66</c:v>
                </c:pt>
                <c:pt idx="8181">
                  <c:v>2094.41</c:v>
                </c:pt>
                <c:pt idx="8182">
                  <c:v>825</c:v>
                </c:pt>
                <c:pt idx="8183">
                  <c:v>1000</c:v>
                </c:pt>
                <c:pt idx="8184">
                  <c:v>1366.66</c:v>
                </c:pt>
                <c:pt idx="8185">
                  <c:v>520</c:v>
                </c:pt>
                <c:pt idx="8186">
                  <c:v>2158.33</c:v>
                </c:pt>
                <c:pt idx="8187">
                  <c:v>1200</c:v>
                </c:pt>
                <c:pt idx="8188">
                  <c:v>2867.91</c:v>
                </c:pt>
                <c:pt idx="8189">
                  <c:v>266</c:v>
                </c:pt>
                <c:pt idx="8190">
                  <c:v>1969</c:v>
                </c:pt>
                <c:pt idx="8191">
                  <c:v>1554</c:v>
                </c:pt>
                <c:pt idx="8192">
                  <c:v>1880.16</c:v>
                </c:pt>
                <c:pt idx="8193">
                  <c:v>1568</c:v>
                </c:pt>
                <c:pt idx="8194">
                  <c:v>5600</c:v>
                </c:pt>
                <c:pt idx="8195">
                  <c:v>1320</c:v>
                </c:pt>
                <c:pt idx="8196">
                  <c:v>2111.66</c:v>
                </c:pt>
                <c:pt idx="8197">
                  <c:v>887.83</c:v>
                </c:pt>
                <c:pt idx="8198">
                  <c:v>1516.66</c:v>
                </c:pt>
                <c:pt idx="8199">
                  <c:v>408.33</c:v>
                </c:pt>
                <c:pt idx="8200">
                  <c:v>4183.33</c:v>
                </c:pt>
                <c:pt idx="8201">
                  <c:v>660.5</c:v>
                </c:pt>
                <c:pt idx="8202">
                  <c:v>1480.41</c:v>
                </c:pt>
                <c:pt idx="8203">
                  <c:v>2316.66</c:v>
                </c:pt>
                <c:pt idx="8204">
                  <c:v>406.16</c:v>
                </c:pt>
                <c:pt idx="8205">
                  <c:v>1700</c:v>
                </c:pt>
                <c:pt idx="8206">
                  <c:v>1080</c:v>
                </c:pt>
                <c:pt idx="8207">
                  <c:v>1897.5</c:v>
                </c:pt>
                <c:pt idx="8208">
                  <c:v>1297.5</c:v>
                </c:pt>
                <c:pt idx="8209">
                  <c:v>1400</c:v>
                </c:pt>
                <c:pt idx="8210">
                  <c:v>2700</c:v>
                </c:pt>
                <c:pt idx="8211">
                  <c:v>1408.33</c:v>
                </c:pt>
                <c:pt idx="8212">
                  <c:v>2683.33</c:v>
                </c:pt>
                <c:pt idx="8213">
                  <c:v>1130</c:v>
                </c:pt>
                <c:pt idx="8214">
                  <c:v>1455.08</c:v>
                </c:pt>
                <c:pt idx="8215">
                  <c:v>1300</c:v>
                </c:pt>
                <c:pt idx="8216">
                  <c:v>949.5</c:v>
                </c:pt>
                <c:pt idx="8217">
                  <c:v>1890</c:v>
                </c:pt>
                <c:pt idx="8218">
                  <c:v>1221.33</c:v>
                </c:pt>
                <c:pt idx="8219">
                  <c:v>3266.66</c:v>
                </c:pt>
                <c:pt idx="8220">
                  <c:v>1834.08</c:v>
                </c:pt>
                <c:pt idx="8221">
                  <c:v>1062</c:v>
                </c:pt>
                <c:pt idx="8222">
                  <c:v>862.5</c:v>
                </c:pt>
                <c:pt idx="8223">
                  <c:v>1170</c:v>
                </c:pt>
                <c:pt idx="8224">
                  <c:v>1300</c:v>
                </c:pt>
                <c:pt idx="8225">
                  <c:v>1800</c:v>
                </c:pt>
                <c:pt idx="8226">
                  <c:v>893.5</c:v>
                </c:pt>
                <c:pt idx="8227">
                  <c:v>768.75</c:v>
                </c:pt>
                <c:pt idx="8228">
                  <c:v>1302.33</c:v>
                </c:pt>
                <c:pt idx="8229">
                  <c:v>1185.6600000000001</c:v>
                </c:pt>
                <c:pt idx="8230">
                  <c:v>536.16</c:v>
                </c:pt>
                <c:pt idx="8231">
                  <c:v>2463.25</c:v>
                </c:pt>
                <c:pt idx="8232">
                  <c:v>3054</c:v>
                </c:pt>
                <c:pt idx="8233">
                  <c:v>5751.66</c:v>
                </c:pt>
                <c:pt idx="8234">
                  <c:v>1104.5</c:v>
                </c:pt>
                <c:pt idx="8235">
                  <c:v>1468.33</c:v>
                </c:pt>
                <c:pt idx="8236">
                  <c:v>1834.08</c:v>
                </c:pt>
                <c:pt idx="8237">
                  <c:v>1415.91</c:v>
                </c:pt>
                <c:pt idx="8238">
                  <c:v>2487.33</c:v>
                </c:pt>
                <c:pt idx="8239">
                  <c:v>1369.58</c:v>
                </c:pt>
                <c:pt idx="8240">
                  <c:v>1834.08</c:v>
                </c:pt>
                <c:pt idx="8241">
                  <c:v>1072.5</c:v>
                </c:pt>
                <c:pt idx="8242">
                  <c:v>1400</c:v>
                </c:pt>
                <c:pt idx="8243">
                  <c:v>1807.91</c:v>
                </c:pt>
                <c:pt idx="8244">
                  <c:v>1540</c:v>
                </c:pt>
                <c:pt idx="8245">
                  <c:v>1467.5</c:v>
                </c:pt>
                <c:pt idx="8246">
                  <c:v>1525.5</c:v>
                </c:pt>
                <c:pt idx="8247">
                  <c:v>474</c:v>
                </c:pt>
                <c:pt idx="8248">
                  <c:v>1524.58</c:v>
                </c:pt>
                <c:pt idx="8249">
                  <c:v>2058.33</c:v>
                </c:pt>
                <c:pt idx="8250">
                  <c:v>1108.33</c:v>
                </c:pt>
                <c:pt idx="8251">
                  <c:v>1300</c:v>
                </c:pt>
                <c:pt idx="8252">
                  <c:v>870.5</c:v>
                </c:pt>
                <c:pt idx="8253">
                  <c:v>2073.33</c:v>
                </c:pt>
                <c:pt idx="8254">
                  <c:v>929.16</c:v>
                </c:pt>
                <c:pt idx="8255">
                  <c:v>1402.33</c:v>
                </c:pt>
                <c:pt idx="8256">
                  <c:v>1609.16</c:v>
                </c:pt>
                <c:pt idx="8257">
                  <c:v>2000</c:v>
                </c:pt>
                <c:pt idx="8258">
                  <c:v>3269.16</c:v>
                </c:pt>
                <c:pt idx="8259">
                  <c:v>1266.6600000000001</c:v>
                </c:pt>
                <c:pt idx="8260">
                  <c:v>989</c:v>
                </c:pt>
                <c:pt idx="8261">
                  <c:v>1636.83</c:v>
                </c:pt>
                <c:pt idx="8262">
                  <c:v>1678.58</c:v>
                </c:pt>
                <c:pt idx="8263">
                  <c:v>1800</c:v>
                </c:pt>
                <c:pt idx="8264">
                  <c:v>1100</c:v>
                </c:pt>
                <c:pt idx="8265">
                  <c:v>1600</c:v>
                </c:pt>
                <c:pt idx="8266">
                  <c:v>4015.91</c:v>
                </c:pt>
                <c:pt idx="8267">
                  <c:v>2800</c:v>
                </c:pt>
                <c:pt idx="8268">
                  <c:v>1725</c:v>
                </c:pt>
                <c:pt idx="8269">
                  <c:v>3244.83</c:v>
                </c:pt>
                <c:pt idx="8270">
                  <c:v>1800</c:v>
                </c:pt>
                <c:pt idx="8271">
                  <c:v>2566.66</c:v>
                </c:pt>
                <c:pt idx="8272">
                  <c:v>2058</c:v>
                </c:pt>
                <c:pt idx="8273">
                  <c:v>1070.58</c:v>
                </c:pt>
                <c:pt idx="8274">
                  <c:v>1241.6600000000001</c:v>
                </c:pt>
                <c:pt idx="8275">
                  <c:v>4083.33</c:v>
                </c:pt>
                <c:pt idx="8276">
                  <c:v>646.16</c:v>
                </c:pt>
                <c:pt idx="8277">
                  <c:v>896.91</c:v>
                </c:pt>
                <c:pt idx="8278">
                  <c:v>650</c:v>
                </c:pt>
                <c:pt idx="8279">
                  <c:v>933.33</c:v>
                </c:pt>
                <c:pt idx="8280">
                  <c:v>1185.6600000000001</c:v>
                </c:pt>
                <c:pt idx="8281">
                  <c:v>2825.16</c:v>
                </c:pt>
                <c:pt idx="8282">
                  <c:v>1903.25</c:v>
                </c:pt>
                <c:pt idx="8283">
                  <c:v>1400</c:v>
                </c:pt>
                <c:pt idx="8284">
                  <c:v>1233.33</c:v>
                </c:pt>
                <c:pt idx="8285">
                  <c:v>1028.5</c:v>
                </c:pt>
                <c:pt idx="8286">
                  <c:v>798</c:v>
                </c:pt>
                <c:pt idx="8287">
                  <c:v>939.41</c:v>
                </c:pt>
                <c:pt idx="8288">
                  <c:v>1000</c:v>
                </c:pt>
                <c:pt idx="8289">
                  <c:v>1704.5</c:v>
                </c:pt>
                <c:pt idx="8290">
                  <c:v>205</c:v>
                </c:pt>
                <c:pt idx="8291">
                  <c:v>1516.66</c:v>
                </c:pt>
                <c:pt idx="8292">
                  <c:v>1995.41</c:v>
                </c:pt>
                <c:pt idx="8293">
                  <c:v>1200</c:v>
                </c:pt>
                <c:pt idx="8294">
                  <c:v>1000</c:v>
                </c:pt>
                <c:pt idx="8295">
                  <c:v>758.33</c:v>
                </c:pt>
                <c:pt idx="8296">
                  <c:v>240</c:v>
                </c:pt>
                <c:pt idx="8297">
                  <c:v>3167.41</c:v>
                </c:pt>
                <c:pt idx="8298">
                  <c:v>1876.75</c:v>
                </c:pt>
                <c:pt idx="8299">
                  <c:v>854.16</c:v>
                </c:pt>
                <c:pt idx="8300">
                  <c:v>2111.16</c:v>
                </c:pt>
                <c:pt idx="8301">
                  <c:v>1000</c:v>
                </c:pt>
                <c:pt idx="8302">
                  <c:v>2633.33</c:v>
                </c:pt>
                <c:pt idx="8303">
                  <c:v>2695</c:v>
                </c:pt>
                <c:pt idx="8304">
                  <c:v>726.16</c:v>
                </c:pt>
                <c:pt idx="8305">
                  <c:v>1491.66</c:v>
                </c:pt>
                <c:pt idx="8306">
                  <c:v>440</c:v>
                </c:pt>
                <c:pt idx="8307">
                  <c:v>5833.33</c:v>
                </c:pt>
                <c:pt idx="8308">
                  <c:v>3646.58</c:v>
                </c:pt>
                <c:pt idx="8309">
                  <c:v>2790.66</c:v>
                </c:pt>
                <c:pt idx="8310">
                  <c:v>1500</c:v>
                </c:pt>
                <c:pt idx="8311">
                  <c:v>1284</c:v>
                </c:pt>
                <c:pt idx="8312">
                  <c:v>4414.83</c:v>
                </c:pt>
                <c:pt idx="8313">
                  <c:v>1583.33</c:v>
                </c:pt>
                <c:pt idx="8314">
                  <c:v>3033.33</c:v>
                </c:pt>
                <c:pt idx="8315">
                  <c:v>2480.91</c:v>
                </c:pt>
                <c:pt idx="8316">
                  <c:v>1150</c:v>
                </c:pt>
                <c:pt idx="8317">
                  <c:v>1491</c:v>
                </c:pt>
                <c:pt idx="8318">
                  <c:v>1678.58</c:v>
                </c:pt>
                <c:pt idx="8319">
                  <c:v>1702.91</c:v>
                </c:pt>
                <c:pt idx="8320">
                  <c:v>1296.4100000000001</c:v>
                </c:pt>
                <c:pt idx="8321">
                  <c:v>1331.41</c:v>
                </c:pt>
                <c:pt idx="8322">
                  <c:v>2450</c:v>
                </c:pt>
                <c:pt idx="8323">
                  <c:v>997.5</c:v>
                </c:pt>
                <c:pt idx="8324">
                  <c:v>4082.5</c:v>
                </c:pt>
                <c:pt idx="8325">
                  <c:v>3083.5</c:v>
                </c:pt>
                <c:pt idx="8326">
                  <c:v>2318.08</c:v>
                </c:pt>
                <c:pt idx="8327">
                  <c:v>2564</c:v>
                </c:pt>
                <c:pt idx="8328">
                  <c:v>1257</c:v>
                </c:pt>
                <c:pt idx="8329">
                  <c:v>2640.75</c:v>
                </c:pt>
                <c:pt idx="8330">
                  <c:v>1100</c:v>
                </c:pt>
                <c:pt idx="8331">
                  <c:v>3808.16</c:v>
                </c:pt>
                <c:pt idx="8332">
                  <c:v>1442.16</c:v>
                </c:pt>
                <c:pt idx="8333">
                  <c:v>1259.1600000000001</c:v>
                </c:pt>
                <c:pt idx="8334">
                  <c:v>1635.83</c:v>
                </c:pt>
                <c:pt idx="8335">
                  <c:v>1725</c:v>
                </c:pt>
                <c:pt idx="8336">
                  <c:v>1667.08</c:v>
                </c:pt>
                <c:pt idx="8337">
                  <c:v>956.66</c:v>
                </c:pt>
                <c:pt idx="8338">
                  <c:v>1364</c:v>
                </c:pt>
                <c:pt idx="8339">
                  <c:v>949.5</c:v>
                </c:pt>
                <c:pt idx="8340">
                  <c:v>2889.66</c:v>
                </c:pt>
                <c:pt idx="8341">
                  <c:v>1656.5</c:v>
                </c:pt>
                <c:pt idx="8342">
                  <c:v>1296</c:v>
                </c:pt>
                <c:pt idx="8343">
                  <c:v>2934.41</c:v>
                </c:pt>
                <c:pt idx="8344">
                  <c:v>772.91</c:v>
                </c:pt>
                <c:pt idx="8345">
                  <c:v>1414.25</c:v>
                </c:pt>
                <c:pt idx="8346">
                  <c:v>696.16</c:v>
                </c:pt>
                <c:pt idx="8347">
                  <c:v>2383.33</c:v>
                </c:pt>
                <c:pt idx="8348">
                  <c:v>2257.08</c:v>
                </c:pt>
                <c:pt idx="8349">
                  <c:v>2100</c:v>
                </c:pt>
                <c:pt idx="8350">
                  <c:v>3374.83</c:v>
                </c:pt>
                <c:pt idx="8351">
                  <c:v>777.5</c:v>
                </c:pt>
                <c:pt idx="8352">
                  <c:v>300</c:v>
                </c:pt>
                <c:pt idx="8353">
                  <c:v>2603.08</c:v>
                </c:pt>
                <c:pt idx="8354">
                  <c:v>3266.66</c:v>
                </c:pt>
                <c:pt idx="8355">
                  <c:v>1283.33</c:v>
                </c:pt>
                <c:pt idx="8356">
                  <c:v>2900</c:v>
                </c:pt>
                <c:pt idx="8357">
                  <c:v>2666.66</c:v>
                </c:pt>
                <c:pt idx="8358">
                  <c:v>3256.08</c:v>
                </c:pt>
                <c:pt idx="8359">
                  <c:v>1280.33</c:v>
                </c:pt>
                <c:pt idx="8360">
                  <c:v>975</c:v>
                </c:pt>
                <c:pt idx="8361">
                  <c:v>2041.66</c:v>
                </c:pt>
                <c:pt idx="8362">
                  <c:v>2708.33</c:v>
                </c:pt>
                <c:pt idx="8363">
                  <c:v>1250</c:v>
                </c:pt>
                <c:pt idx="8364">
                  <c:v>2703.33</c:v>
                </c:pt>
                <c:pt idx="8365">
                  <c:v>2728.5</c:v>
                </c:pt>
                <c:pt idx="8366">
                  <c:v>2592.25</c:v>
                </c:pt>
                <c:pt idx="8367">
                  <c:v>1755.83</c:v>
                </c:pt>
                <c:pt idx="8368">
                  <c:v>2225.91</c:v>
                </c:pt>
                <c:pt idx="8369">
                  <c:v>3078.66</c:v>
                </c:pt>
                <c:pt idx="8370">
                  <c:v>1893.33</c:v>
                </c:pt>
                <c:pt idx="8371">
                  <c:v>2000</c:v>
                </c:pt>
                <c:pt idx="8372">
                  <c:v>3133.33</c:v>
                </c:pt>
                <c:pt idx="8373">
                  <c:v>1657.91</c:v>
                </c:pt>
                <c:pt idx="8374">
                  <c:v>4220</c:v>
                </c:pt>
                <c:pt idx="8375">
                  <c:v>1000</c:v>
                </c:pt>
                <c:pt idx="8376">
                  <c:v>1435.75</c:v>
                </c:pt>
                <c:pt idx="8377">
                  <c:v>1388.41</c:v>
                </c:pt>
                <c:pt idx="8378">
                  <c:v>3033.33</c:v>
                </c:pt>
                <c:pt idx="8379">
                  <c:v>2800</c:v>
                </c:pt>
                <c:pt idx="8380">
                  <c:v>574.83000000000004</c:v>
                </c:pt>
                <c:pt idx="8381">
                  <c:v>1708.33</c:v>
                </c:pt>
                <c:pt idx="8382">
                  <c:v>832.83</c:v>
                </c:pt>
                <c:pt idx="8383">
                  <c:v>1250</c:v>
                </c:pt>
                <c:pt idx="8384">
                  <c:v>2006.91</c:v>
                </c:pt>
                <c:pt idx="8385">
                  <c:v>1331</c:v>
                </c:pt>
                <c:pt idx="8386">
                  <c:v>1775</c:v>
                </c:pt>
                <c:pt idx="8387">
                  <c:v>2666.66</c:v>
                </c:pt>
                <c:pt idx="8388">
                  <c:v>200</c:v>
                </c:pt>
                <c:pt idx="8389">
                  <c:v>2250</c:v>
                </c:pt>
                <c:pt idx="8390">
                  <c:v>1881.83</c:v>
                </c:pt>
                <c:pt idx="8391">
                  <c:v>861</c:v>
                </c:pt>
                <c:pt idx="8392">
                  <c:v>1028.5</c:v>
                </c:pt>
                <c:pt idx="8393">
                  <c:v>1200</c:v>
                </c:pt>
                <c:pt idx="8394">
                  <c:v>1081.08</c:v>
                </c:pt>
                <c:pt idx="8395">
                  <c:v>1500</c:v>
                </c:pt>
                <c:pt idx="8396">
                  <c:v>2398.5</c:v>
                </c:pt>
                <c:pt idx="8397">
                  <c:v>1500</c:v>
                </c:pt>
                <c:pt idx="8398">
                  <c:v>372.16</c:v>
                </c:pt>
                <c:pt idx="8399">
                  <c:v>1666.66</c:v>
                </c:pt>
                <c:pt idx="8400">
                  <c:v>5250</c:v>
                </c:pt>
                <c:pt idx="8401">
                  <c:v>1513.08</c:v>
                </c:pt>
                <c:pt idx="8402">
                  <c:v>1369.58</c:v>
                </c:pt>
                <c:pt idx="8403">
                  <c:v>1300</c:v>
                </c:pt>
                <c:pt idx="8404">
                  <c:v>933.33</c:v>
                </c:pt>
                <c:pt idx="8405">
                  <c:v>862.58</c:v>
                </c:pt>
                <c:pt idx="8406">
                  <c:v>1728</c:v>
                </c:pt>
                <c:pt idx="8407">
                  <c:v>1472.33</c:v>
                </c:pt>
                <c:pt idx="8408">
                  <c:v>1633.33</c:v>
                </c:pt>
                <c:pt idx="8409">
                  <c:v>1341.66</c:v>
                </c:pt>
                <c:pt idx="8410">
                  <c:v>1600</c:v>
                </c:pt>
                <c:pt idx="8411">
                  <c:v>2479.41</c:v>
                </c:pt>
                <c:pt idx="8412">
                  <c:v>1633.33</c:v>
                </c:pt>
                <c:pt idx="8413">
                  <c:v>1028.5</c:v>
                </c:pt>
                <c:pt idx="8414">
                  <c:v>1678.58</c:v>
                </c:pt>
                <c:pt idx="8415">
                  <c:v>3266.66</c:v>
                </c:pt>
                <c:pt idx="8416">
                  <c:v>2073.33</c:v>
                </c:pt>
                <c:pt idx="8417">
                  <c:v>1558.33</c:v>
                </c:pt>
                <c:pt idx="8418">
                  <c:v>737.5</c:v>
                </c:pt>
                <c:pt idx="8419">
                  <c:v>2010.25</c:v>
                </c:pt>
                <c:pt idx="8420">
                  <c:v>2533.33</c:v>
                </c:pt>
                <c:pt idx="8421">
                  <c:v>1800.58</c:v>
                </c:pt>
                <c:pt idx="8422">
                  <c:v>3500</c:v>
                </c:pt>
                <c:pt idx="8423">
                  <c:v>2721.41</c:v>
                </c:pt>
                <c:pt idx="8424">
                  <c:v>1561</c:v>
                </c:pt>
                <c:pt idx="8425">
                  <c:v>1086.6600000000001</c:v>
                </c:pt>
                <c:pt idx="8426">
                  <c:v>1946.33</c:v>
                </c:pt>
                <c:pt idx="8427">
                  <c:v>1516.66</c:v>
                </c:pt>
                <c:pt idx="8428">
                  <c:v>2592.75</c:v>
                </c:pt>
                <c:pt idx="8429">
                  <c:v>747.41</c:v>
                </c:pt>
                <c:pt idx="8430">
                  <c:v>1550</c:v>
                </c:pt>
                <c:pt idx="8431">
                  <c:v>2033.16</c:v>
                </c:pt>
                <c:pt idx="8432">
                  <c:v>2566.66</c:v>
                </c:pt>
                <c:pt idx="8433">
                  <c:v>1639.16</c:v>
                </c:pt>
                <c:pt idx="8434">
                  <c:v>1307.33</c:v>
                </c:pt>
                <c:pt idx="8435">
                  <c:v>1900</c:v>
                </c:pt>
                <c:pt idx="8436">
                  <c:v>1107.5</c:v>
                </c:pt>
                <c:pt idx="8437">
                  <c:v>1490.41</c:v>
                </c:pt>
                <c:pt idx="8438">
                  <c:v>641.66</c:v>
                </c:pt>
                <c:pt idx="8439">
                  <c:v>3194.66</c:v>
                </c:pt>
                <c:pt idx="8440">
                  <c:v>1092</c:v>
                </c:pt>
                <c:pt idx="8441">
                  <c:v>1166.6600000000001</c:v>
                </c:pt>
                <c:pt idx="8442">
                  <c:v>1361.91</c:v>
                </c:pt>
                <c:pt idx="8443">
                  <c:v>1200</c:v>
                </c:pt>
                <c:pt idx="8444">
                  <c:v>260</c:v>
                </c:pt>
                <c:pt idx="8445">
                  <c:v>870.5</c:v>
                </c:pt>
                <c:pt idx="8446">
                  <c:v>2398.08</c:v>
                </c:pt>
                <c:pt idx="8447">
                  <c:v>2318.08</c:v>
                </c:pt>
                <c:pt idx="8448">
                  <c:v>991.66</c:v>
                </c:pt>
                <c:pt idx="8449">
                  <c:v>646.16</c:v>
                </c:pt>
                <c:pt idx="8450">
                  <c:v>921.83</c:v>
                </c:pt>
                <c:pt idx="8451">
                  <c:v>1152.6600000000001</c:v>
                </c:pt>
                <c:pt idx="8452">
                  <c:v>2333.33</c:v>
                </c:pt>
                <c:pt idx="8453">
                  <c:v>2916.66</c:v>
                </c:pt>
                <c:pt idx="8454">
                  <c:v>1353.58</c:v>
                </c:pt>
                <c:pt idx="8455">
                  <c:v>380</c:v>
                </c:pt>
                <c:pt idx="8456">
                  <c:v>3034.41</c:v>
                </c:pt>
                <c:pt idx="8457">
                  <c:v>2106.66</c:v>
                </c:pt>
                <c:pt idx="8458">
                  <c:v>1625.91</c:v>
                </c:pt>
                <c:pt idx="8459">
                  <c:v>1579.16</c:v>
                </c:pt>
                <c:pt idx="8460">
                  <c:v>2105.16</c:v>
                </c:pt>
                <c:pt idx="8461">
                  <c:v>1400</c:v>
                </c:pt>
                <c:pt idx="8462">
                  <c:v>1876.75</c:v>
                </c:pt>
                <c:pt idx="8463">
                  <c:v>850.25</c:v>
                </c:pt>
                <c:pt idx="8464">
                  <c:v>1108.33</c:v>
                </c:pt>
                <c:pt idx="8465">
                  <c:v>2100</c:v>
                </c:pt>
                <c:pt idx="8466">
                  <c:v>2916.66</c:v>
                </c:pt>
                <c:pt idx="8467">
                  <c:v>2216.66</c:v>
                </c:pt>
                <c:pt idx="8468">
                  <c:v>1369.58</c:v>
                </c:pt>
                <c:pt idx="8469">
                  <c:v>1875</c:v>
                </c:pt>
                <c:pt idx="8470">
                  <c:v>1716.66</c:v>
                </c:pt>
                <c:pt idx="8471">
                  <c:v>2250</c:v>
                </c:pt>
                <c:pt idx="8472">
                  <c:v>809.75</c:v>
                </c:pt>
                <c:pt idx="8473">
                  <c:v>1500</c:v>
                </c:pt>
                <c:pt idx="8474">
                  <c:v>2756</c:v>
                </c:pt>
                <c:pt idx="8475">
                  <c:v>1426.91</c:v>
                </c:pt>
                <c:pt idx="8476">
                  <c:v>1600</c:v>
                </c:pt>
                <c:pt idx="8477">
                  <c:v>875</c:v>
                </c:pt>
                <c:pt idx="8478">
                  <c:v>2433.33</c:v>
                </c:pt>
                <c:pt idx="8479">
                  <c:v>1695</c:v>
                </c:pt>
                <c:pt idx="8480">
                  <c:v>3345</c:v>
                </c:pt>
                <c:pt idx="8481">
                  <c:v>1413.66</c:v>
                </c:pt>
                <c:pt idx="8482">
                  <c:v>1107.5</c:v>
                </c:pt>
                <c:pt idx="8483">
                  <c:v>700.25</c:v>
                </c:pt>
                <c:pt idx="8484">
                  <c:v>1344.33</c:v>
                </c:pt>
                <c:pt idx="8485">
                  <c:v>895</c:v>
                </c:pt>
                <c:pt idx="8486">
                  <c:v>396.66</c:v>
                </c:pt>
                <c:pt idx="8487">
                  <c:v>1201.6600000000001</c:v>
                </c:pt>
                <c:pt idx="8488">
                  <c:v>340</c:v>
                </c:pt>
                <c:pt idx="8489">
                  <c:v>1110</c:v>
                </c:pt>
                <c:pt idx="8490">
                  <c:v>700</c:v>
                </c:pt>
                <c:pt idx="8491">
                  <c:v>1413.66</c:v>
                </c:pt>
                <c:pt idx="8492">
                  <c:v>1678.58</c:v>
                </c:pt>
                <c:pt idx="8493">
                  <c:v>1725</c:v>
                </c:pt>
                <c:pt idx="8494">
                  <c:v>1477.83</c:v>
                </c:pt>
                <c:pt idx="8495">
                  <c:v>1204.58</c:v>
                </c:pt>
                <c:pt idx="8496">
                  <c:v>3456.58</c:v>
                </c:pt>
                <c:pt idx="8497">
                  <c:v>1025</c:v>
                </c:pt>
                <c:pt idx="8498">
                  <c:v>1658.66</c:v>
                </c:pt>
                <c:pt idx="8499">
                  <c:v>1322.33</c:v>
                </c:pt>
                <c:pt idx="8500">
                  <c:v>4012.58</c:v>
                </c:pt>
                <c:pt idx="8501">
                  <c:v>2771.41</c:v>
                </c:pt>
                <c:pt idx="8502">
                  <c:v>2450</c:v>
                </c:pt>
                <c:pt idx="8503">
                  <c:v>2491.66</c:v>
                </c:pt>
                <c:pt idx="8504">
                  <c:v>2530</c:v>
                </c:pt>
                <c:pt idx="8505">
                  <c:v>3719.91</c:v>
                </c:pt>
                <c:pt idx="8506">
                  <c:v>2716.66</c:v>
                </c:pt>
                <c:pt idx="8507">
                  <c:v>1125.33</c:v>
                </c:pt>
                <c:pt idx="8508">
                  <c:v>1219.4100000000001</c:v>
                </c:pt>
                <c:pt idx="8509">
                  <c:v>1335.83</c:v>
                </c:pt>
                <c:pt idx="8510">
                  <c:v>1100</c:v>
                </c:pt>
                <c:pt idx="8511">
                  <c:v>1106.6600000000001</c:v>
                </c:pt>
                <c:pt idx="8512">
                  <c:v>626.91</c:v>
                </c:pt>
                <c:pt idx="8513">
                  <c:v>1408.33</c:v>
                </c:pt>
                <c:pt idx="8514">
                  <c:v>1926.25</c:v>
                </c:pt>
                <c:pt idx="8515">
                  <c:v>3846.91</c:v>
                </c:pt>
                <c:pt idx="8516">
                  <c:v>838.91</c:v>
                </c:pt>
                <c:pt idx="8517">
                  <c:v>779.41</c:v>
                </c:pt>
                <c:pt idx="8518">
                  <c:v>143</c:v>
                </c:pt>
                <c:pt idx="8519">
                  <c:v>1643.83</c:v>
                </c:pt>
                <c:pt idx="8520">
                  <c:v>1198.08</c:v>
                </c:pt>
                <c:pt idx="8521">
                  <c:v>1768</c:v>
                </c:pt>
                <c:pt idx="8522">
                  <c:v>800</c:v>
                </c:pt>
                <c:pt idx="8523">
                  <c:v>1900</c:v>
                </c:pt>
                <c:pt idx="8524">
                  <c:v>1766.66</c:v>
                </c:pt>
                <c:pt idx="8525">
                  <c:v>961</c:v>
                </c:pt>
                <c:pt idx="8526">
                  <c:v>2430.5</c:v>
                </c:pt>
                <c:pt idx="8527">
                  <c:v>400</c:v>
                </c:pt>
                <c:pt idx="8528">
                  <c:v>2225.91</c:v>
                </c:pt>
                <c:pt idx="8529">
                  <c:v>1400</c:v>
                </c:pt>
                <c:pt idx="8530">
                  <c:v>2179.83</c:v>
                </c:pt>
                <c:pt idx="8531">
                  <c:v>1657.91</c:v>
                </c:pt>
                <c:pt idx="8532">
                  <c:v>450</c:v>
                </c:pt>
                <c:pt idx="8533">
                  <c:v>2502.5</c:v>
                </c:pt>
                <c:pt idx="8534">
                  <c:v>1568.08</c:v>
                </c:pt>
                <c:pt idx="8535">
                  <c:v>100</c:v>
                </c:pt>
                <c:pt idx="8536">
                  <c:v>1185.6600000000001</c:v>
                </c:pt>
                <c:pt idx="8537">
                  <c:v>1500</c:v>
                </c:pt>
                <c:pt idx="8538">
                  <c:v>2615.41</c:v>
                </c:pt>
                <c:pt idx="8539">
                  <c:v>1190.4100000000001</c:v>
                </c:pt>
                <c:pt idx="8540">
                  <c:v>2565.58</c:v>
                </c:pt>
                <c:pt idx="8541">
                  <c:v>1977</c:v>
                </c:pt>
                <c:pt idx="8542">
                  <c:v>3194.66</c:v>
                </c:pt>
                <c:pt idx="8543">
                  <c:v>2000</c:v>
                </c:pt>
                <c:pt idx="8544">
                  <c:v>1283.33</c:v>
                </c:pt>
                <c:pt idx="8545">
                  <c:v>1750</c:v>
                </c:pt>
                <c:pt idx="8546">
                  <c:v>1200</c:v>
                </c:pt>
                <c:pt idx="8547">
                  <c:v>1641.16</c:v>
                </c:pt>
                <c:pt idx="8548">
                  <c:v>1516.66</c:v>
                </c:pt>
                <c:pt idx="8549">
                  <c:v>2023</c:v>
                </c:pt>
                <c:pt idx="8550">
                  <c:v>1882</c:v>
                </c:pt>
                <c:pt idx="8551">
                  <c:v>525</c:v>
                </c:pt>
                <c:pt idx="8552">
                  <c:v>553.5</c:v>
                </c:pt>
                <c:pt idx="8553">
                  <c:v>890</c:v>
                </c:pt>
                <c:pt idx="8554">
                  <c:v>1483.33</c:v>
                </c:pt>
                <c:pt idx="8555">
                  <c:v>1200</c:v>
                </c:pt>
                <c:pt idx="8556">
                  <c:v>1400</c:v>
                </c:pt>
                <c:pt idx="8557">
                  <c:v>1021.16</c:v>
                </c:pt>
                <c:pt idx="8558">
                  <c:v>1791.66</c:v>
                </c:pt>
                <c:pt idx="8559">
                  <c:v>1447.33</c:v>
                </c:pt>
                <c:pt idx="8560">
                  <c:v>750</c:v>
                </c:pt>
                <c:pt idx="8561">
                  <c:v>1952.16</c:v>
                </c:pt>
                <c:pt idx="8562">
                  <c:v>1516.66</c:v>
                </c:pt>
                <c:pt idx="8563">
                  <c:v>750</c:v>
                </c:pt>
                <c:pt idx="8564">
                  <c:v>2008.33</c:v>
                </c:pt>
                <c:pt idx="8565">
                  <c:v>1706.91</c:v>
                </c:pt>
                <c:pt idx="8566">
                  <c:v>1250</c:v>
                </c:pt>
                <c:pt idx="8567">
                  <c:v>1630</c:v>
                </c:pt>
                <c:pt idx="8568">
                  <c:v>1825</c:v>
                </c:pt>
                <c:pt idx="8569">
                  <c:v>1400</c:v>
                </c:pt>
                <c:pt idx="8570">
                  <c:v>1500</c:v>
                </c:pt>
                <c:pt idx="8571">
                  <c:v>1303.83</c:v>
                </c:pt>
                <c:pt idx="8572">
                  <c:v>550.25</c:v>
                </c:pt>
                <c:pt idx="8573">
                  <c:v>1490.75</c:v>
                </c:pt>
                <c:pt idx="8574">
                  <c:v>1733.33</c:v>
                </c:pt>
                <c:pt idx="8575">
                  <c:v>1590.33</c:v>
                </c:pt>
                <c:pt idx="8576">
                  <c:v>999.5</c:v>
                </c:pt>
                <c:pt idx="8577">
                  <c:v>1800</c:v>
                </c:pt>
                <c:pt idx="8578">
                  <c:v>2333.33</c:v>
                </c:pt>
                <c:pt idx="8579">
                  <c:v>1393</c:v>
                </c:pt>
                <c:pt idx="8580">
                  <c:v>1393.83</c:v>
                </c:pt>
                <c:pt idx="8581">
                  <c:v>6081.83</c:v>
                </c:pt>
                <c:pt idx="8582">
                  <c:v>2382.08</c:v>
                </c:pt>
                <c:pt idx="8583">
                  <c:v>1062.6600000000001</c:v>
                </c:pt>
                <c:pt idx="8584">
                  <c:v>1201.5</c:v>
                </c:pt>
                <c:pt idx="8585">
                  <c:v>3021</c:v>
                </c:pt>
                <c:pt idx="8586">
                  <c:v>1413.66</c:v>
                </c:pt>
                <c:pt idx="8587">
                  <c:v>2816.66</c:v>
                </c:pt>
                <c:pt idx="8588">
                  <c:v>2166.66</c:v>
                </c:pt>
                <c:pt idx="8589">
                  <c:v>700</c:v>
                </c:pt>
                <c:pt idx="8590">
                  <c:v>1412.33</c:v>
                </c:pt>
                <c:pt idx="8591">
                  <c:v>3498.58</c:v>
                </c:pt>
                <c:pt idx="8592">
                  <c:v>5698.91</c:v>
                </c:pt>
                <c:pt idx="8593">
                  <c:v>2240</c:v>
                </c:pt>
                <c:pt idx="8594">
                  <c:v>3016.41</c:v>
                </c:pt>
                <c:pt idx="8595">
                  <c:v>1573</c:v>
                </c:pt>
                <c:pt idx="8596">
                  <c:v>1166.6600000000001</c:v>
                </c:pt>
                <c:pt idx="8597">
                  <c:v>2061.25</c:v>
                </c:pt>
                <c:pt idx="8598">
                  <c:v>1678.58</c:v>
                </c:pt>
                <c:pt idx="8599">
                  <c:v>1000.91</c:v>
                </c:pt>
                <c:pt idx="8600">
                  <c:v>2905.83</c:v>
                </c:pt>
                <c:pt idx="8601">
                  <c:v>930</c:v>
                </c:pt>
                <c:pt idx="8602">
                  <c:v>1100</c:v>
                </c:pt>
                <c:pt idx="8603">
                  <c:v>1324.16</c:v>
                </c:pt>
                <c:pt idx="8604">
                  <c:v>1704.33</c:v>
                </c:pt>
                <c:pt idx="8605">
                  <c:v>845</c:v>
                </c:pt>
                <c:pt idx="8606">
                  <c:v>1585.91</c:v>
                </c:pt>
                <c:pt idx="8607">
                  <c:v>1267</c:v>
                </c:pt>
                <c:pt idx="8608">
                  <c:v>501.16</c:v>
                </c:pt>
                <c:pt idx="8609">
                  <c:v>3791.66</c:v>
                </c:pt>
                <c:pt idx="8610">
                  <c:v>1100</c:v>
                </c:pt>
                <c:pt idx="8611">
                  <c:v>375</c:v>
                </c:pt>
                <c:pt idx="8612">
                  <c:v>3040.33</c:v>
                </c:pt>
                <c:pt idx="8613">
                  <c:v>1575</c:v>
                </c:pt>
                <c:pt idx="8614">
                  <c:v>1100</c:v>
                </c:pt>
                <c:pt idx="8615">
                  <c:v>1400</c:v>
                </c:pt>
                <c:pt idx="8616">
                  <c:v>867.58</c:v>
                </c:pt>
                <c:pt idx="8617">
                  <c:v>3150</c:v>
                </c:pt>
                <c:pt idx="8618">
                  <c:v>1591.66</c:v>
                </c:pt>
                <c:pt idx="8619">
                  <c:v>1866.66</c:v>
                </c:pt>
                <c:pt idx="8620">
                  <c:v>1925</c:v>
                </c:pt>
                <c:pt idx="8621">
                  <c:v>3266.66</c:v>
                </c:pt>
                <c:pt idx="8622">
                  <c:v>1637.25</c:v>
                </c:pt>
                <c:pt idx="8623">
                  <c:v>800</c:v>
                </c:pt>
                <c:pt idx="8624">
                  <c:v>1185.6600000000001</c:v>
                </c:pt>
                <c:pt idx="8625">
                  <c:v>2677.5</c:v>
                </c:pt>
                <c:pt idx="8626">
                  <c:v>2303.33</c:v>
                </c:pt>
                <c:pt idx="8627">
                  <c:v>1028.5</c:v>
                </c:pt>
                <c:pt idx="8628">
                  <c:v>1830.91</c:v>
                </c:pt>
                <c:pt idx="8629">
                  <c:v>851.33</c:v>
                </c:pt>
                <c:pt idx="8630">
                  <c:v>1325</c:v>
                </c:pt>
                <c:pt idx="8631">
                  <c:v>2633</c:v>
                </c:pt>
                <c:pt idx="8632">
                  <c:v>2781.33</c:v>
                </c:pt>
                <c:pt idx="8633">
                  <c:v>4868.41</c:v>
                </c:pt>
                <c:pt idx="8634">
                  <c:v>1098.5</c:v>
                </c:pt>
                <c:pt idx="8635">
                  <c:v>8980.16</c:v>
                </c:pt>
                <c:pt idx="8636">
                  <c:v>1516.66</c:v>
                </c:pt>
                <c:pt idx="8637">
                  <c:v>2918</c:v>
                </c:pt>
                <c:pt idx="8638">
                  <c:v>980</c:v>
                </c:pt>
                <c:pt idx="8639">
                  <c:v>1900</c:v>
                </c:pt>
                <c:pt idx="8640">
                  <c:v>1100</c:v>
                </c:pt>
                <c:pt idx="8641">
                  <c:v>1402.66</c:v>
                </c:pt>
                <c:pt idx="8642">
                  <c:v>2408</c:v>
                </c:pt>
                <c:pt idx="8643">
                  <c:v>1087.75</c:v>
                </c:pt>
                <c:pt idx="8644">
                  <c:v>3385.33</c:v>
                </c:pt>
                <c:pt idx="8645">
                  <c:v>1295.5</c:v>
                </c:pt>
                <c:pt idx="8646">
                  <c:v>1365</c:v>
                </c:pt>
                <c:pt idx="8647">
                  <c:v>1488.66</c:v>
                </c:pt>
                <c:pt idx="8648">
                  <c:v>1108.33</c:v>
                </c:pt>
                <c:pt idx="8649">
                  <c:v>2033.33</c:v>
                </c:pt>
                <c:pt idx="8650">
                  <c:v>1402.66</c:v>
                </c:pt>
                <c:pt idx="8651">
                  <c:v>1970.66</c:v>
                </c:pt>
                <c:pt idx="8652">
                  <c:v>1708.33</c:v>
                </c:pt>
                <c:pt idx="8653">
                  <c:v>1491.66</c:v>
                </c:pt>
                <c:pt idx="8654">
                  <c:v>2411.5</c:v>
                </c:pt>
                <c:pt idx="8655">
                  <c:v>2800</c:v>
                </c:pt>
                <c:pt idx="8656">
                  <c:v>2800</c:v>
                </c:pt>
                <c:pt idx="8657">
                  <c:v>1185.6600000000001</c:v>
                </c:pt>
                <c:pt idx="8658">
                  <c:v>800</c:v>
                </c:pt>
                <c:pt idx="8659">
                  <c:v>1628.08</c:v>
                </c:pt>
                <c:pt idx="8660">
                  <c:v>493.58</c:v>
                </c:pt>
                <c:pt idx="8661">
                  <c:v>2472.91</c:v>
                </c:pt>
                <c:pt idx="8662">
                  <c:v>2708.33</c:v>
                </c:pt>
                <c:pt idx="8663">
                  <c:v>1516.66</c:v>
                </c:pt>
                <c:pt idx="8664">
                  <c:v>3500</c:v>
                </c:pt>
                <c:pt idx="8665">
                  <c:v>2450</c:v>
                </c:pt>
                <c:pt idx="8666">
                  <c:v>1933.33</c:v>
                </c:pt>
                <c:pt idx="8667">
                  <c:v>2920.25</c:v>
                </c:pt>
                <c:pt idx="8668">
                  <c:v>3000.83</c:v>
                </c:pt>
                <c:pt idx="8669">
                  <c:v>1601.33</c:v>
                </c:pt>
                <c:pt idx="8670">
                  <c:v>384</c:v>
                </c:pt>
                <c:pt idx="8671">
                  <c:v>2591.66</c:v>
                </c:pt>
                <c:pt idx="8672">
                  <c:v>1408.33</c:v>
                </c:pt>
                <c:pt idx="8673">
                  <c:v>1150</c:v>
                </c:pt>
                <c:pt idx="8674">
                  <c:v>646.16</c:v>
                </c:pt>
                <c:pt idx="8675">
                  <c:v>1028.5</c:v>
                </c:pt>
                <c:pt idx="8676">
                  <c:v>2521.25</c:v>
                </c:pt>
                <c:pt idx="8677">
                  <c:v>872</c:v>
                </c:pt>
                <c:pt idx="8678">
                  <c:v>1446.83</c:v>
                </c:pt>
                <c:pt idx="8679">
                  <c:v>1530.25</c:v>
                </c:pt>
                <c:pt idx="8680">
                  <c:v>1882.75</c:v>
                </c:pt>
                <c:pt idx="8681">
                  <c:v>1201.6600000000001</c:v>
                </c:pt>
                <c:pt idx="8682">
                  <c:v>3800</c:v>
                </c:pt>
                <c:pt idx="8683">
                  <c:v>2916.66</c:v>
                </c:pt>
                <c:pt idx="8684">
                  <c:v>907.58</c:v>
                </c:pt>
                <c:pt idx="8685">
                  <c:v>1215.75</c:v>
                </c:pt>
                <c:pt idx="8686">
                  <c:v>1402.66</c:v>
                </c:pt>
                <c:pt idx="8687">
                  <c:v>1716.66</c:v>
                </c:pt>
                <c:pt idx="8688">
                  <c:v>1398.08</c:v>
                </c:pt>
                <c:pt idx="8689">
                  <c:v>900</c:v>
                </c:pt>
                <c:pt idx="8690">
                  <c:v>733.5</c:v>
                </c:pt>
                <c:pt idx="8691">
                  <c:v>1983.33</c:v>
                </c:pt>
                <c:pt idx="8692">
                  <c:v>886.25</c:v>
                </c:pt>
                <c:pt idx="8693">
                  <c:v>1237.5</c:v>
                </c:pt>
                <c:pt idx="8694">
                  <c:v>2316.66</c:v>
                </c:pt>
                <c:pt idx="8695">
                  <c:v>1900.5</c:v>
                </c:pt>
                <c:pt idx="8696">
                  <c:v>1966.66</c:v>
                </c:pt>
                <c:pt idx="8697">
                  <c:v>1500</c:v>
                </c:pt>
                <c:pt idx="8698">
                  <c:v>1079.83</c:v>
                </c:pt>
                <c:pt idx="8699">
                  <c:v>834.91</c:v>
                </c:pt>
                <c:pt idx="8700">
                  <c:v>2333.33</c:v>
                </c:pt>
                <c:pt idx="8701">
                  <c:v>646.16</c:v>
                </c:pt>
                <c:pt idx="8702">
                  <c:v>1160.6600000000001</c:v>
                </c:pt>
                <c:pt idx="8703">
                  <c:v>5191.83</c:v>
                </c:pt>
                <c:pt idx="8704">
                  <c:v>2508.25</c:v>
                </c:pt>
                <c:pt idx="8705">
                  <c:v>4536.25</c:v>
                </c:pt>
                <c:pt idx="8706">
                  <c:v>4137.25</c:v>
                </c:pt>
                <c:pt idx="8707">
                  <c:v>1516.66</c:v>
                </c:pt>
                <c:pt idx="8708">
                  <c:v>2691.66</c:v>
                </c:pt>
                <c:pt idx="8709">
                  <c:v>5744.66</c:v>
                </c:pt>
                <c:pt idx="8710">
                  <c:v>1185.6600000000001</c:v>
                </c:pt>
                <c:pt idx="8711">
                  <c:v>2523.83</c:v>
                </c:pt>
                <c:pt idx="8712">
                  <c:v>3418.33</c:v>
                </c:pt>
                <c:pt idx="8713">
                  <c:v>816.66</c:v>
                </c:pt>
                <c:pt idx="8714">
                  <c:v>2495.75</c:v>
                </c:pt>
                <c:pt idx="8715">
                  <c:v>1427.25</c:v>
                </c:pt>
                <c:pt idx="8716">
                  <c:v>1513.5</c:v>
                </c:pt>
                <c:pt idx="8717">
                  <c:v>1524.08</c:v>
                </c:pt>
                <c:pt idx="8718">
                  <c:v>13375.5</c:v>
                </c:pt>
                <c:pt idx="8719">
                  <c:v>1400</c:v>
                </c:pt>
                <c:pt idx="8720">
                  <c:v>4592.83</c:v>
                </c:pt>
                <c:pt idx="8721">
                  <c:v>4482.66</c:v>
                </c:pt>
                <c:pt idx="8722">
                  <c:v>2309.25</c:v>
                </c:pt>
                <c:pt idx="8723">
                  <c:v>2716.66</c:v>
                </c:pt>
                <c:pt idx="8724">
                  <c:v>1635</c:v>
                </c:pt>
                <c:pt idx="8725">
                  <c:v>2507.41</c:v>
                </c:pt>
                <c:pt idx="8726">
                  <c:v>2166.66</c:v>
                </c:pt>
                <c:pt idx="8727">
                  <c:v>476.16</c:v>
                </c:pt>
                <c:pt idx="8728">
                  <c:v>2520.83</c:v>
                </c:pt>
                <c:pt idx="8729">
                  <c:v>1169.08</c:v>
                </c:pt>
                <c:pt idx="8730">
                  <c:v>1508.66</c:v>
                </c:pt>
                <c:pt idx="8731">
                  <c:v>1723.25</c:v>
                </c:pt>
                <c:pt idx="8732">
                  <c:v>2318.08</c:v>
                </c:pt>
                <c:pt idx="8733">
                  <c:v>946.83</c:v>
                </c:pt>
                <c:pt idx="8734">
                  <c:v>872</c:v>
                </c:pt>
                <c:pt idx="8735">
                  <c:v>1145</c:v>
                </c:pt>
                <c:pt idx="8736">
                  <c:v>2216.66</c:v>
                </c:pt>
                <c:pt idx="8737">
                  <c:v>1800</c:v>
                </c:pt>
                <c:pt idx="8738">
                  <c:v>2156.75</c:v>
                </c:pt>
                <c:pt idx="8739">
                  <c:v>1726.83</c:v>
                </c:pt>
                <c:pt idx="8740">
                  <c:v>1500</c:v>
                </c:pt>
                <c:pt idx="8741">
                  <c:v>496.16</c:v>
                </c:pt>
                <c:pt idx="8742">
                  <c:v>1166.6600000000001</c:v>
                </c:pt>
                <c:pt idx="8743">
                  <c:v>1216.4100000000001</c:v>
                </c:pt>
                <c:pt idx="8744">
                  <c:v>2505</c:v>
                </c:pt>
                <c:pt idx="8745">
                  <c:v>1260</c:v>
                </c:pt>
                <c:pt idx="8746">
                  <c:v>2908.33</c:v>
                </c:pt>
                <c:pt idx="8747">
                  <c:v>583.33000000000004</c:v>
                </c:pt>
                <c:pt idx="8748">
                  <c:v>2318.08</c:v>
                </c:pt>
                <c:pt idx="8749">
                  <c:v>1400</c:v>
                </c:pt>
                <c:pt idx="8750">
                  <c:v>1300</c:v>
                </c:pt>
                <c:pt idx="8751">
                  <c:v>1634.5</c:v>
                </c:pt>
                <c:pt idx="8752">
                  <c:v>230</c:v>
                </c:pt>
                <c:pt idx="8753">
                  <c:v>1300</c:v>
                </c:pt>
                <c:pt idx="8754">
                  <c:v>2407.5</c:v>
                </c:pt>
                <c:pt idx="8755">
                  <c:v>1625</c:v>
                </c:pt>
                <c:pt idx="8756">
                  <c:v>1281.25</c:v>
                </c:pt>
                <c:pt idx="8757">
                  <c:v>1811.08</c:v>
                </c:pt>
                <c:pt idx="8758">
                  <c:v>2452.75</c:v>
                </c:pt>
                <c:pt idx="8759">
                  <c:v>297.16000000000003</c:v>
                </c:pt>
                <c:pt idx="8760">
                  <c:v>1049.5</c:v>
                </c:pt>
                <c:pt idx="8761">
                  <c:v>2000</c:v>
                </c:pt>
                <c:pt idx="8762">
                  <c:v>1656.5</c:v>
                </c:pt>
                <c:pt idx="8763">
                  <c:v>600</c:v>
                </c:pt>
                <c:pt idx="8764">
                  <c:v>1702.33</c:v>
                </c:pt>
                <c:pt idx="8765">
                  <c:v>812.58</c:v>
                </c:pt>
                <c:pt idx="8766">
                  <c:v>4533.33</c:v>
                </c:pt>
                <c:pt idx="8767">
                  <c:v>1400</c:v>
                </c:pt>
                <c:pt idx="8768">
                  <c:v>670</c:v>
                </c:pt>
                <c:pt idx="8769">
                  <c:v>1300</c:v>
                </c:pt>
                <c:pt idx="8770">
                  <c:v>1529.58</c:v>
                </c:pt>
                <c:pt idx="8771">
                  <c:v>1435</c:v>
                </c:pt>
                <c:pt idx="8772">
                  <c:v>1283.33</c:v>
                </c:pt>
                <c:pt idx="8773">
                  <c:v>1524.08</c:v>
                </c:pt>
                <c:pt idx="8774">
                  <c:v>600</c:v>
                </c:pt>
                <c:pt idx="8775">
                  <c:v>2563.16</c:v>
                </c:pt>
                <c:pt idx="8776">
                  <c:v>1428</c:v>
                </c:pt>
                <c:pt idx="8777">
                  <c:v>1900</c:v>
                </c:pt>
                <c:pt idx="8778">
                  <c:v>3000</c:v>
                </c:pt>
                <c:pt idx="8779">
                  <c:v>1232.1600000000001</c:v>
                </c:pt>
                <c:pt idx="8780">
                  <c:v>2800</c:v>
                </c:pt>
                <c:pt idx="8781">
                  <c:v>4433.33</c:v>
                </c:pt>
                <c:pt idx="8782">
                  <c:v>915</c:v>
                </c:pt>
                <c:pt idx="8783">
                  <c:v>4379.33</c:v>
                </c:pt>
                <c:pt idx="8784">
                  <c:v>1882.75</c:v>
                </c:pt>
                <c:pt idx="8785">
                  <c:v>1170.6600000000001</c:v>
                </c:pt>
                <c:pt idx="8786">
                  <c:v>745.66</c:v>
                </c:pt>
                <c:pt idx="8787">
                  <c:v>1081.08</c:v>
                </c:pt>
                <c:pt idx="8788">
                  <c:v>519</c:v>
                </c:pt>
                <c:pt idx="8789">
                  <c:v>1080</c:v>
                </c:pt>
                <c:pt idx="8790">
                  <c:v>600.83000000000004</c:v>
                </c:pt>
                <c:pt idx="8791">
                  <c:v>1594</c:v>
                </c:pt>
                <c:pt idx="8792">
                  <c:v>3375</c:v>
                </c:pt>
                <c:pt idx="8793">
                  <c:v>2571.33</c:v>
                </c:pt>
                <c:pt idx="8794">
                  <c:v>2416.66</c:v>
                </c:pt>
                <c:pt idx="8795">
                  <c:v>2133.33</c:v>
                </c:pt>
                <c:pt idx="8796">
                  <c:v>1220</c:v>
                </c:pt>
                <c:pt idx="8797">
                  <c:v>1633.33</c:v>
                </c:pt>
                <c:pt idx="8798">
                  <c:v>1166.6600000000001</c:v>
                </c:pt>
                <c:pt idx="8799">
                  <c:v>693</c:v>
                </c:pt>
                <c:pt idx="8800">
                  <c:v>1633.33</c:v>
                </c:pt>
                <c:pt idx="8801">
                  <c:v>2593.25</c:v>
                </c:pt>
                <c:pt idx="8802">
                  <c:v>957.41</c:v>
                </c:pt>
                <c:pt idx="8803">
                  <c:v>2333.33</c:v>
                </c:pt>
                <c:pt idx="8804">
                  <c:v>1951.41</c:v>
                </c:pt>
                <c:pt idx="8805">
                  <c:v>1146.9100000000001</c:v>
                </c:pt>
                <c:pt idx="8806">
                  <c:v>1166.6600000000001</c:v>
                </c:pt>
                <c:pt idx="8807">
                  <c:v>2733.33</c:v>
                </c:pt>
                <c:pt idx="8808">
                  <c:v>820</c:v>
                </c:pt>
                <c:pt idx="8809">
                  <c:v>3430.25</c:v>
                </c:pt>
                <c:pt idx="8810">
                  <c:v>2703.75</c:v>
                </c:pt>
                <c:pt idx="8811">
                  <c:v>2917.33</c:v>
                </c:pt>
                <c:pt idx="8812">
                  <c:v>1118.1600000000001</c:v>
                </c:pt>
                <c:pt idx="8813">
                  <c:v>3833.33</c:v>
                </c:pt>
                <c:pt idx="8814">
                  <c:v>6401.33</c:v>
                </c:pt>
                <c:pt idx="8815">
                  <c:v>2476.08</c:v>
                </c:pt>
                <c:pt idx="8816">
                  <c:v>1546.16</c:v>
                </c:pt>
                <c:pt idx="8817">
                  <c:v>1876.75</c:v>
                </c:pt>
                <c:pt idx="8818">
                  <c:v>2224.58</c:v>
                </c:pt>
                <c:pt idx="8819">
                  <c:v>1500</c:v>
                </c:pt>
                <c:pt idx="8820">
                  <c:v>2861.66</c:v>
                </c:pt>
                <c:pt idx="8821">
                  <c:v>550</c:v>
                </c:pt>
                <c:pt idx="8822">
                  <c:v>1516.66</c:v>
                </c:pt>
                <c:pt idx="8823">
                  <c:v>1100</c:v>
                </c:pt>
                <c:pt idx="8824">
                  <c:v>1841.66</c:v>
                </c:pt>
                <c:pt idx="8825">
                  <c:v>3366.66</c:v>
                </c:pt>
                <c:pt idx="8826">
                  <c:v>1166.6600000000001</c:v>
                </c:pt>
                <c:pt idx="8827">
                  <c:v>1900</c:v>
                </c:pt>
                <c:pt idx="8828">
                  <c:v>1637.91</c:v>
                </c:pt>
                <c:pt idx="8829">
                  <c:v>2041.66</c:v>
                </c:pt>
                <c:pt idx="8830">
                  <c:v>2100</c:v>
                </c:pt>
                <c:pt idx="8831">
                  <c:v>1596</c:v>
                </c:pt>
                <c:pt idx="8832">
                  <c:v>870.5</c:v>
                </c:pt>
                <c:pt idx="8833">
                  <c:v>1962.33</c:v>
                </c:pt>
                <c:pt idx="8834">
                  <c:v>2159.66</c:v>
                </c:pt>
                <c:pt idx="8835">
                  <c:v>556.16</c:v>
                </c:pt>
                <c:pt idx="8836">
                  <c:v>1000</c:v>
                </c:pt>
                <c:pt idx="8837">
                  <c:v>2014.16</c:v>
                </c:pt>
                <c:pt idx="8838">
                  <c:v>1513.5</c:v>
                </c:pt>
                <c:pt idx="8839">
                  <c:v>1200</c:v>
                </c:pt>
                <c:pt idx="8840">
                  <c:v>1960</c:v>
                </c:pt>
                <c:pt idx="8841">
                  <c:v>1319</c:v>
                </c:pt>
                <c:pt idx="8842">
                  <c:v>1420</c:v>
                </c:pt>
                <c:pt idx="8843">
                  <c:v>1028.5</c:v>
                </c:pt>
                <c:pt idx="8844">
                  <c:v>696.16</c:v>
                </c:pt>
                <c:pt idx="8845">
                  <c:v>1191.6600000000001</c:v>
                </c:pt>
                <c:pt idx="8846">
                  <c:v>650</c:v>
                </c:pt>
                <c:pt idx="8847">
                  <c:v>1831.16</c:v>
                </c:pt>
                <c:pt idx="8848">
                  <c:v>1132</c:v>
                </c:pt>
                <c:pt idx="8849">
                  <c:v>1418.66</c:v>
                </c:pt>
                <c:pt idx="8850">
                  <c:v>1200</c:v>
                </c:pt>
                <c:pt idx="8851">
                  <c:v>1604.08</c:v>
                </c:pt>
                <c:pt idx="8852">
                  <c:v>1800</c:v>
                </c:pt>
                <c:pt idx="8853">
                  <c:v>1900</c:v>
                </c:pt>
                <c:pt idx="8854">
                  <c:v>630</c:v>
                </c:pt>
                <c:pt idx="8855">
                  <c:v>1400</c:v>
                </c:pt>
                <c:pt idx="8856">
                  <c:v>2100</c:v>
                </c:pt>
                <c:pt idx="8857">
                  <c:v>2640.75</c:v>
                </c:pt>
                <c:pt idx="8858">
                  <c:v>526.91</c:v>
                </c:pt>
                <c:pt idx="8859">
                  <c:v>1300</c:v>
                </c:pt>
                <c:pt idx="8860">
                  <c:v>2537</c:v>
                </c:pt>
                <c:pt idx="8861">
                  <c:v>1223.6600000000001</c:v>
                </c:pt>
                <c:pt idx="8862">
                  <c:v>2073.33</c:v>
                </c:pt>
                <c:pt idx="8863">
                  <c:v>1408.33</c:v>
                </c:pt>
                <c:pt idx="8864">
                  <c:v>3466.66</c:v>
                </c:pt>
                <c:pt idx="8865">
                  <c:v>1100</c:v>
                </c:pt>
                <c:pt idx="8866">
                  <c:v>2500</c:v>
                </c:pt>
                <c:pt idx="8867">
                  <c:v>1443.16</c:v>
                </c:pt>
                <c:pt idx="8868">
                  <c:v>2069.08</c:v>
                </c:pt>
                <c:pt idx="8869">
                  <c:v>9833.33</c:v>
                </c:pt>
                <c:pt idx="8870">
                  <c:v>1980.83</c:v>
                </c:pt>
                <c:pt idx="8871">
                  <c:v>1704.25</c:v>
                </c:pt>
                <c:pt idx="8872">
                  <c:v>968.33</c:v>
                </c:pt>
                <c:pt idx="8873">
                  <c:v>1388.41</c:v>
                </c:pt>
                <c:pt idx="8874">
                  <c:v>1400</c:v>
                </c:pt>
                <c:pt idx="8875">
                  <c:v>879.75</c:v>
                </c:pt>
                <c:pt idx="8876">
                  <c:v>1166.6600000000001</c:v>
                </c:pt>
                <c:pt idx="8877">
                  <c:v>975</c:v>
                </c:pt>
                <c:pt idx="8878">
                  <c:v>750</c:v>
                </c:pt>
                <c:pt idx="8879">
                  <c:v>1054.75</c:v>
                </c:pt>
                <c:pt idx="8880">
                  <c:v>1165.9100000000001</c:v>
                </c:pt>
                <c:pt idx="8881">
                  <c:v>790.16</c:v>
                </c:pt>
                <c:pt idx="8882">
                  <c:v>1516.66</c:v>
                </c:pt>
                <c:pt idx="8883">
                  <c:v>1150</c:v>
                </c:pt>
                <c:pt idx="8884">
                  <c:v>2216.66</c:v>
                </c:pt>
                <c:pt idx="8885">
                  <c:v>1575</c:v>
                </c:pt>
                <c:pt idx="8886">
                  <c:v>1492</c:v>
                </c:pt>
                <c:pt idx="8887">
                  <c:v>2041.66</c:v>
                </c:pt>
                <c:pt idx="8888">
                  <c:v>1733.33</c:v>
                </c:pt>
                <c:pt idx="8889">
                  <c:v>2100</c:v>
                </c:pt>
                <c:pt idx="8890">
                  <c:v>2750</c:v>
                </c:pt>
                <c:pt idx="8891">
                  <c:v>3229.33</c:v>
                </c:pt>
                <c:pt idx="8892">
                  <c:v>1612.5</c:v>
                </c:pt>
                <c:pt idx="8893">
                  <c:v>1678.58</c:v>
                </c:pt>
                <c:pt idx="8894">
                  <c:v>1633.33</c:v>
                </c:pt>
                <c:pt idx="8895">
                  <c:v>690</c:v>
                </c:pt>
                <c:pt idx="8896">
                  <c:v>1834.08</c:v>
                </c:pt>
                <c:pt idx="8897">
                  <c:v>840</c:v>
                </c:pt>
                <c:pt idx="8898">
                  <c:v>1200</c:v>
                </c:pt>
                <c:pt idx="8899">
                  <c:v>1250</c:v>
                </c:pt>
                <c:pt idx="8900">
                  <c:v>1716.66</c:v>
                </c:pt>
                <c:pt idx="8901">
                  <c:v>1342</c:v>
                </c:pt>
                <c:pt idx="8902">
                  <c:v>956.33</c:v>
                </c:pt>
                <c:pt idx="8903">
                  <c:v>1100</c:v>
                </c:pt>
                <c:pt idx="8904">
                  <c:v>2043</c:v>
                </c:pt>
                <c:pt idx="8905">
                  <c:v>999.5</c:v>
                </c:pt>
                <c:pt idx="8906">
                  <c:v>2832.66</c:v>
                </c:pt>
                <c:pt idx="8907">
                  <c:v>600</c:v>
                </c:pt>
                <c:pt idx="8908">
                  <c:v>3626.66</c:v>
                </c:pt>
                <c:pt idx="8909">
                  <c:v>1700</c:v>
                </c:pt>
                <c:pt idx="8910">
                  <c:v>987</c:v>
                </c:pt>
                <c:pt idx="8911">
                  <c:v>1863</c:v>
                </c:pt>
                <c:pt idx="8912">
                  <c:v>584</c:v>
                </c:pt>
                <c:pt idx="8913">
                  <c:v>2250</c:v>
                </c:pt>
                <c:pt idx="8914">
                  <c:v>1050</c:v>
                </c:pt>
                <c:pt idx="8915">
                  <c:v>961</c:v>
                </c:pt>
                <c:pt idx="8916">
                  <c:v>1879.16</c:v>
                </c:pt>
                <c:pt idx="8917">
                  <c:v>426.91</c:v>
                </c:pt>
                <c:pt idx="8918">
                  <c:v>1000</c:v>
                </c:pt>
                <c:pt idx="8919">
                  <c:v>1230.08</c:v>
                </c:pt>
                <c:pt idx="8920">
                  <c:v>1339.33</c:v>
                </c:pt>
                <c:pt idx="8921">
                  <c:v>1497</c:v>
                </c:pt>
                <c:pt idx="8922">
                  <c:v>1000</c:v>
                </c:pt>
                <c:pt idx="8923">
                  <c:v>2523.5</c:v>
                </c:pt>
                <c:pt idx="8924">
                  <c:v>1283.33</c:v>
                </c:pt>
                <c:pt idx="8925">
                  <c:v>2139.66</c:v>
                </c:pt>
                <c:pt idx="8926">
                  <c:v>1013.33</c:v>
                </c:pt>
                <c:pt idx="8927">
                  <c:v>1400</c:v>
                </c:pt>
                <c:pt idx="8928">
                  <c:v>2222.75</c:v>
                </c:pt>
                <c:pt idx="8929">
                  <c:v>1050</c:v>
                </c:pt>
                <c:pt idx="8930">
                  <c:v>2882.16</c:v>
                </c:pt>
                <c:pt idx="8931">
                  <c:v>1432</c:v>
                </c:pt>
                <c:pt idx="8932">
                  <c:v>1250</c:v>
                </c:pt>
                <c:pt idx="8933">
                  <c:v>1516.66</c:v>
                </c:pt>
                <c:pt idx="8934">
                  <c:v>2050</c:v>
                </c:pt>
                <c:pt idx="8935">
                  <c:v>2733.58</c:v>
                </c:pt>
                <c:pt idx="8936">
                  <c:v>1380</c:v>
                </c:pt>
                <c:pt idx="8937">
                  <c:v>2608.33</c:v>
                </c:pt>
                <c:pt idx="8938">
                  <c:v>1008.33</c:v>
                </c:pt>
                <c:pt idx="8939">
                  <c:v>1387.25</c:v>
                </c:pt>
                <c:pt idx="8940">
                  <c:v>1866.66</c:v>
                </c:pt>
                <c:pt idx="8941">
                  <c:v>360</c:v>
                </c:pt>
                <c:pt idx="8942">
                  <c:v>1546.16</c:v>
                </c:pt>
                <c:pt idx="8943">
                  <c:v>1600</c:v>
                </c:pt>
                <c:pt idx="8944">
                  <c:v>627.75</c:v>
                </c:pt>
                <c:pt idx="8945">
                  <c:v>2848.16</c:v>
                </c:pt>
                <c:pt idx="8946">
                  <c:v>1610</c:v>
                </c:pt>
                <c:pt idx="8947">
                  <c:v>1369.58</c:v>
                </c:pt>
                <c:pt idx="8948">
                  <c:v>3729.25</c:v>
                </c:pt>
                <c:pt idx="8949">
                  <c:v>4483.5</c:v>
                </c:pt>
                <c:pt idx="8950">
                  <c:v>2291.66</c:v>
                </c:pt>
                <c:pt idx="8951">
                  <c:v>1783.83</c:v>
                </c:pt>
                <c:pt idx="8952">
                  <c:v>1075.6600000000001</c:v>
                </c:pt>
                <c:pt idx="8953">
                  <c:v>2156.58</c:v>
                </c:pt>
                <c:pt idx="8954">
                  <c:v>3874.91</c:v>
                </c:pt>
                <c:pt idx="8955">
                  <c:v>1935.16</c:v>
                </c:pt>
                <c:pt idx="8956">
                  <c:v>2175.16</c:v>
                </c:pt>
                <c:pt idx="8957">
                  <c:v>564.5</c:v>
                </c:pt>
                <c:pt idx="8958">
                  <c:v>522</c:v>
                </c:pt>
                <c:pt idx="8959">
                  <c:v>1600</c:v>
                </c:pt>
                <c:pt idx="8960">
                  <c:v>2882.75</c:v>
                </c:pt>
                <c:pt idx="8961">
                  <c:v>763</c:v>
                </c:pt>
                <c:pt idx="8962">
                  <c:v>2800</c:v>
                </c:pt>
                <c:pt idx="8963">
                  <c:v>1653.33</c:v>
                </c:pt>
                <c:pt idx="8964">
                  <c:v>900</c:v>
                </c:pt>
                <c:pt idx="8965">
                  <c:v>1100</c:v>
                </c:pt>
                <c:pt idx="8966">
                  <c:v>2479.41</c:v>
                </c:pt>
                <c:pt idx="8967">
                  <c:v>1348.91</c:v>
                </c:pt>
                <c:pt idx="8968">
                  <c:v>1664.41</c:v>
                </c:pt>
                <c:pt idx="8969">
                  <c:v>1566.66</c:v>
                </c:pt>
                <c:pt idx="8970">
                  <c:v>1456.33</c:v>
                </c:pt>
                <c:pt idx="8971">
                  <c:v>1098.33</c:v>
                </c:pt>
                <c:pt idx="8972">
                  <c:v>7582.83</c:v>
                </c:pt>
                <c:pt idx="8973">
                  <c:v>2929.83</c:v>
                </c:pt>
                <c:pt idx="8974">
                  <c:v>1369.58</c:v>
                </c:pt>
                <c:pt idx="8975">
                  <c:v>1267</c:v>
                </c:pt>
                <c:pt idx="8976">
                  <c:v>2216.66</c:v>
                </c:pt>
                <c:pt idx="8977">
                  <c:v>1625</c:v>
                </c:pt>
                <c:pt idx="8978">
                  <c:v>1256</c:v>
                </c:pt>
                <c:pt idx="8979">
                  <c:v>1995.41</c:v>
                </c:pt>
                <c:pt idx="8980">
                  <c:v>1750</c:v>
                </c:pt>
                <c:pt idx="8981">
                  <c:v>1100.5</c:v>
                </c:pt>
                <c:pt idx="8982">
                  <c:v>747.41</c:v>
                </c:pt>
                <c:pt idx="8983">
                  <c:v>865</c:v>
                </c:pt>
                <c:pt idx="8984">
                  <c:v>1400</c:v>
                </c:pt>
                <c:pt idx="8985">
                  <c:v>726.91</c:v>
                </c:pt>
                <c:pt idx="8986">
                  <c:v>1525</c:v>
                </c:pt>
                <c:pt idx="8987">
                  <c:v>1834.08</c:v>
                </c:pt>
                <c:pt idx="8988">
                  <c:v>379.66</c:v>
                </c:pt>
                <c:pt idx="8989">
                  <c:v>2275</c:v>
                </c:pt>
                <c:pt idx="8990">
                  <c:v>1625.83</c:v>
                </c:pt>
                <c:pt idx="8991">
                  <c:v>230</c:v>
                </c:pt>
                <c:pt idx="8992">
                  <c:v>2123.75</c:v>
                </c:pt>
                <c:pt idx="8993">
                  <c:v>2683.33</c:v>
                </c:pt>
                <c:pt idx="8994">
                  <c:v>408.33</c:v>
                </c:pt>
                <c:pt idx="8995">
                  <c:v>3500</c:v>
                </c:pt>
                <c:pt idx="8996">
                  <c:v>1983.91</c:v>
                </c:pt>
                <c:pt idx="8997">
                  <c:v>546.16</c:v>
                </c:pt>
                <c:pt idx="8998">
                  <c:v>1750</c:v>
                </c:pt>
                <c:pt idx="8999">
                  <c:v>1259.1600000000001</c:v>
                </c:pt>
                <c:pt idx="9000">
                  <c:v>2439</c:v>
                </c:pt>
                <c:pt idx="9001">
                  <c:v>219.33</c:v>
                </c:pt>
                <c:pt idx="9002">
                  <c:v>3056.66</c:v>
                </c:pt>
                <c:pt idx="9003">
                  <c:v>1400</c:v>
                </c:pt>
                <c:pt idx="9004">
                  <c:v>1488.33</c:v>
                </c:pt>
                <c:pt idx="9005">
                  <c:v>2084.91</c:v>
                </c:pt>
                <c:pt idx="9006">
                  <c:v>1210</c:v>
                </c:pt>
                <c:pt idx="9007">
                  <c:v>2094.41</c:v>
                </c:pt>
                <c:pt idx="9008">
                  <c:v>688.16</c:v>
                </c:pt>
                <c:pt idx="9009">
                  <c:v>779.41</c:v>
                </c:pt>
                <c:pt idx="9010">
                  <c:v>700</c:v>
                </c:pt>
                <c:pt idx="9011">
                  <c:v>1800</c:v>
                </c:pt>
                <c:pt idx="9012">
                  <c:v>2474.25</c:v>
                </c:pt>
                <c:pt idx="9013">
                  <c:v>3266.66</c:v>
                </c:pt>
                <c:pt idx="9014">
                  <c:v>790</c:v>
                </c:pt>
                <c:pt idx="9015">
                  <c:v>1957.5</c:v>
                </c:pt>
                <c:pt idx="9016">
                  <c:v>956.75</c:v>
                </c:pt>
                <c:pt idx="9017">
                  <c:v>2216.66</c:v>
                </c:pt>
                <c:pt idx="9018">
                  <c:v>2198.33</c:v>
                </c:pt>
                <c:pt idx="9019">
                  <c:v>650</c:v>
                </c:pt>
                <c:pt idx="9020">
                  <c:v>1575</c:v>
                </c:pt>
                <c:pt idx="9021">
                  <c:v>608</c:v>
                </c:pt>
                <c:pt idx="9022">
                  <c:v>4666.66</c:v>
                </c:pt>
                <c:pt idx="9023">
                  <c:v>764.5</c:v>
                </c:pt>
                <c:pt idx="9024">
                  <c:v>2108</c:v>
                </c:pt>
                <c:pt idx="9025">
                  <c:v>1616.66</c:v>
                </c:pt>
                <c:pt idx="9026">
                  <c:v>1735.41</c:v>
                </c:pt>
                <c:pt idx="9027">
                  <c:v>1510</c:v>
                </c:pt>
                <c:pt idx="9028">
                  <c:v>1679.83</c:v>
                </c:pt>
                <c:pt idx="9029">
                  <c:v>2000</c:v>
                </c:pt>
                <c:pt idx="9030">
                  <c:v>669</c:v>
                </c:pt>
                <c:pt idx="9031">
                  <c:v>5395.83</c:v>
                </c:pt>
                <c:pt idx="9032">
                  <c:v>1592</c:v>
                </c:pt>
                <c:pt idx="9033">
                  <c:v>4868.16</c:v>
                </c:pt>
                <c:pt idx="9034">
                  <c:v>1166.6600000000001</c:v>
                </c:pt>
                <c:pt idx="9035">
                  <c:v>2916.66</c:v>
                </c:pt>
                <c:pt idx="9036">
                  <c:v>1236.6600000000001</c:v>
                </c:pt>
                <c:pt idx="9037">
                  <c:v>1402.66</c:v>
                </c:pt>
                <c:pt idx="9038">
                  <c:v>2227.16</c:v>
                </c:pt>
                <c:pt idx="9039">
                  <c:v>1933.33</c:v>
                </c:pt>
                <c:pt idx="9040">
                  <c:v>3200</c:v>
                </c:pt>
                <c:pt idx="9041">
                  <c:v>1365</c:v>
                </c:pt>
                <c:pt idx="9042">
                  <c:v>891.58</c:v>
                </c:pt>
                <c:pt idx="9043">
                  <c:v>5932.75</c:v>
                </c:pt>
                <c:pt idx="9044">
                  <c:v>2388.66</c:v>
                </c:pt>
                <c:pt idx="9045">
                  <c:v>629.5</c:v>
                </c:pt>
                <c:pt idx="9046">
                  <c:v>2477.33</c:v>
                </c:pt>
                <c:pt idx="9047">
                  <c:v>1718.33</c:v>
                </c:pt>
                <c:pt idx="9048">
                  <c:v>1413.66</c:v>
                </c:pt>
                <c:pt idx="9049">
                  <c:v>700</c:v>
                </c:pt>
                <c:pt idx="9050">
                  <c:v>1200</c:v>
                </c:pt>
                <c:pt idx="9051">
                  <c:v>1613.75</c:v>
                </c:pt>
                <c:pt idx="9052">
                  <c:v>3195.41</c:v>
                </c:pt>
                <c:pt idx="9053">
                  <c:v>512.83000000000004</c:v>
                </c:pt>
                <c:pt idx="9054">
                  <c:v>2067</c:v>
                </c:pt>
                <c:pt idx="9055">
                  <c:v>316.16000000000003</c:v>
                </c:pt>
                <c:pt idx="9056">
                  <c:v>900</c:v>
                </c:pt>
                <c:pt idx="9057">
                  <c:v>1850</c:v>
                </c:pt>
                <c:pt idx="9058">
                  <c:v>3200</c:v>
                </c:pt>
                <c:pt idx="9059">
                  <c:v>2550</c:v>
                </c:pt>
                <c:pt idx="9060">
                  <c:v>1166.6600000000001</c:v>
                </c:pt>
                <c:pt idx="9061">
                  <c:v>1744.83</c:v>
                </c:pt>
                <c:pt idx="9062">
                  <c:v>1401.83</c:v>
                </c:pt>
                <c:pt idx="9063">
                  <c:v>2113.33</c:v>
                </c:pt>
                <c:pt idx="9064">
                  <c:v>3200</c:v>
                </c:pt>
                <c:pt idx="9065">
                  <c:v>1400</c:v>
                </c:pt>
                <c:pt idx="9066">
                  <c:v>1483.33</c:v>
                </c:pt>
                <c:pt idx="9067">
                  <c:v>1373</c:v>
                </c:pt>
                <c:pt idx="9068">
                  <c:v>1633.33</c:v>
                </c:pt>
                <c:pt idx="9069">
                  <c:v>1108.33</c:v>
                </c:pt>
                <c:pt idx="9070">
                  <c:v>3269.5</c:v>
                </c:pt>
                <c:pt idx="9071">
                  <c:v>1678.58</c:v>
                </c:pt>
                <c:pt idx="9072">
                  <c:v>1281.25</c:v>
                </c:pt>
                <c:pt idx="9073">
                  <c:v>372.33</c:v>
                </c:pt>
                <c:pt idx="9074">
                  <c:v>3700</c:v>
                </c:pt>
                <c:pt idx="9075">
                  <c:v>1205.25</c:v>
                </c:pt>
                <c:pt idx="9076">
                  <c:v>872</c:v>
                </c:pt>
                <c:pt idx="9077">
                  <c:v>1800</c:v>
                </c:pt>
                <c:pt idx="9078">
                  <c:v>1300</c:v>
                </c:pt>
                <c:pt idx="9079">
                  <c:v>1133</c:v>
                </c:pt>
                <c:pt idx="9080">
                  <c:v>3850</c:v>
                </c:pt>
                <c:pt idx="9081">
                  <c:v>1437.33</c:v>
                </c:pt>
                <c:pt idx="9082">
                  <c:v>1134.1600000000001</c:v>
                </c:pt>
                <c:pt idx="9083">
                  <c:v>1566.66</c:v>
                </c:pt>
                <c:pt idx="9084">
                  <c:v>1355.83</c:v>
                </c:pt>
                <c:pt idx="9085">
                  <c:v>2076.08</c:v>
                </c:pt>
                <c:pt idx="9086">
                  <c:v>3632.33</c:v>
                </c:pt>
                <c:pt idx="9087">
                  <c:v>605.83000000000004</c:v>
                </c:pt>
                <c:pt idx="9088">
                  <c:v>1185.6600000000001</c:v>
                </c:pt>
                <c:pt idx="9089">
                  <c:v>1981.58</c:v>
                </c:pt>
                <c:pt idx="9090">
                  <c:v>1433.33</c:v>
                </c:pt>
                <c:pt idx="9091">
                  <c:v>1375</c:v>
                </c:pt>
                <c:pt idx="9092">
                  <c:v>1275.75</c:v>
                </c:pt>
                <c:pt idx="9093">
                  <c:v>2511</c:v>
                </c:pt>
                <c:pt idx="9094">
                  <c:v>3033.33</c:v>
                </c:pt>
                <c:pt idx="9095">
                  <c:v>1896.58</c:v>
                </c:pt>
                <c:pt idx="9096">
                  <c:v>1539.58</c:v>
                </c:pt>
                <c:pt idx="9097">
                  <c:v>1481.33</c:v>
                </c:pt>
                <c:pt idx="9098">
                  <c:v>1305.75</c:v>
                </c:pt>
                <c:pt idx="9099">
                  <c:v>406.16</c:v>
                </c:pt>
                <c:pt idx="9100">
                  <c:v>1991.66</c:v>
                </c:pt>
                <c:pt idx="9101">
                  <c:v>1281.25</c:v>
                </c:pt>
                <c:pt idx="9102">
                  <c:v>1266</c:v>
                </c:pt>
                <c:pt idx="9103">
                  <c:v>1300</c:v>
                </c:pt>
                <c:pt idx="9104">
                  <c:v>3872</c:v>
                </c:pt>
                <c:pt idx="9105">
                  <c:v>1568.08</c:v>
                </c:pt>
                <c:pt idx="9106">
                  <c:v>1150</c:v>
                </c:pt>
                <c:pt idx="9107">
                  <c:v>3158.33</c:v>
                </c:pt>
                <c:pt idx="9108">
                  <c:v>2100</c:v>
                </c:pt>
                <c:pt idx="9109">
                  <c:v>546.16</c:v>
                </c:pt>
                <c:pt idx="9110">
                  <c:v>2816.66</c:v>
                </c:pt>
                <c:pt idx="9111">
                  <c:v>3400</c:v>
                </c:pt>
                <c:pt idx="9112">
                  <c:v>1700</c:v>
                </c:pt>
                <c:pt idx="9113">
                  <c:v>4240.66</c:v>
                </c:pt>
                <c:pt idx="9114">
                  <c:v>1369.58</c:v>
                </c:pt>
                <c:pt idx="9115">
                  <c:v>753.66</c:v>
                </c:pt>
                <c:pt idx="9116">
                  <c:v>2316.66</c:v>
                </c:pt>
                <c:pt idx="9117">
                  <c:v>1502</c:v>
                </c:pt>
                <c:pt idx="9118">
                  <c:v>1181</c:v>
                </c:pt>
                <c:pt idx="9119">
                  <c:v>600</c:v>
                </c:pt>
                <c:pt idx="9120">
                  <c:v>1516.66</c:v>
                </c:pt>
                <c:pt idx="9121">
                  <c:v>1146.9100000000001</c:v>
                </c:pt>
                <c:pt idx="9122">
                  <c:v>1426.08</c:v>
                </c:pt>
                <c:pt idx="9123">
                  <c:v>5483.33</c:v>
                </c:pt>
                <c:pt idx="9124">
                  <c:v>3940</c:v>
                </c:pt>
                <c:pt idx="9125">
                  <c:v>900</c:v>
                </c:pt>
                <c:pt idx="9126">
                  <c:v>1300</c:v>
                </c:pt>
                <c:pt idx="9127">
                  <c:v>1700</c:v>
                </c:pt>
                <c:pt idx="9128">
                  <c:v>550</c:v>
                </c:pt>
                <c:pt idx="9129">
                  <c:v>1013.41</c:v>
                </c:pt>
                <c:pt idx="9130">
                  <c:v>3187.5</c:v>
                </c:pt>
                <c:pt idx="9131">
                  <c:v>2716.66</c:v>
                </c:pt>
                <c:pt idx="9132">
                  <c:v>730</c:v>
                </c:pt>
                <c:pt idx="9133">
                  <c:v>1800</c:v>
                </c:pt>
                <c:pt idx="9134">
                  <c:v>1635</c:v>
                </c:pt>
                <c:pt idx="9135">
                  <c:v>4083.33</c:v>
                </c:pt>
                <c:pt idx="9136">
                  <c:v>1215.6600000000001</c:v>
                </c:pt>
                <c:pt idx="9137">
                  <c:v>1067.9100000000001</c:v>
                </c:pt>
                <c:pt idx="9138">
                  <c:v>1283.33</c:v>
                </c:pt>
                <c:pt idx="9139">
                  <c:v>2932.33</c:v>
                </c:pt>
                <c:pt idx="9140">
                  <c:v>949.5</c:v>
                </c:pt>
                <c:pt idx="9141">
                  <c:v>1657.91</c:v>
                </c:pt>
                <c:pt idx="9142">
                  <c:v>2450</c:v>
                </c:pt>
                <c:pt idx="9143">
                  <c:v>1075</c:v>
                </c:pt>
                <c:pt idx="9144">
                  <c:v>2425</c:v>
                </c:pt>
                <c:pt idx="9145">
                  <c:v>2771.58</c:v>
                </c:pt>
                <c:pt idx="9146">
                  <c:v>1796.66</c:v>
                </c:pt>
                <c:pt idx="9147">
                  <c:v>1899.75</c:v>
                </c:pt>
                <c:pt idx="9148">
                  <c:v>2541.66</c:v>
                </c:pt>
                <c:pt idx="9149">
                  <c:v>1375</c:v>
                </c:pt>
                <c:pt idx="9150">
                  <c:v>1283.33</c:v>
                </c:pt>
                <c:pt idx="9151">
                  <c:v>1687.5</c:v>
                </c:pt>
                <c:pt idx="9152">
                  <c:v>2750</c:v>
                </c:pt>
                <c:pt idx="9153">
                  <c:v>761.91</c:v>
                </c:pt>
                <c:pt idx="9154">
                  <c:v>2983.83</c:v>
                </c:pt>
                <c:pt idx="9155">
                  <c:v>4059.91</c:v>
                </c:pt>
                <c:pt idx="9156">
                  <c:v>1256</c:v>
                </c:pt>
                <c:pt idx="9157">
                  <c:v>1343.08</c:v>
                </c:pt>
                <c:pt idx="9158">
                  <c:v>1050</c:v>
                </c:pt>
                <c:pt idx="9159">
                  <c:v>2812.5</c:v>
                </c:pt>
                <c:pt idx="9160">
                  <c:v>2614.33</c:v>
                </c:pt>
                <c:pt idx="9161">
                  <c:v>1000</c:v>
                </c:pt>
                <c:pt idx="9162">
                  <c:v>2483.33</c:v>
                </c:pt>
                <c:pt idx="9163">
                  <c:v>1028.5</c:v>
                </c:pt>
                <c:pt idx="9164">
                  <c:v>1689.66</c:v>
                </c:pt>
                <c:pt idx="9165">
                  <c:v>562</c:v>
                </c:pt>
                <c:pt idx="9166">
                  <c:v>3693.66</c:v>
                </c:pt>
                <c:pt idx="9167">
                  <c:v>641.66</c:v>
                </c:pt>
                <c:pt idx="9168">
                  <c:v>1700</c:v>
                </c:pt>
                <c:pt idx="9169">
                  <c:v>2333.33</c:v>
                </c:pt>
                <c:pt idx="9170">
                  <c:v>1759.41</c:v>
                </c:pt>
                <c:pt idx="9171">
                  <c:v>2500</c:v>
                </c:pt>
                <c:pt idx="9172">
                  <c:v>1400</c:v>
                </c:pt>
                <c:pt idx="9173">
                  <c:v>1272</c:v>
                </c:pt>
                <c:pt idx="9174">
                  <c:v>430</c:v>
                </c:pt>
                <c:pt idx="9175">
                  <c:v>734.08</c:v>
                </c:pt>
                <c:pt idx="9176">
                  <c:v>700</c:v>
                </c:pt>
                <c:pt idx="9177">
                  <c:v>2200</c:v>
                </c:pt>
                <c:pt idx="9178">
                  <c:v>5250</c:v>
                </c:pt>
                <c:pt idx="9179">
                  <c:v>4154.66</c:v>
                </c:pt>
                <c:pt idx="9180">
                  <c:v>1074.6600000000001</c:v>
                </c:pt>
                <c:pt idx="9181">
                  <c:v>4722.83</c:v>
                </c:pt>
                <c:pt idx="9182">
                  <c:v>933.33</c:v>
                </c:pt>
                <c:pt idx="9183">
                  <c:v>1166.6600000000001</c:v>
                </c:pt>
                <c:pt idx="9184">
                  <c:v>3333.33</c:v>
                </c:pt>
                <c:pt idx="9185">
                  <c:v>800.83</c:v>
                </c:pt>
                <c:pt idx="9186">
                  <c:v>2654.66</c:v>
                </c:pt>
                <c:pt idx="9187">
                  <c:v>460</c:v>
                </c:pt>
                <c:pt idx="9188">
                  <c:v>1400</c:v>
                </c:pt>
                <c:pt idx="9189">
                  <c:v>2273.33</c:v>
                </c:pt>
                <c:pt idx="9190">
                  <c:v>850.25</c:v>
                </c:pt>
                <c:pt idx="9191">
                  <c:v>1503.41</c:v>
                </c:pt>
                <c:pt idx="9192">
                  <c:v>1103.6600000000001</c:v>
                </c:pt>
                <c:pt idx="9193">
                  <c:v>2916.66</c:v>
                </c:pt>
                <c:pt idx="9194">
                  <c:v>1369.58</c:v>
                </c:pt>
                <c:pt idx="9195">
                  <c:v>1413.66</c:v>
                </c:pt>
                <c:pt idx="9196">
                  <c:v>1564</c:v>
                </c:pt>
                <c:pt idx="9197">
                  <c:v>1750</c:v>
                </c:pt>
                <c:pt idx="9198">
                  <c:v>1413.66</c:v>
                </c:pt>
                <c:pt idx="9199">
                  <c:v>3500</c:v>
                </c:pt>
                <c:pt idx="9200">
                  <c:v>3733.33</c:v>
                </c:pt>
                <c:pt idx="9201">
                  <c:v>1866.66</c:v>
                </c:pt>
                <c:pt idx="9202">
                  <c:v>3072.33</c:v>
                </c:pt>
                <c:pt idx="9203">
                  <c:v>2450</c:v>
                </c:pt>
                <c:pt idx="9204">
                  <c:v>2189</c:v>
                </c:pt>
                <c:pt idx="9205">
                  <c:v>1173.25</c:v>
                </c:pt>
                <c:pt idx="9206">
                  <c:v>900</c:v>
                </c:pt>
                <c:pt idx="9207">
                  <c:v>2500</c:v>
                </c:pt>
                <c:pt idx="9208">
                  <c:v>758.33</c:v>
                </c:pt>
                <c:pt idx="9209">
                  <c:v>2800</c:v>
                </c:pt>
                <c:pt idx="9210">
                  <c:v>1000</c:v>
                </c:pt>
                <c:pt idx="9211">
                  <c:v>904</c:v>
                </c:pt>
                <c:pt idx="9212">
                  <c:v>1218.25</c:v>
                </c:pt>
                <c:pt idx="9213">
                  <c:v>2464</c:v>
                </c:pt>
                <c:pt idx="9214">
                  <c:v>1625.91</c:v>
                </c:pt>
                <c:pt idx="9215">
                  <c:v>2554.91</c:v>
                </c:pt>
                <c:pt idx="9216">
                  <c:v>1458.33</c:v>
                </c:pt>
                <c:pt idx="9217">
                  <c:v>1418.33</c:v>
                </c:pt>
                <c:pt idx="9218">
                  <c:v>262</c:v>
                </c:pt>
                <c:pt idx="9219">
                  <c:v>2539.16</c:v>
                </c:pt>
                <c:pt idx="9220">
                  <c:v>3966.66</c:v>
                </c:pt>
                <c:pt idx="9221">
                  <c:v>3247.75</c:v>
                </c:pt>
                <c:pt idx="9222">
                  <c:v>1137.83</c:v>
                </c:pt>
                <c:pt idx="9223">
                  <c:v>2268.83</c:v>
                </c:pt>
                <c:pt idx="9224">
                  <c:v>1603</c:v>
                </c:pt>
                <c:pt idx="9225">
                  <c:v>3000</c:v>
                </c:pt>
                <c:pt idx="9226">
                  <c:v>1347.41</c:v>
                </c:pt>
                <c:pt idx="9227">
                  <c:v>1200</c:v>
                </c:pt>
                <c:pt idx="9228">
                  <c:v>2168.5</c:v>
                </c:pt>
                <c:pt idx="9229">
                  <c:v>376.16</c:v>
                </c:pt>
                <c:pt idx="9230">
                  <c:v>1129</c:v>
                </c:pt>
                <c:pt idx="9231">
                  <c:v>4000</c:v>
                </c:pt>
                <c:pt idx="9232">
                  <c:v>2800</c:v>
                </c:pt>
                <c:pt idx="9233">
                  <c:v>1916.66</c:v>
                </c:pt>
                <c:pt idx="9234">
                  <c:v>2225.91</c:v>
                </c:pt>
                <c:pt idx="9235">
                  <c:v>1949.33</c:v>
                </c:pt>
                <c:pt idx="9236">
                  <c:v>2561.66</c:v>
                </c:pt>
                <c:pt idx="9237">
                  <c:v>1423.58</c:v>
                </c:pt>
                <c:pt idx="9238">
                  <c:v>1995.41</c:v>
                </c:pt>
                <c:pt idx="9239">
                  <c:v>3050</c:v>
                </c:pt>
                <c:pt idx="9240">
                  <c:v>4557.08</c:v>
                </c:pt>
                <c:pt idx="9241">
                  <c:v>1601.33</c:v>
                </c:pt>
                <c:pt idx="9242">
                  <c:v>2700</c:v>
                </c:pt>
                <c:pt idx="9243">
                  <c:v>1802.5</c:v>
                </c:pt>
                <c:pt idx="9244">
                  <c:v>1413.66</c:v>
                </c:pt>
                <c:pt idx="9245">
                  <c:v>582.83000000000004</c:v>
                </c:pt>
                <c:pt idx="9246">
                  <c:v>3016.83</c:v>
                </c:pt>
                <c:pt idx="9247">
                  <c:v>991.66</c:v>
                </c:pt>
                <c:pt idx="9248">
                  <c:v>1400</c:v>
                </c:pt>
                <c:pt idx="9249">
                  <c:v>2050.41</c:v>
                </c:pt>
                <c:pt idx="9250">
                  <c:v>3662.58</c:v>
                </c:pt>
                <c:pt idx="9251">
                  <c:v>1866.66</c:v>
                </c:pt>
                <c:pt idx="9252">
                  <c:v>2334.08</c:v>
                </c:pt>
                <c:pt idx="9253">
                  <c:v>900</c:v>
                </c:pt>
                <c:pt idx="9254">
                  <c:v>1753.5</c:v>
                </c:pt>
                <c:pt idx="9255">
                  <c:v>1601.33</c:v>
                </c:pt>
                <c:pt idx="9256">
                  <c:v>2826.58</c:v>
                </c:pt>
                <c:pt idx="9257">
                  <c:v>1200</c:v>
                </c:pt>
                <c:pt idx="9258">
                  <c:v>1491.66</c:v>
                </c:pt>
                <c:pt idx="9259">
                  <c:v>1566</c:v>
                </c:pt>
                <c:pt idx="9260">
                  <c:v>1500</c:v>
                </c:pt>
                <c:pt idx="9261">
                  <c:v>233.33</c:v>
                </c:pt>
                <c:pt idx="9262">
                  <c:v>3846.91</c:v>
                </c:pt>
                <c:pt idx="9263">
                  <c:v>1693.33</c:v>
                </c:pt>
                <c:pt idx="9264">
                  <c:v>2000</c:v>
                </c:pt>
                <c:pt idx="9265">
                  <c:v>2802.08</c:v>
                </c:pt>
                <c:pt idx="9266">
                  <c:v>2199.5</c:v>
                </c:pt>
                <c:pt idx="9267">
                  <c:v>2379.33</c:v>
                </c:pt>
                <c:pt idx="9268">
                  <c:v>1616.66</c:v>
                </c:pt>
                <c:pt idx="9269">
                  <c:v>1761.5</c:v>
                </c:pt>
                <c:pt idx="9270">
                  <c:v>2517.41</c:v>
                </c:pt>
                <c:pt idx="9271">
                  <c:v>2585.16</c:v>
                </c:pt>
                <c:pt idx="9272">
                  <c:v>680.25</c:v>
                </c:pt>
                <c:pt idx="9273">
                  <c:v>1117.9100000000001</c:v>
                </c:pt>
                <c:pt idx="9274">
                  <c:v>1984.5</c:v>
                </c:pt>
                <c:pt idx="9275">
                  <c:v>2904.83</c:v>
                </c:pt>
                <c:pt idx="9276">
                  <c:v>496.16</c:v>
                </c:pt>
                <c:pt idx="9277">
                  <c:v>3916.66</c:v>
                </c:pt>
                <c:pt idx="9278">
                  <c:v>1600</c:v>
                </c:pt>
                <c:pt idx="9279">
                  <c:v>5229</c:v>
                </c:pt>
                <c:pt idx="9280">
                  <c:v>1200</c:v>
                </c:pt>
                <c:pt idx="9281">
                  <c:v>2132.91</c:v>
                </c:pt>
                <c:pt idx="9282">
                  <c:v>1500</c:v>
                </c:pt>
                <c:pt idx="9283">
                  <c:v>496.16</c:v>
                </c:pt>
                <c:pt idx="9284">
                  <c:v>1516.66</c:v>
                </c:pt>
                <c:pt idx="9285">
                  <c:v>816.66</c:v>
                </c:pt>
                <c:pt idx="9286">
                  <c:v>733.75</c:v>
                </c:pt>
                <c:pt idx="9287">
                  <c:v>950</c:v>
                </c:pt>
                <c:pt idx="9288">
                  <c:v>536.08000000000004</c:v>
                </c:pt>
                <c:pt idx="9289">
                  <c:v>2627.66</c:v>
                </c:pt>
                <c:pt idx="9290">
                  <c:v>2566.66</c:v>
                </c:pt>
                <c:pt idx="9291">
                  <c:v>1040.25</c:v>
                </c:pt>
                <c:pt idx="9292">
                  <c:v>1350</c:v>
                </c:pt>
                <c:pt idx="9293">
                  <c:v>4183.58</c:v>
                </c:pt>
                <c:pt idx="9294">
                  <c:v>2239.16</c:v>
                </c:pt>
                <c:pt idx="9295">
                  <c:v>1050</c:v>
                </c:pt>
                <c:pt idx="9296">
                  <c:v>2565.58</c:v>
                </c:pt>
                <c:pt idx="9297">
                  <c:v>4176.25</c:v>
                </c:pt>
                <c:pt idx="9298">
                  <c:v>814</c:v>
                </c:pt>
                <c:pt idx="9299">
                  <c:v>2974.91</c:v>
                </c:pt>
                <c:pt idx="9300">
                  <c:v>1945</c:v>
                </c:pt>
                <c:pt idx="9301">
                  <c:v>2566.66</c:v>
                </c:pt>
                <c:pt idx="9302">
                  <c:v>3042.33</c:v>
                </c:pt>
                <c:pt idx="9303">
                  <c:v>2565.58</c:v>
                </c:pt>
                <c:pt idx="9304">
                  <c:v>1050</c:v>
                </c:pt>
                <c:pt idx="9305">
                  <c:v>1710</c:v>
                </c:pt>
                <c:pt idx="9306">
                  <c:v>2333.33</c:v>
                </c:pt>
                <c:pt idx="9307">
                  <c:v>1560</c:v>
                </c:pt>
                <c:pt idx="9308">
                  <c:v>1404.08</c:v>
                </c:pt>
                <c:pt idx="9309">
                  <c:v>747.41</c:v>
                </c:pt>
                <c:pt idx="9310">
                  <c:v>2036.66</c:v>
                </c:pt>
                <c:pt idx="9311">
                  <c:v>1050</c:v>
                </c:pt>
                <c:pt idx="9312">
                  <c:v>3498.58</c:v>
                </c:pt>
                <c:pt idx="9313">
                  <c:v>2928.66</c:v>
                </c:pt>
                <c:pt idx="9314">
                  <c:v>1100</c:v>
                </c:pt>
                <c:pt idx="9315">
                  <c:v>1516.66</c:v>
                </c:pt>
                <c:pt idx="9316">
                  <c:v>1316.66</c:v>
                </c:pt>
                <c:pt idx="9317">
                  <c:v>1358.25</c:v>
                </c:pt>
                <c:pt idx="9318">
                  <c:v>2448.75</c:v>
                </c:pt>
                <c:pt idx="9319">
                  <c:v>872</c:v>
                </c:pt>
                <c:pt idx="9320">
                  <c:v>1279.1600000000001</c:v>
                </c:pt>
                <c:pt idx="9321">
                  <c:v>1283.33</c:v>
                </c:pt>
                <c:pt idx="9322">
                  <c:v>1908.33</c:v>
                </c:pt>
                <c:pt idx="9323">
                  <c:v>2292</c:v>
                </c:pt>
                <c:pt idx="9324">
                  <c:v>3894.25</c:v>
                </c:pt>
                <c:pt idx="9325">
                  <c:v>4125.5</c:v>
                </c:pt>
                <c:pt idx="9326">
                  <c:v>5250</c:v>
                </c:pt>
                <c:pt idx="9327">
                  <c:v>2483.33</c:v>
                </c:pt>
                <c:pt idx="9328">
                  <c:v>1793.66</c:v>
                </c:pt>
                <c:pt idx="9329">
                  <c:v>2900</c:v>
                </c:pt>
                <c:pt idx="9330">
                  <c:v>1000</c:v>
                </c:pt>
                <c:pt idx="9331">
                  <c:v>1550</c:v>
                </c:pt>
                <c:pt idx="9332">
                  <c:v>1247.6600000000001</c:v>
                </c:pt>
                <c:pt idx="9333">
                  <c:v>1834.08</c:v>
                </c:pt>
                <c:pt idx="9334">
                  <c:v>4031.08</c:v>
                </c:pt>
                <c:pt idx="9335">
                  <c:v>5183.33</c:v>
                </c:pt>
                <c:pt idx="9336">
                  <c:v>1943.08</c:v>
                </c:pt>
                <c:pt idx="9337">
                  <c:v>2087.58</c:v>
                </c:pt>
                <c:pt idx="9338">
                  <c:v>753.5</c:v>
                </c:pt>
                <c:pt idx="9339">
                  <c:v>3897.08</c:v>
                </c:pt>
                <c:pt idx="9340">
                  <c:v>7000</c:v>
                </c:pt>
                <c:pt idx="9341">
                  <c:v>433.16</c:v>
                </c:pt>
                <c:pt idx="9342">
                  <c:v>1678.58</c:v>
                </c:pt>
                <c:pt idx="9343">
                  <c:v>1500</c:v>
                </c:pt>
                <c:pt idx="9344">
                  <c:v>1580.83</c:v>
                </c:pt>
                <c:pt idx="9345">
                  <c:v>1056.6600000000001</c:v>
                </c:pt>
                <c:pt idx="9346">
                  <c:v>1524.08</c:v>
                </c:pt>
                <c:pt idx="9347">
                  <c:v>1369.58</c:v>
                </c:pt>
                <c:pt idx="9348">
                  <c:v>1969</c:v>
                </c:pt>
                <c:pt idx="9349">
                  <c:v>1468</c:v>
                </c:pt>
                <c:pt idx="9350">
                  <c:v>1789.5</c:v>
                </c:pt>
                <c:pt idx="9351">
                  <c:v>346.16</c:v>
                </c:pt>
                <c:pt idx="9352">
                  <c:v>1546.16</c:v>
                </c:pt>
                <c:pt idx="9353">
                  <c:v>1739.33</c:v>
                </c:pt>
                <c:pt idx="9354">
                  <c:v>2377.16</c:v>
                </c:pt>
                <c:pt idx="9355">
                  <c:v>3089.5</c:v>
                </c:pt>
                <c:pt idx="9356">
                  <c:v>1100</c:v>
                </c:pt>
                <c:pt idx="9357">
                  <c:v>5573.75</c:v>
                </c:pt>
                <c:pt idx="9358">
                  <c:v>1524.08</c:v>
                </c:pt>
                <c:pt idx="9359">
                  <c:v>2548.33</c:v>
                </c:pt>
                <c:pt idx="9360">
                  <c:v>1250</c:v>
                </c:pt>
                <c:pt idx="9361">
                  <c:v>1502</c:v>
                </c:pt>
                <c:pt idx="9362">
                  <c:v>1303.1600000000001</c:v>
                </c:pt>
                <c:pt idx="9363">
                  <c:v>1601.33</c:v>
                </c:pt>
                <c:pt idx="9364">
                  <c:v>1400</c:v>
                </c:pt>
                <c:pt idx="9365">
                  <c:v>2156.75</c:v>
                </c:pt>
                <c:pt idx="9366">
                  <c:v>1187.5</c:v>
                </c:pt>
                <c:pt idx="9367">
                  <c:v>1531.58</c:v>
                </c:pt>
                <c:pt idx="9368">
                  <c:v>903.16</c:v>
                </c:pt>
                <c:pt idx="9369">
                  <c:v>1744.83</c:v>
                </c:pt>
                <c:pt idx="9370">
                  <c:v>1328.66</c:v>
                </c:pt>
                <c:pt idx="9371">
                  <c:v>1081.08</c:v>
                </c:pt>
                <c:pt idx="9372">
                  <c:v>1850</c:v>
                </c:pt>
                <c:pt idx="9373">
                  <c:v>1808.75</c:v>
                </c:pt>
                <c:pt idx="9374">
                  <c:v>1962.33</c:v>
                </c:pt>
                <c:pt idx="9375">
                  <c:v>2146.33</c:v>
                </c:pt>
                <c:pt idx="9376">
                  <c:v>3650.66</c:v>
                </c:pt>
                <c:pt idx="9377">
                  <c:v>2221.58</c:v>
                </c:pt>
                <c:pt idx="9378">
                  <c:v>3609.58</c:v>
                </c:pt>
                <c:pt idx="9379">
                  <c:v>1260.58</c:v>
                </c:pt>
                <c:pt idx="9380">
                  <c:v>823.08</c:v>
                </c:pt>
                <c:pt idx="9381">
                  <c:v>390</c:v>
                </c:pt>
                <c:pt idx="9382">
                  <c:v>2766.66</c:v>
                </c:pt>
                <c:pt idx="9383">
                  <c:v>1514.41</c:v>
                </c:pt>
                <c:pt idx="9384">
                  <c:v>1013.41</c:v>
                </c:pt>
                <c:pt idx="9385">
                  <c:v>1669</c:v>
                </c:pt>
                <c:pt idx="9386">
                  <c:v>512.83000000000004</c:v>
                </c:pt>
                <c:pt idx="9387">
                  <c:v>1091.6600000000001</c:v>
                </c:pt>
                <c:pt idx="9388">
                  <c:v>3846.91</c:v>
                </c:pt>
                <c:pt idx="9389">
                  <c:v>2578.91</c:v>
                </c:pt>
                <c:pt idx="9390">
                  <c:v>1725</c:v>
                </c:pt>
                <c:pt idx="9391">
                  <c:v>1100</c:v>
                </c:pt>
                <c:pt idx="9392">
                  <c:v>5771.66</c:v>
                </c:pt>
                <c:pt idx="9393">
                  <c:v>1950</c:v>
                </c:pt>
                <c:pt idx="9394">
                  <c:v>1548.91</c:v>
                </c:pt>
                <c:pt idx="9395">
                  <c:v>1283.33</c:v>
                </c:pt>
                <c:pt idx="9396">
                  <c:v>1703.33</c:v>
                </c:pt>
                <c:pt idx="9397">
                  <c:v>850</c:v>
                </c:pt>
                <c:pt idx="9398">
                  <c:v>1117.9100000000001</c:v>
                </c:pt>
                <c:pt idx="9399">
                  <c:v>1400</c:v>
                </c:pt>
                <c:pt idx="9400">
                  <c:v>1614.66</c:v>
                </c:pt>
                <c:pt idx="9401">
                  <c:v>1100</c:v>
                </c:pt>
                <c:pt idx="9402">
                  <c:v>1750</c:v>
                </c:pt>
                <c:pt idx="9403">
                  <c:v>1559.58</c:v>
                </c:pt>
                <c:pt idx="9404">
                  <c:v>4133.33</c:v>
                </c:pt>
                <c:pt idx="9405">
                  <c:v>2000</c:v>
                </c:pt>
                <c:pt idx="9406">
                  <c:v>3167.41</c:v>
                </c:pt>
                <c:pt idx="9407">
                  <c:v>1640.08</c:v>
                </c:pt>
                <c:pt idx="9408">
                  <c:v>4008.33</c:v>
                </c:pt>
                <c:pt idx="9409">
                  <c:v>2537</c:v>
                </c:pt>
                <c:pt idx="9410">
                  <c:v>980</c:v>
                </c:pt>
                <c:pt idx="9411">
                  <c:v>2203.83</c:v>
                </c:pt>
                <c:pt idx="9412">
                  <c:v>750.16</c:v>
                </c:pt>
                <c:pt idx="9413">
                  <c:v>1045.6600000000001</c:v>
                </c:pt>
                <c:pt idx="9414">
                  <c:v>1841.66</c:v>
                </c:pt>
                <c:pt idx="9415">
                  <c:v>5673.33</c:v>
                </c:pt>
                <c:pt idx="9416">
                  <c:v>1526.66</c:v>
                </c:pt>
                <c:pt idx="9417">
                  <c:v>1000</c:v>
                </c:pt>
                <c:pt idx="9418">
                  <c:v>860</c:v>
                </c:pt>
                <c:pt idx="9419">
                  <c:v>1240.83</c:v>
                </c:pt>
                <c:pt idx="9420">
                  <c:v>1050</c:v>
                </c:pt>
                <c:pt idx="9421">
                  <c:v>1198.1600000000001</c:v>
                </c:pt>
                <c:pt idx="9422">
                  <c:v>1983.33</c:v>
                </c:pt>
                <c:pt idx="9423">
                  <c:v>1625</c:v>
                </c:pt>
                <c:pt idx="9424">
                  <c:v>1796.66</c:v>
                </c:pt>
                <c:pt idx="9425">
                  <c:v>1388.41</c:v>
                </c:pt>
                <c:pt idx="9426">
                  <c:v>1425</c:v>
                </c:pt>
                <c:pt idx="9427">
                  <c:v>1521.66</c:v>
                </c:pt>
                <c:pt idx="9428">
                  <c:v>1471.66</c:v>
                </c:pt>
                <c:pt idx="9429">
                  <c:v>1500</c:v>
                </c:pt>
                <c:pt idx="9430">
                  <c:v>1050</c:v>
                </c:pt>
                <c:pt idx="9431">
                  <c:v>5241.83</c:v>
                </c:pt>
                <c:pt idx="9432">
                  <c:v>1678.58</c:v>
                </c:pt>
                <c:pt idx="9433">
                  <c:v>1420.75</c:v>
                </c:pt>
                <c:pt idx="9434">
                  <c:v>830.25</c:v>
                </c:pt>
                <c:pt idx="9435">
                  <c:v>1400</c:v>
                </c:pt>
                <c:pt idx="9436">
                  <c:v>3778.66</c:v>
                </c:pt>
                <c:pt idx="9437">
                  <c:v>1983.33</c:v>
                </c:pt>
                <c:pt idx="9438">
                  <c:v>1283.33</c:v>
                </c:pt>
                <c:pt idx="9439">
                  <c:v>1344.33</c:v>
                </c:pt>
                <c:pt idx="9440">
                  <c:v>1295</c:v>
                </c:pt>
                <c:pt idx="9441">
                  <c:v>1812.5</c:v>
                </c:pt>
                <c:pt idx="9442">
                  <c:v>1037.1600000000001</c:v>
                </c:pt>
                <c:pt idx="9443">
                  <c:v>641.66</c:v>
                </c:pt>
                <c:pt idx="9444">
                  <c:v>1363.16</c:v>
                </c:pt>
                <c:pt idx="9445">
                  <c:v>1338.66</c:v>
                </c:pt>
                <c:pt idx="9446">
                  <c:v>3000</c:v>
                </c:pt>
                <c:pt idx="9447">
                  <c:v>3593.33</c:v>
                </c:pt>
                <c:pt idx="9448">
                  <c:v>2366.66</c:v>
                </c:pt>
                <c:pt idx="9449">
                  <c:v>920</c:v>
                </c:pt>
                <c:pt idx="9450">
                  <c:v>600</c:v>
                </c:pt>
                <c:pt idx="9451">
                  <c:v>1185.6600000000001</c:v>
                </c:pt>
                <c:pt idx="9452">
                  <c:v>2107.33</c:v>
                </c:pt>
                <c:pt idx="9453">
                  <c:v>1200</c:v>
                </c:pt>
                <c:pt idx="9454">
                  <c:v>1583.33</c:v>
                </c:pt>
                <c:pt idx="9455">
                  <c:v>533.66</c:v>
                </c:pt>
                <c:pt idx="9456">
                  <c:v>320</c:v>
                </c:pt>
                <c:pt idx="9457">
                  <c:v>3000</c:v>
                </c:pt>
                <c:pt idx="9458">
                  <c:v>4093.08</c:v>
                </c:pt>
                <c:pt idx="9459">
                  <c:v>1800</c:v>
                </c:pt>
                <c:pt idx="9460">
                  <c:v>1866.66</c:v>
                </c:pt>
                <c:pt idx="9461">
                  <c:v>2600</c:v>
                </c:pt>
                <c:pt idx="9462">
                  <c:v>1383.33</c:v>
                </c:pt>
                <c:pt idx="9463">
                  <c:v>3243.91</c:v>
                </c:pt>
                <c:pt idx="9464">
                  <c:v>2156.75</c:v>
                </c:pt>
                <c:pt idx="9465">
                  <c:v>700</c:v>
                </c:pt>
                <c:pt idx="9466">
                  <c:v>1516.66</c:v>
                </c:pt>
                <c:pt idx="9467">
                  <c:v>2087.58</c:v>
                </c:pt>
                <c:pt idx="9468">
                  <c:v>1100</c:v>
                </c:pt>
                <c:pt idx="9469">
                  <c:v>1834.08</c:v>
                </c:pt>
                <c:pt idx="9470">
                  <c:v>1775</c:v>
                </c:pt>
                <c:pt idx="9471">
                  <c:v>1800.58</c:v>
                </c:pt>
                <c:pt idx="9472">
                  <c:v>346.16</c:v>
                </c:pt>
                <c:pt idx="9473">
                  <c:v>2333.33</c:v>
                </c:pt>
                <c:pt idx="9474">
                  <c:v>1112.33</c:v>
                </c:pt>
                <c:pt idx="9475">
                  <c:v>4735.5</c:v>
                </c:pt>
                <c:pt idx="9476">
                  <c:v>770</c:v>
                </c:pt>
                <c:pt idx="9477">
                  <c:v>1480.5</c:v>
                </c:pt>
                <c:pt idx="9478">
                  <c:v>1314.33</c:v>
                </c:pt>
                <c:pt idx="9479">
                  <c:v>1100</c:v>
                </c:pt>
                <c:pt idx="9480">
                  <c:v>2583.16</c:v>
                </c:pt>
                <c:pt idx="9481">
                  <c:v>1983.91</c:v>
                </c:pt>
                <c:pt idx="9482">
                  <c:v>3445</c:v>
                </c:pt>
                <c:pt idx="9483">
                  <c:v>1564.66</c:v>
                </c:pt>
                <c:pt idx="9484">
                  <c:v>1185.6600000000001</c:v>
                </c:pt>
                <c:pt idx="9485">
                  <c:v>1258.33</c:v>
                </c:pt>
                <c:pt idx="9486">
                  <c:v>1546.16</c:v>
                </c:pt>
                <c:pt idx="9487">
                  <c:v>1050</c:v>
                </c:pt>
                <c:pt idx="9488">
                  <c:v>1600</c:v>
                </c:pt>
                <c:pt idx="9489">
                  <c:v>1750</c:v>
                </c:pt>
                <c:pt idx="9490">
                  <c:v>5333.33</c:v>
                </c:pt>
                <c:pt idx="9491">
                  <c:v>1496.83</c:v>
                </c:pt>
                <c:pt idx="9492">
                  <c:v>1570.83</c:v>
                </c:pt>
                <c:pt idx="9493">
                  <c:v>1200</c:v>
                </c:pt>
                <c:pt idx="9494">
                  <c:v>809.75</c:v>
                </c:pt>
                <c:pt idx="9495">
                  <c:v>2875</c:v>
                </c:pt>
                <c:pt idx="9496">
                  <c:v>3493</c:v>
                </c:pt>
                <c:pt idx="9497">
                  <c:v>2775</c:v>
                </c:pt>
                <c:pt idx="9498">
                  <c:v>1516.66</c:v>
                </c:pt>
                <c:pt idx="9499">
                  <c:v>300</c:v>
                </c:pt>
                <c:pt idx="9500">
                  <c:v>2108.75</c:v>
                </c:pt>
                <c:pt idx="9501">
                  <c:v>3142.58</c:v>
                </c:pt>
                <c:pt idx="9502">
                  <c:v>800</c:v>
                </c:pt>
                <c:pt idx="9503">
                  <c:v>1750</c:v>
                </c:pt>
                <c:pt idx="9504">
                  <c:v>900</c:v>
                </c:pt>
                <c:pt idx="9505">
                  <c:v>1220</c:v>
                </c:pt>
                <c:pt idx="9506">
                  <c:v>3015</c:v>
                </c:pt>
                <c:pt idx="9507">
                  <c:v>1279.1600000000001</c:v>
                </c:pt>
                <c:pt idx="9508">
                  <c:v>700</c:v>
                </c:pt>
                <c:pt idx="9509">
                  <c:v>1283.33</c:v>
                </c:pt>
                <c:pt idx="9510">
                  <c:v>346.16</c:v>
                </c:pt>
                <c:pt idx="9511">
                  <c:v>2502.5</c:v>
                </c:pt>
                <c:pt idx="9512">
                  <c:v>850</c:v>
                </c:pt>
                <c:pt idx="9513">
                  <c:v>2811.66</c:v>
                </c:pt>
                <c:pt idx="9514">
                  <c:v>1128.4100000000001</c:v>
                </c:pt>
                <c:pt idx="9515">
                  <c:v>1400</c:v>
                </c:pt>
                <c:pt idx="9516">
                  <c:v>1200</c:v>
                </c:pt>
                <c:pt idx="9517">
                  <c:v>1318.33</c:v>
                </c:pt>
                <c:pt idx="9518">
                  <c:v>1716.66</c:v>
                </c:pt>
                <c:pt idx="9519">
                  <c:v>3900</c:v>
                </c:pt>
                <c:pt idx="9520">
                  <c:v>1400</c:v>
                </c:pt>
                <c:pt idx="9521">
                  <c:v>3486.41</c:v>
                </c:pt>
                <c:pt idx="9522">
                  <c:v>1848</c:v>
                </c:pt>
                <c:pt idx="9523">
                  <c:v>1354.08</c:v>
                </c:pt>
                <c:pt idx="9524">
                  <c:v>1100</c:v>
                </c:pt>
                <c:pt idx="9525">
                  <c:v>1166.83</c:v>
                </c:pt>
                <c:pt idx="9526">
                  <c:v>4538.33</c:v>
                </c:pt>
                <c:pt idx="9527">
                  <c:v>2661.75</c:v>
                </c:pt>
                <c:pt idx="9528">
                  <c:v>941.66</c:v>
                </c:pt>
                <c:pt idx="9529">
                  <c:v>1516.66</c:v>
                </c:pt>
                <c:pt idx="9530">
                  <c:v>1633.33</c:v>
                </c:pt>
                <c:pt idx="9531">
                  <c:v>1369.58</c:v>
                </c:pt>
                <c:pt idx="9532">
                  <c:v>1081.08</c:v>
                </c:pt>
                <c:pt idx="9533">
                  <c:v>1206.6600000000001</c:v>
                </c:pt>
                <c:pt idx="9534">
                  <c:v>546.16</c:v>
                </c:pt>
                <c:pt idx="9535">
                  <c:v>1200</c:v>
                </c:pt>
                <c:pt idx="9536">
                  <c:v>1895.83</c:v>
                </c:pt>
                <c:pt idx="9537">
                  <c:v>1300</c:v>
                </c:pt>
                <c:pt idx="9538">
                  <c:v>1800</c:v>
                </c:pt>
                <c:pt idx="9539">
                  <c:v>2845.5</c:v>
                </c:pt>
                <c:pt idx="9540">
                  <c:v>1400</c:v>
                </c:pt>
                <c:pt idx="9541">
                  <c:v>1508.33</c:v>
                </c:pt>
                <c:pt idx="9542">
                  <c:v>616.33000000000004</c:v>
                </c:pt>
                <c:pt idx="9543">
                  <c:v>997</c:v>
                </c:pt>
                <c:pt idx="9544">
                  <c:v>950</c:v>
                </c:pt>
                <c:pt idx="9545">
                  <c:v>4622.5</c:v>
                </c:pt>
                <c:pt idx="9546">
                  <c:v>1388.41</c:v>
                </c:pt>
                <c:pt idx="9547">
                  <c:v>4184.83</c:v>
                </c:pt>
                <c:pt idx="9548">
                  <c:v>1300</c:v>
                </c:pt>
                <c:pt idx="9549">
                  <c:v>2121</c:v>
                </c:pt>
                <c:pt idx="9550">
                  <c:v>4672.66</c:v>
                </c:pt>
                <c:pt idx="9551">
                  <c:v>1200</c:v>
                </c:pt>
                <c:pt idx="9552">
                  <c:v>3038.66</c:v>
                </c:pt>
                <c:pt idx="9553">
                  <c:v>1048</c:v>
                </c:pt>
                <c:pt idx="9554">
                  <c:v>1503.41</c:v>
                </c:pt>
                <c:pt idx="9555">
                  <c:v>3215.5</c:v>
                </c:pt>
                <c:pt idx="9556">
                  <c:v>1137.83</c:v>
                </c:pt>
                <c:pt idx="9557">
                  <c:v>1516.66</c:v>
                </c:pt>
                <c:pt idx="9558">
                  <c:v>1913.33</c:v>
                </c:pt>
                <c:pt idx="9559">
                  <c:v>1927.33</c:v>
                </c:pt>
                <c:pt idx="9560">
                  <c:v>2741.66</c:v>
                </c:pt>
                <c:pt idx="9561">
                  <c:v>1435</c:v>
                </c:pt>
                <c:pt idx="9562">
                  <c:v>809.75</c:v>
                </c:pt>
                <c:pt idx="9563">
                  <c:v>3014.33</c:v>
                </c:pt>
                <c:pt idx="9564">
                  <c:v>2210.66</c:v>
                </c:pt>
                <c:pt idx="9565">
                  <c:v>3233.33</c:v>
                </c:pt>
                <c:pt idx="9566">
                  <c:v>1502</c:v>
                </c:pt>
                <c:pt idx="9567">
                  <c:v>2793.66</c:v>
                </c:pt>
                <c:pt idx="9568">
                  <c:v>1000</c:v>
                </c:pt>
                <c:pt idx="9569">
                  <c:v>2399.33</c:v>
                </c:pt>
                <c:pt idx="9570">
                  <c:v>2106</c:v>
                </c:pt>
                <c:pt idx="9571">
                  <c:v>2835</c:v>
                </c:pt>
                <c:pt idx="9572">
                  <c:v>1476.75</c:v>
                </c:pt>
                <c:pt idx="9573">
                  <c:v>1440</c:v>
                </c:pt>
                <c:pt idx="9574">
                  <c:v>2763.83</c:v>
                </c:pt>
                <c:pt idx="9575">
                  <c:v>1550</c:v>
                </c:pt>
                <c:pt idx="9576">
                  <c:v>2104.91</c:v>
                </c:pt>
                <c:pt idx="9577">
                  <c:v>1612.41</c:v>
                </c:pt>
                <c:pt idx="9578">
                  <c:v>2333.33</c:v>
                </c:pt>
                <c:pt idx="9579">
                  <c:v>889</c:v>
                </c:pt>
                <c:pt idx="9580">
                  <c:v>1266.6600000000001</c:v>
                </c:pt>
                <c:pt idx="9581">
                  <c:v>2089.91</c:v>
                </c:pt>
                <c:pt idx="9582">
                  <c:v>1550</c:v>
                </c:pt>
                <c:pt idx="9583">
                  <c:v>1750</c:v>
                </c:pt>
                <c:pt idx="9584">
                  <c:v>900</c:v>
                </c:pt>
                <c:pt idx="9585">
                  <c:v>626.91</c:v>
                </c:pt>
                <c:pt idx="9586">
                  <c:v>2266.66</c:v>
                </c:pt>
                <c:pt idx="9587">
                  <c:v>1700</c:v>
                </c:pt>
                <c:pt idx="9588">
                  <c:v>3291.66</c:v>
                </c:pt>
                <c:pt idx="9589">
                  <c:v>1400</c:v>
                </c:pt>
                <c:pt idx="9590">
                  <c:v>1519.66</c:v>
                </c:pt>
                <c:pt idx="9591">
                  <c:v>950</c:v>
                </c:pt>
                <c:pt idx="9592">
                  <c:v>3717.41</c:v>
                </c:pt>
                <c:pt idx="9593">
                  <c:v>2963.41</c:v>
                </c:pt>
                <c:pt idx="9594">
                  <c:v>2034.66</c:v>
                </c:pt>
                <c:pt idx="9595">
                  <c:v>992.16</c:v>
                </c:pt>
                <c:pt idx="9596">
                  <c:v>1450</c:v>
                </c:pt>
                <c:pt idx="9597">
                  <c:v>2733.33</c:v>
                </c:pt>
                <c:pt idx="9598">
                  <c:v>2800</c:v>
                </c:pt>
                <c:pt idx="9599">
                  <c:v>1996.33</c:v>
                </c:pt>
                <c:pt idx="9600">
                  <c:v>3516.33</c:v>
                </c:pt>
                <c:pt idx="9601">
                  <c:v>5833.33</c:v>
                </c:pt>
                <c:pt idx="9602">
                  <c:v>2783.66</c:v>
                </c:pt>
                <c:pt idx="9603">
                  <c:v>1978.25</c:v>
                </c:pt>
                <c:pt idx="9604">
                  <c:v>1216.1600000000001</c:v>
                </c:pt>
                <c:pt idx="9605">
                  <c:v>1402.66</c:v>
                </c:pt>
                <c:pt idx="9606">
                  <c:v>1624.41</c:v>
                </c:pt>
                <c:pt idx="9607">
                  <c:v>1704.5</c:v>
                </c:pt>
                <c:pt idx="9608">
                  <c:v>1653.33</c:v>
                </c:pt>
                <c:pt idx="9609">
                  <c:v>1400</c:v>
                </c:pt>
                <c:pt idx="9610">
                  <c:v>2183.33</c:v>
                </c:pt>
                <c:pt idx="9611">
                  <c:v>1500</c:v>
                </c:pt>
                <c:pt idx="9612">
                  <c:v>2578.91</c:v>
                </c:pt>
                <c:pt idx="9613">
                  <c:v>1498.83</c:v>
                </c:pt>
                <c:pt idx="9614">
                  <c:v>1650.83</c:v>
                </c:pt>
                <c:pt idx="9615">
                  <c:v>3124.75</c:v>
                </c:pt>
                <c:pt idx="9616">
                  <c:v>973</c:v>
                </c:pt>
                <c:pt idx="9617">
                  <c:v>629.5</c:v>
                </c:pt>
                <c:pt idx="9618">
                  <c:v>1392.75</c:v>
                </c:pt>
                <c:pt idx="9619">
                  <c:v>1400</c:v>
                </c:pt>
                <c:pt idx="9620">
                  <c:v>320</c:v>
                </c:pt>
                <c:pt idx="9621">
                  <c:v>1199.4100000000001</c:v>
                </c:pt>
                <c:pt idx="9622">
                  <c:v>1516.66</c:v>
                </c:pt>
                <c:pt idx="9623">
                  <c:v>1300</c:v>
                </c:pt>
                <c:pt idx="9624">
                  <c:v>1037.33</c:v>
                </c:pt>
                <c:pt idx="9625">
                  <c:v>1732.5</c:v>
                </c:pt>
                <c:pt idx="9626">
                  <c:v>2038.58</c:v>
                </c:pt>
                <c:pt idx="9627">
                  <c:v>896.83</c:v>
                </c:pt>
                <c:pt idx="9628">
                  <c:v>3979.33</c:v>
                </c:pt>
                <c:pt idx="9629">
                  <c:v>1685.66</c:v>
                </c:pt>
                <c:pt idx="9630">
                  <c:v>1834.08</c:v>
                </c:pt>
                <c:pt idx="9631">
                  <c:v>933.33</c:v>
                </c:pt>
                <c:pt idx="9632">
                  <c:v>1413.66</c:v>
                </c:pt>
                <c:pt idx="9633">
                  <c:v>1146.9100000000001</c:v>
                </c:pt>
                <c:pt idx="9634">
                  <c:v>750</c:v>
                </c:pt>
                <c:pt idx="9635">
                  <c:v>1625</c:v>
                </c:pt>
                <c:pt idx="9636">
                  <c:v>646.16</c:v>
                </c:pt>
                <c:pt idx="9637">
                  <c:v>1400</c:v>
                </c:pt>
                <c:pt idx="9638">
                  <c:v>1151</c:v>
                </c:pt>
                <c:pt idx="9639">
                  <c:v>792.66</c:v>
                </c:pt>
                <c:pt idx="9640">
                  <c:v>1369.58</c:v>
                </c:pt>
                <c:pt idx="9641">
                  <c:v>1575</c:v>
                </c:pt>
                <c:pt idx="9642">
                  <c:v>816.66</c:v>
                </c:pt>
                <c:pt idx="9643">
                  <c:v>2650</c:v>
                </c:pt>
                <c:pt idx="9644">
                  <c:v>2916.66</c:v>
                </c:pt>
                <c:pt idx="9645">
                  <c:v>1866.66</c:v>
                </c:pt>
                <c:pt idx="9646">
                  <c:v>1925</c:v>
                </c:pt>
                <c:pt idx="9647">
                  <c:v>1653.33</c:v>
                </c:pt>
                <c:pt idx="9648">
                  <c:v>2875.16</c:v>
                </c:pt>
                <c:pt idx="9649">
                  <c:v>2305.33</c:v>
                </c:pt>
                <c:pt idx="9650">
                  <c:v>3802.83</c:v>
                </c:pt>
                <c:pt idx="9651">
                  <c:v>1502</c:v>
                </c:pt>
                <c:pt idx="9652">
                  <c:v>700</c:v>
                </c:pt>
                <c:pt idx="9653">
                  <c:v>933.75</c:v>
                </c:pt>
                <c:pt idx="9654">
                  <c:v>2104.91</c:v>
                </c:pt>
                <c:pt idx="9655">
                  <c:v>2274.91</c:v>
                </c:pt>
                <c:pt idx="9656">
                  <c:v>1897.58</c:v>
                </c:pt>
                <c:pt idx="9657">
                  <c:v>1452</c:v>
                </c:pt>
                <c:pt idx="9658">
                  <c:v>1678.58</c:v>
                </c:pt>
                <c:pt idx="9659">
                  <c:v>2613.33</c:v>
                </c:pt>
                <c:pt idx="9660">
                  <c:v>900</c:v>
                </c:pt>
                <c:pt idx="9661">
                  <c:v>5038</c:v>
                </c:pt>
                <c:pt idx="9662">
                  <c:v>1500</c:v>
                </c:pt>
                <c:pt idx="9663">
                  <c:v>1500</c:v>
                </c:pt>
                <c:pt idx="9664">
                  <c:v>2058.33</c:v>
                </c:pt>
                <c:pt idx="9665">
                  <c:v>3031.66</c:v>
                </c:pt>
                <c:pt idx="9666">
                  <c:v>2216.66</c:v>
                </c:pt>
                <c:pt idx="9667">
                  <c:v>2304.16</c:v>
                </c:pt>
                <c:pt idx="9668">
                  <c:v>2500</c:v>
                </c:pt>
                <c:pt idx="9669">
                  <c:v>969.83</c:v>
                </c:pt>
                <c:pt idx="9670">
                  <c:v>1435</c:v>
                </c:pt>
                <c:pt idx="9671">
                  <c:v>1834.08</c:v>
                </c:pt>
                <c:pt idx="9672">
                  <c:v>2480.91</c:v>
                </c:pt>
                <c:pt idx="9673">
                  <c:v>1383.33</c:v>
                </c:pt>
                <c:pt idx="9674">
                  <c:v>2100</c:v>
                </c:pt>
                <c:pt idx="9675">
                  <c:v>1578.5</c:v>
                </c:pt>
                <c:pt idx="9676">
                  <c:v>1200</c:v>
                </c:pt>
                <c:pt idx="9677">
                  <c:v>1000</c:v>
                </c:pt>
                <c:pt idx="9678">
                  <c:v>1625</c:v>
                </c:pt>
                <c:pt idx="9679">
                  <c:v>1431.08</c:v>
                </c:pt>
                <c:pt idx="9680">
                  <c:v>1499.75</c:v>
                </c:pt>
                <c:pt idx="9681">
                  <c:v>1983.33</c:v>
                </c:pt>
                <c:pt idx="9682">
                  <c:v>2880.5</c:v>
                </c:pt>
                <c:pt idx="9683">
                  <c:v>1301</c:v>
                </c:pt>
                <c:pt idx="9684">
                  <c:v>1028.5</c:v>
                </c:pt>
                <c:pt idx="9685">
                  <c:v>1245.83</c:v>
                </c:pt>
                <c:pt idx="9686">
                  <c:v>756</c:v>
                </c:pt>
                <c:pt idx="9687">
                  <c:v>1008</c:v>
                </c:pt>
                <c:pt idx="9688">
                  <c:v>975</c:v>
                </c:pt>
                <c:pt idx="9689">
                  <c:v>1084.6600000000001</c:v>
                </c:pt>
                <c:pt idx="9690">
                  <c:v>1151.6600000000001</c:v>
                </c:pt>
                <c:pt idx="9691">
                  <c:v>1083.33</c:v>
                </c:pt>
                <c:pt idx="9692">
                  <c:v>1328.66</c:v>
                </c:pt>
                <c:pt idx="9693">
                  <c:v>1983.33</c:v>
                </c:pt>
                <c:pt idx="9694">
                  <c:v>1350</c:v>
                </c:pt>
                <c:pt idx="9695">
                  <c:v>872</c:v>
                </c:pt>
                <c:pt idx="9696">
                  <c:v>500</c:v>
                </c:pt>
                <c:pt idx="9697">
                  <c:v>1202.08</c:v>
                </c:pt>
                <c:pt idx="9698">
                  <c:v>2150</c:v>
                </c:pt>
                <c:pt idx="9699">
                  <c:v>1041.75</c:v>
                </c:pt>
                <c:pt idx="9700">
                  <c:v>1266.25</c:v>
                </c:pt>
                <c:pt idx="9701">
                  <c:v>1073.33</c:v>
                </c:pt>
                <c:pt idx="9702">
                  <c:v>1081.08</c:v>
                </c:pt>
                <c:pt idx="9703">
                  <c:v>2858.66</c:v>
                </c:pt>
                <c:pt idx="9704">
                  <c:v>1348.91</c:v>
                </c:pt>
                <c:pt idx="9705">
                  <c:v>4318.5</c:v>
                </c:pt>
                <c:pt idx="9706">
                  <c:v>973.83</c:v>
                </c:pt>
                <c:pt idx="9707">
                  <c:v>2225.91</c:v>
                </c:pt>
                <c:pt idx="9708">
                  <c:v>3589.66</c:v>
                </c:pt>
                <c:pt idx="9709">
                  <c:v>2100</c:v>
                </c:pt>
                <c:pt idx="9710">
                  <c:v>2317.83</c:v>
                </c:pt>
                <c:pt idx="9711">
                  <c:v>1555</c:v>
                </c:pt>
                <c:pt idx="9712">
                  <c:v>2333.33</c:v>
                </c:pt>
                <c:pt idx="9713">
                  <c:v>4486.25</c:v>
                </c:pt>
                <c:pt idx="9714">
                  <c:v>1240.83</c:v>
                </c:pt>
                <c:pt idx="9715">
                  <c:v>1283.33</c:v>
                </c:pt>
                <c:pt idx="9716">
                  <c:v>396.16</c:v>
                </c:pt>
                <c:pt idx="9717">
                  <c:v>1676</c:v>
                </c:pt>
                <c:pt idx="9718">
                  <c:v>747.41</c:v>
                </c:pt>
                <c:pt idx="9719">
                  <c:v>1170.6600000000001</c:v>
                </c:pt>
                <c:pt idx="9720">
                  <c:v>1461.58</c:v>
                </c:pt>
                <c:pt idx="9721">
                  <c:v>955.08</c:v>
                </c:pt>
                <c:pt idx="9722">
                  <c:v>1300</c:v>
                </c:pt>
                <c:pt idx="9723">
                  <c:v>1633.33</c:v>
                </c:pt>
                <c:pt idx="9724">
                  <c:v>1413.66</c:v>
                </c:pt>
                <c:pt idx="9725">
                  <c:v>1323.16</c:v>
                </c:pt>
                <c:pt idx="9726">
                  <c:v>2202.41</c:v>
                </c:pt>
                <c:pt idx="9727">
                  <c:v>800</c:v>
                </c:pt>
                <c:pt idx="9728">
                  <c:v>2963.41</c:v>
                </c:pt>
                <c:pt idx="9729">
                  <c:v>1759.41</c:v>
                </c:pt>
                <c:pt idx="9730">
                  <c:v>650</c:v>
                </c:pt>
                <c:pt idx="9731">
                  <c:v>1699.66</c:v>
                </c:pt>
                <c:pt idx="9732">
                  <c:v>2803.91</c:v>
                </c:pt>
                <c:pt idx="9733">
                  <c:v>816.66</c:v>
                </c:pt>
                <c:pt idx="9734">
                  <c:v>1265.83</c:v>
                </c:pt>
                <c:pt idx="9735">
                  <c:v>1369.58</c:v>
                </c:pt>
                <c:pt idx="9736">
                  <c:v>3433.33</c:v>
                </c:pt>
                <c:pt idx="9737">
                  <c:v>910</c:v>
                </c:pt>
                <c:pt idx="9738">
                  <c:v>991.66</c:v>
                </c:pt>
                <c:pt idx="9739">
                  <c:v>3180</c:v>
                </c:pt>
                <c:pt idx="9740">
                  <c:v>1356.83</c:v>
                </c:pt>
                <c:pt idx="9741">
                  <c:v>933.33</c:v>
                </c:pt>
                <c:pt idx="9742">
                  <c:v>2257.08</c:v>
                </c:pt>
                <c:pt idx="9743">
                  <c:v>1505</c:v>
                </c:pt>
                <c:pt idx="9744">
                  <c:v>2300.33</c:v>
                </c:pt>
                <c:pt idx="9745">
                  <c:v>1050</c:v>
                </c:pt>
                <c:pt idx="9746">
                  <c:v>430</c:v>
                </c:pt>
                <c:pt idx="9747">
                  <c:v>1107.5</c:v>
                </c:pt>
                <c:pt idx="9748">
                  <c:v>2566.66</c:v>
                </c:pt>
                <c:pt idx="9749">
                  <c:v>2000</c:v>
                </c:pt>
                <c:pt idx="9750">
                  <c:v>1388.41</c:v>
                </c:pt>
                <c:pt idx="9751">
                  <c:v>700</c:v>
                </c:pt>
                <c:pt idx="9752">
                  <c:v>1500</c:v>
                </c:pt>
                <c:pt idx="9753">
                  <c:v>1732.66</c:v>
                </c:pt>
                <c:pt idx="9754">
                  <c:v>1949.33</c:v>
                </c:pt>
                <c:pt idx="9755">
                  <c:v>1108.33</c:v>
                </c:pt>
                <c:pt idx="9756">
                  <c:v>1572.66</c:v>
                </c:pt>
                <c:pt idx="9757">
                  <c:v>1300</c:v>
                </c:pt>
                <c:pt idx="9758">
                  <c:v>1065.25</c:v>
                </c:pt>
                <c:pt idx="9759">
                  <c:v>1283.33</c:v>
                </c:pt>
                <c:pt idx="9760">
                  <c:v>1283.33</c:v>
                </c:pt>
                <c:pt idx="9761">
                  <c:v>4438.75</c:v>
                </c:pt>
                <c:pt idx="9762">
                  <c:v>900</c:v>
                </c:pt>
                <c:pt idx="9763">
                  <c:v>1991.66</c:v>
                </c:pt>
                <c:pt idx="9764">
                  <c:v>960.16</c:v>
                </c:pt>
                <c:pt idx="9765">
                  <c:v>1400</c:v>
                </c:pt>
                <c:pt idx="9766">
                  <c:v>1834.08</c:v>
                </c:pt>
                <c:pt idx="9767">
                  <c:v>900</c:v>
                </c:pt>
                <c:pt idx="9768">
                  <c:v>450</c:v>
                </c:pt>
                <c:pt idx="9769">
                  <c:v>2275</c:v>
                </c:pt>
                <c:pt idx="9770">
                  <c:v>1744.83</c:v>
                </c:pt>
                <c:pt idx="9771">
                  <c:v>696.16</c:v>
                </c:pt>
                <c:pt idx="9772">
                  <c:v>500</c:v>
                </c:pt>
                <c:pt idx="9773">
                  <c:v>1500</c:v>
                </c:pt>
                <c:pt idx="9774">
                  <c:v>1408.33</c:v>
                </c:pt>
                <c:pt idx="9775">
                  <c:v>1516.66</c:v>
                </c:pt>
                <c:pt idx="9776">
                  <c:v>1766.91</c:v>
                </c:pt>
                <c:pt idx="9777">
                  <c:v>770</c:v>
                </c:pt>
                <c:pt idx="9778">
                  <c:v>1100</c:v>
                </c:pt>
                <c:pt idx="9779">
                  <c:v>2466.5</c:v>
                </c:pt>
                <c:pt idx="9780">
                  <c:v>967.91</c:v>
                </c:pt>
                <c:pt idx="9781">
                  <c:v>2358.33</c:v>
                </c:pt>
                <c:pt idx="9782">
                  <c:v>1950</c:v>
                </c:pt>
                <c:pt idx="9783">
                  <c:v>1437.66</c:v>
                </c:pt>
                <c:pt idx="9784">
                  <c:v>2566.66</c:v>
                </c:pt>
                <c:pt idx="9785">
                  <c:v>3023.58</c:v>
                </c:pt>
                <c:pt idx="9786">
                  <c:v>1620</c:v>
                </c:pt>
                <c:pt idx="9787">
                  <c:v>1400</c:v>
                </c:pt>
                <c:pt idx="9788">
                  <c:v>454</c:v>
                </c:pt>
                <c:pt idx="9789">
                  <c:v>1633.33</c:v>
                </c:pt>
                <c:pt idx="9790">
                  <c:v>1469.75</c:v>
                </c:pt>
                <c:pt idx="9791">
                  <c:v>1476.91</c:v>
                </c:pt>
                <c:pt idx="9792">
                  <c:v>1191.6600000000001</c:v>
                </c:pt>
                <c:pt idx="9793">
                  <c:v>454.5</c:v>
                </c:pt>
                <c:pt idx="9794">
                  <c:v>1021.66</c:v>
                </c:pt>
                <c:pt idx="9795">
                  <c:v>1857.16</c:v>
                </c:pt>
                <c:pt idx="9796">
                  <c:v>2156.75</c:v>
                </c:pt>
                <c:pt idx="9797">
                  <c:v>980</c:v>
                </c:pt>
                <c:pt idx="9798">
                  <c:v>2062.25</c:v>
                </c:pt>
                <c:pt idx="9799">
                  <c:v>1653.33</c:v>
                </c:pt>
                <c:pt idx="9800">
                  <c:v>1612</c:v>
                </c:pt>
                <c:pt idx="9801">
                  <c:v>1700</c:v>
                </c:pt>
                <c:pt idx="9802">
                  <c:v>2771.91</c:v>
                </c:pt>
                <c:pt idx="9803">
                  <c:v>1400</c:v>
                </c:pt>
                <c:pt idx="9804">
                  <c:v>2235.75</c:v>
                </c:pt>
                <c:pt idx="9805">
                  <c:v>1433.58</c:v>
                </c:pt>
                <c:pt idx="9806">
                  <c:v>1550</c:v>
                </c:pt>
                <c:pt idx="9807">
                  <c:v>2268.66</c:v>
                </c:pt>
                <c:pt idx="9808">
                  <c:v>1388.41</c:v>
                </c:pt>
                <c:pt idx="9809">
                  <c:v>1516.66</c:v>
                </c:pt>
              </c:numCache>
            </c:numRef>
          </c:xVal>
          <c:yVal>
            <c:numRef>
              <c:f>[predspmmym5pesfi1.xls]predspmmym5pesfi1!$H$2:$H$9811</c:f>
              <c:numCache>
                <c:formatCode>0.00</c:formatCode>
                <c:ptCount val="9810"/>
                <c:pt idx="0">
                  <c:v>-235.94193729698895</c:v>
                </c:pt>
                <c:pt idx="1">
                  <c:v>158.37796276703216</c:v>
                </c:pt>
                <c:pt idx="2">
                  <c:v>-4127.074118453168</c:v>
                </c:pt>
                <c:pt idx="3">
                  <c:v>104.11172998553593</c:v>
                </c:pt>
                <c:pt idx="4">
                  <c:v>73.877256512032773</c:v>
                </c:pt>
                <c:pt idx="5">
                  <c:v>603.51886972095372</c:v>
                </c:pt>
                <c:pt idx="6">
                  <c:v>-1.0204524565617703</c:v>
                </c:pt>
                <c:pt idx="7">
                  <c:v>377.91459257415613</c:v>
                </c:pt>
                <c:pt idx="8">
                  <c:v>552.62799107287788</c:v>
                </c:pt>
                <c:pt idx="9">
                  <c:v>-198.3682709469017</c:v>
                </c:pt>
                <c:pt idx="10">
                  <c:v>-446.53555007301816</c:v>
                </c:pt>
                <c:pt idx="11">
                  <c:v>57.946188490127724</c:v>
                </c:pt>
                <c:pt idx="12">
                  <c:v>-920.11361485166799</c:v>
                </c:pt>
                <c:pt idx="13">
                  <c:v>-336.12179039425382</c:v>
                </c:pt>
                <c:pt idx="14">
                  <c:v>334.05906290193616</c:v>
                </c:pt>
                <c:pt idx="15">
                  <c:v>-211.29721618994427</c:v>
                </c:pt>
                <c:pt idx="16">
                  <c:v>47.859567810858039</c:v>
                </c:pt>
                <c:pt idx="17">
                  <c:v>-736.61029610523474</c:v>
                </c:pt>
                <c:pt idx="18">
                  <c:v>979.35124635138027</c:v>
                </c:pt>
                <c:pt idx="19">
                  <c:v>377.55355201442603</c:v>
                </c:pt>
                <c:pt idx="20">
                  <c:v>347.16594515881616</c:v>
                </c:pt>
                <c:pt idx="21">
                  <c:v>286.15825065079628</c:v>
                </c:pt>
                <c:pt idx="22">
                  <c:v>-358.20998432009526</c:v>
                </c:pt>
                <c:pt idx="23">
                  <c:v>81.979356237247856</c:v>
                </c:pt>
                <c:pt idx="24">
                  <c:v>922.08860634935945</c:v>
                </c:pt>
                <c:pt idx="25">
                  <c:v>-1137.4496152752267</c:v>
                </c:pt>
                <c:pt idx="26">
                  <c:v>-41.829276530432026</c:v>
                </c:pt>
                <c:pt idx="27">
                  <c:v>-188.19214890708554</c:v>
                </c:pt>
                <c:pt idx="28">
                  <c:v>-257.480103596351</c:v>
                </c:pt>
                <c:pt idx="29">
                  <c:v>77.736515751268144</c:v>
                </c:pt>
                <c:pt idx="30">
                  <c:v>484.5823567595944</c:v>
                </c:pt>
                <c:pt idx="31">
                  <c:v>813.46880089372326</c:v>
                </c:pt>
                <c:pt idx="32">
                  <c:v>-1041.6483313845158</c:v>
                </c:pt>
                <c:pt idx="33">
                  <c:v>82.335916630831434</c:v>
                </c:pt>
                <c:pt idx="34">
                  <c:v>-112.85721334632194</c:v>
                </c:pt>
                <c:pt idx="35">
                  <c:v>-180.15484877729909</c:v>
                </c:pt>
                <c:pt idx="36">
                  <c:v>-265.86337408133932</c:v>
                </c:pt>
                <c:pt idx="37">
                  <c:v>313.57461470255021</c:v>
                </c:pt>
                <c:pt idx="38">
                  <c:v>724.53084639210783</c:v>
                </c:pt>
                <c:pt idx="39">
                  <c:v>-301.44876400181056</c:v>
                </c:pt>
                <c:pt idx="40">
                  <c:v>-2019.994051097264</c:v>
                </c:pt>
                <c:pt idx="41">
                  <c:v>51.982676320720998</c:v>
                </c:pt>
                <c:pt idx="42">
                  <c:v>304.45881441252232</c:v>
                </c:pt>
                <c:pt idx="43">
                  <c:v>628.40648903589135</c:v>
                </c:pt>
                <c:pt idx="44">
                  <c:v>159.12538938750299</c:v>
                </c:pt>
                <c:pt idx="45">
                  <c:v>-702.35994172302026</c:v>
                </c:pt>
                <c:pt idx="46">
                  <c:v>206.44344953927066</c:v>
                </c:pt>
                <c:pt idx="47">
                  <c:v>16.751117792754485</c:v>
                </c:pt>
                <c:pt idx="48">
                  <c:v>-150.84289514237798</c:v>
                </c:pt>
                <c:pt idx="49">
                  <c:v>-403.01462406214478</c:v>
                </c:pt>
                <c:pt idx="50">
                  <c:v>214.19544949663032</c:v>
                </c:pt>
                <c:pt idx="51">
                  <c:v>435.32854340998369</c:v>
                </c:pt>
                <c:pt idx="52">
                  <c:v>-815.02135039215864</c:v>
                </c:pt>
                <c:pt idx="53">
                  <c:v>149.11743381596034</c:v>
                </c:pt>
                <c:pt idx="54">
                  <c:v>-623.9654025585312</c:v>
                </c:pt>
                <c:pt idx="55">
                  <c:v>1609.8904225764254</c:v>
                </c:pt>
                <c:pt idx="56">
                  <c:v>291.64851431857574</c:v>
                </c:pt>
                <c:pt idx="57">
                  <c:v>109.018723059629</c:v>
                </c:pt>
                <c:pt idx="58">
                  <c:v>-795.30289513111074</c:v>
                </c:pt>
                <c:pt idx="59">
                  <c:v>1044.1974131208681</c:v>
                </c:pt>
                <c:pt idx="60">
                  <c:v>338.75997176354633</c:v>
                </c:pt>
                <c:pt idx="61">
                  <c:v>-128.53749942918444</c:v>
                </c:pt>
                <c:pt idx="62">
                  <c:v>155.54741918663444</c:v>
                </c:pt>
                <c:pt idx="63">
                  <c:v>-1587.3187114190914</c:v>
                </c:pt>
                <c:pt idx="64">
                  <c:v>671.03453886576381</c:v>
                </c:pt>
                <c:pt idx="65">
                  <c:v>539.64740903016286</c:v>
                </c:pt>
                <c:pt idx="66">
                  <c:v>88.288221251554205</c:v>
                </c:pt>
                <c:pt idx="67">
                  <c:v>155.39470428239929</c:v>
                </c:pt>
                <c:pt idx="68">
                  <c:v>278.60595415232046</c:v>
                </c:pt>
                <c:pt idx="69">
                  <c:v>-154.19968862256974</c:v>
                </c:pt>
                <c:pt idx="70">
                  <c:v>-266.75276034506078</c:v>
                </c:pt>
                <c:pt idx="71">
                  <c:v>-52.726095515162797</c:v>
                </c:pt>
                <c:pt idx="72">
                  <c:v>-368.79994074047863</c:v>
                </c:pt>
                <c:pt idx="73">
                  <c:v>535.29783193552782</c:v>
                </c:pt>
                <c:pt idx="74">
                  <c:v>-636.02518874063162</c:v>
                </c:pt>
                <c:pt idx="75">
                  <c:v>197.61458245297695</c:v>
                </c:pt>
                <c:pt idx="76">
                  <c:v>-8.89304123183706</c:v>
                </c:pt>
                <c:pt idx="77">
                  <c:v>-196.12592842163849</c:v>
                </c:pt>
                <c:pt idx="78">
                  <c:v>398.89241811432873</c:v>
                </c:pt>
                <c:pt idx="79">
                  <c:v>447.93086028959169</c:v>
                </c:pt>
                <c:pt idx="80">
                  <c:v>-6.9960456893418268</c:v>
                </c:pt>
                <c:pt idx="81">
                  <c:v>212.87498143501978</c:v>
                </c:pt>
                <c:pt idx="82">
                  <c:v>-966.29409749214778</c:v>
                </c:pt>
                <c:pt idx="83">
                  <c:v>339.55155167603311</c:v>
                </c:pt>
                <c:pt idx="84">
                  <c:v>-356.43219053530015</c:v>
                </c:pt>
                <c:pt idx="85">
                  <c:v>908.90143860501507</c:v>
                </c:pt>
                <c:pt idx="86">
                  <c:v>27.523842895053349</c:v>
                </c:pt>
                <c:pt idx="87">
                  <c:v>1419.130851275655</c:v>
                </c:pt>
                <c:pt idx="88">
                  <c:v>371.02406968677451</c:v>
                </c:pt>
                <c:pt idx="89">
                  <c:v>448.01723699381614</c:v>
                </c:pt>
                <c:pt idx="90">
                  <c:v>160.57879597549527</c:v>
                </c:pt>
                <c:pt idx="91">
                  <c:v>1837.582017032506</c:v>
                </c:pt>
                <c:pt idx="92">
                  <c:v>-2273.3403513575995</c:v>
                </c:pt>
                <c:pt idx="93">
                  <c:v>-38.991122390719624</c:v>
                </c:pt>
                <c:pt idx="94">
                  <c:v>35.184369166113413</c:v>
                </c:pt>
                <c:pt idx="95">
                  <c:v>-15.097597488474435</c:v>
                </c:pt>
                <c:pt idx="96">
                  <c:v>-128.50334296074243</c:v>
                </c:pt>
                <c:pt idx="97">
                  <c:v>661.95330475250717</c:v>
                </c:pt>
                <c:pt idx="98">
                  <c:v>-877.91998554678275</c:v>
                </c:pt>
                <c:pt idx="99">
                  <c:v>317.16768449092706</c:v>
                </c:pt>
                <c:pt idx="100">
                  <c:v>125.98146731578686</c:v>
                </c:pt>
                <c:pt idx="101">
                  <c:v>137.07354473459372</c:v>
                </c:pt>
                <c:pt idx="102">
                  <c:v>-152.97891829312243</c:v>
                </c:pt>
                <c:pt idx="103">
                  <c:v>162.45953734568752</c:v>
                </c:pt>
                <c:pt idx="104">
                  <c:v>-1189.4876156875916</c:v>
                </c:pt>
                <c:pt idx="105">
                  <c:v>-681.52958516662034</c:v>
                </c:pt>
                <c:pt idx="106">
                  <c:v>-125.0009976004394</c:v>
                </c:pt>
                <c:pt idx="107">
                  <c:v>-6.7914165994598079</c:v>
                </c:pt>
                <c:pt idx="108">
                  <c:v>-106.79698656343021</c:v>
                </c:pt>
                <c:pt idx="109">
                  <c:v>141.12967800922229</c:v>
                </c:pt>
                <c:pt idx="110">
                  <c:v>-205.31710738017114</c:v>
                </c:pt>
                <c:pt idx="111">
                  <c:v>181.42653334361376</c:v>
                </c:pt>
                <c:pt idx="112">
                  <c:v>-2335.8096630932123</c:v>
                </c:pt>
                <c:pt idx="113">
                  <c:v>95.525000881490996</c:v>
                </c:pt>
                <c:pt idx="114">
                  <c:v>-603.11065153696882</c:v>
                </c:pt>
                <c:pt idx="115">
                  <c:v>-303.35705979401473</c:v>
                </c:pt>
                <c:pt idx="116">
                  <c:v>1042.9354919164616</c:v>
                </c:pt>
                <c:pt idx="117">
                  <c:v>-648.73871305168382</c:v>
                </c:pt>
                <c:pt idx="118">
                  <c:v>847.65621308258778</c:v>
                </c:pt>
                <c:pt idx="119">
                  <c:v>373.7156639933574</c:v>
                </c:pt>
                <c:pt idx="120">
                  <c:v>454.33707774614606</c:v>
                </c:pt>
                <c:pt idx="121">
                  <c:v>275.66530129186299</c:v>
                </c:pt>
                <c:pt idx="122">
                  <c:v>-353.93603213825941</c:v>
                </c:pt>
                <c:pt idx="123">
                  <c:v>-704.91954651672086</c:v>
                </c:pt>
                <c:pt idx="124">
                  <c:v>-345.28964244975714</c:v>
                </c:pt>
                <c:pt idx="125">
                  <c:v>169.21698344367474</c:v>
                </c:pt>
                <c:pt idx="126">
                  <c:v>-21.134812167182645</c:v>
                </c:pt>
                <c:pt idx="127">
                  <c:v>296.5542234223492</c:v>
                </c:pt>
                <c:pt idx="128">
                  <c:v>156.75006838259151</c:v>
                </c:pt>
                <c:pt idx="129">
                  <c:v>921.46013797459182</c:v>
                </c:pt>
                <c:pt idx="130">
                  <c:v>331.36450069332432</c:v>
                </c:pt>
                <c:pt idx="131">
                  <c:v>-723.6783985340976</c:v>
                </c:pt>
                <c:pt idx="132">
                  <c:v>237.07923447709248</c:v>
                </c:pt>
                <c:pt idx="133">
                  <c:v>-4889.3509780260729</c:v>
                </c:pt>
                <c:pt idx="134">
                  <c:v>630.34904377159137</c:v>
                </c:pt>
                <c:pt idx="135">
                  <c:v>367.19396188773044</c:v>
                </c:pt>
                <c:pt idx="136">
                  <c:v>-78.91129278796393</c:v>
                </c:pt>
                <c:pt idx="137">
                  <c:v>231.22474270824068</c:v>
                </c:pt>
                <c:pt idx="138">
                  <c:v>49.910894608623039</c:v>
                </c:pt>
                <c:pt idx="139">
                  <c:v>-6.3547282478757552</c:v>
                </c:pt>
                <c:pt idx="140">
                  <c:v>171.06808471911654</c:v>
                </c:pt>
                <c:pt idx="141">
                  <c:v>614.57592876602166</c:v>
                </c:pt>
                <c:pt idx="142">
                  <c:v>260.21410809510667</c:v>
                </c:pt>
                <c:pt idx="143">
                  <c:v>-30.839722012134189</c:v>
                </c:pt>
                <c:pt idx="144">
                  <c:v>-10.096648985647107</c:v>
                </c:pt>
                <c:pt idx="145">
                  <c:v>-1123.2616803909975</c:v>
                </c:pt>
                <c:pt idx="146">
                  <c:v>98.418901938153795</c:v>
                </c:pt>
                <c:pt idx="147">
                  <c:v>-218.83944154005576</c:v>
                </c:pt>
                <c:pt idx="148">
                  <c:v>-788.59865308910889</c:v>
                </c:pt>
                <c:pt idx="149">
                  <c:v>-137.14251384012209</c:v>
                </c:pt>
                <c:pt idx="150">
                  <c:v>173.68964266571743</c:v>
                </c:pt>
                <c:pt idx="151">
                  <c:v>5.0318161756324571</c:v>
                </c:pt>
                <c:pt idx="152">
                  <c:v>-48.027511700838204</c:v>
                </c:pt>
                <c:pt idx="153">
                  <c:v>225.2343948945811</c:v>
                </c:pt>
                <c:pt idx="154">
                  <c:v>532.4011671714627</c:v>
                </c:pt>
                <c:pt idx="155">
                  <c:v>-122.63538761263385</c:v>
                </c:pt>
                <c:pt idx="156">
                  <c:v>-1066.9210520444399</c:v>
                </c:pt>
                <c:pt idx="157">
                  <c:v>88.077400556671364</c:v>
                </c:pt>
                <c:pt idx="158">
                  <c:v>430.7187199361631</c:v>
                </c:pt>
                <c:pt idx="159">
                  <c:v>2507.05768571926</c:v>
                </c:pt>
                <c:pt idx="160">
                  <c:v>-101.47017262891427</c:v>
                </c:pt>
                <c:pt idx="161">
                  <c:v>-646.05407699543866</c:v>
                </c:pt>
                <c:pt idx="162">
                  <c:v>452.31742728564325</c:v>
                </c:pt>
                <c:pt idx="163">
                  <c:v>96.898510685750125</c:v>
                </c:pt>
                <c:pt idx="164">
                  <c:v>1762.4154212615899</c:v>
                </c:pt>
                <c:pt idx="165">
                  <c:v>128.60334261020336</c:v>
                </c:pt>
                <c:pt idx="166">
                  <c:v>-173.15271383592471</c:v>
                </c:pt>
                <c:pt idx="167">
                  <c:v>-44.752131249088052</c:v>
                </c:pt>
                <c:pt idx="168">
                  <c:v>57.302711245730279</c:v>
                </c:pt>
                <c:pt idx="169">
                  <c:v>0.69962243849980155</c:v>
                </c:pt>
                <c:pt idx="170">
                  <c:v>297.5921837809567</c:v>
                </c:pt>
                <c:pt idx="171">
                  <c:v>237.84143178869704</c:v>
                </c:pt>
                <c:pt idx="172">
                  <c:v>-169.65619661939149</c:v>
                </c:pt>
                <c:pt idx="173">
                  <c:v>-958.10178889526128</c:v>
                </c:pt>
                <c:pt idx="174">
                  <c:v>384.09541909721634</c:v>
                </c:pt>
                <c:pt idx="175">
                  <c:v>126.42860627183654</c:v>
                </c:pt>
                <c:pt idx="176">
                  <c:v>-414.28354884637133</c:v>
                </c:pt>
                <c:pt idx="177">
                  <c:v>259.23723759131326</c:v>
                </c:pt>
                <c:pt idx="178">
                  <c:v>1085.4652241459637</c:v>
                </c:pt>
                <c:pt idx="179">
                  <c:v>324.51296392174208</c:v>
                </c:pt>
                <c:pt idx="180">
                  <c:v>-284.81283387484518</c:v>
                </c:pt>
                <c:pt idx="181">
                  <c:v>-250.30231818127913</c:v>
                </c:pt>
                <c:pt idx="182">
                  <c:v>4.2415432887664792</c:v>
                </c:pt>
                <c:pt idx="183">
                  <c:v>1668.7526216962083</c:v>
                </c:pt>
                <c:pt idx="184">
                  <c:v>-605.68344436979896</c:v>
                </c:pt>
                <c:pt idx="185">
                  <c:v>398.37249503348039</c:v>
                </c:pt>
                <c:pt idx="186">
                  <c:v>-698.95000781147974</c:v>
                </c:pt>
                <c:pt idx="187">
                  <c:v>-643.16676140478467</c:v>
                </c:pt>
                <c:pt idx="188">
                  <c:v>-181.10435068678271</c:v>
                </c:pt>
                <c:pt idx="189">
                  <c:v>-1003.4807442942063</c:v>
                </c:pt>
                <c:pt idx="190">
                  <c:v>178.78495697774702</c:v>
                </c:pt>
                <c:pt idx="191">
                  <c:v>349.81298177137955</c:v>
                </c:pt>
                <c:pt idx="192">
                  <c:v>76.070866025350824</c:v>
                </c:pt>
                <c:pt idx="193">
                  <c:v>4.9485509457300623</c:v>
                </c:pt>
                <c:pt idx="194">
                  <c:v>496.99550392549827</c:v>
                </c:pt>
                <c:pt idx="195">
                  <c:v>-273.01523021991625</c:v>
                </c:pt>
                <c:pt idx="196">
                  <c:v>-230.60315155137272</c:v>
                </c:pt>
                <c:pt idx="197">
                  <c:v>146.83275258419553</c:v>
                </c:pt>
                <c:pt idx="198">
                  <c:v>-23.692138316859655</c:v>
                </c:pt>
                <c:pt idx="199">
                  <c:v>-791.1440067833787</c:v>
                </c:pt>
                <c:pt idx="200">
                  <c:v>-375.65264886064733</c:v>
                </c:pt>
                <c:pt idx="201">
                  <c:v>65.323373855780119</c:v>
                </c:pt>
                <c:pt idx="202">
                  <c:v>250.04691529083766</c:v>
                </c:pt>
                <c:pt idx="203">
                  <c:v>15.899439320363854</c:v>
                </c:pt>
                <c:pt idx="204">
                  <c:v>-447.13937601377006</c:v>
                </c:pt>
                <c:pt idx="205">
                  <c:v>338.20046793926008</c:v>
                </c:pt>
                <c:pt idx="206">
                  <c:v>73.93969875083485</c:v>
                </c:pt>
                <c:pt idx="207">
                  <c:v>1255.7552851986375</c:v>
                </c:pt>
                <c:pt idx="208">
                  <c:v>198.69814283621417</c:v>
                </c:pt>
                <c:pt idx="209">
                  <c:v>76.611126104407049</c:v>
                </c:pt>
                <c:pt idx="210">
                  <c:v>-34.380198898254093</c:v>
                </c:pt>
                <c:pt idx="211">
                  <c:v>-255.83533648622711</c:v>
                </c:pt>
                <c:pt idx="212">
                  <c:v>-234.79279165367961</c:v>
                </c:pt>
                <c:pt idx="213">
                  <c:v>197.85377794912165</c:v>
                </c:pt>
                <c:pt idx="214">
                  <c:v>-51.409330494531105</c:v>
                </c:pt>
                <c:pt idx="215">
                  <c:v>-174.87748035813638</c:v>
                </c:pt>
                <c:pt idx="216">
                  <c:v>55.442668078874249</c:v>
                </c:pt>
                <c:pt idx="217">
                  <c:v>-659.26178248886822</c:v>
                </c:pt>
                <c:pt idx="218">
                  <c:v>742.84486009617422</c:v>
                </c:pt>
                <c:pt idx="219">
                  <c:v>-128.85207043139758</c:v>
                </c:pt>
                <c:pt idx="220">
                  <c:v>120.18352120404779</c:v>
                </c:pt>
                <c:pt idx="221">
                  <c:v>-417.57979553591349</c:v>
                </c:pt>
                <c:pt idx="222">
                  <c:v>119.0535637081075</c:v>
                </c:pt>
                <c:pt idx="223">
                  <c:v>-852.45572980270208</c:v>
                </c:pt>
                <c:pt idx="224">
                  <c:v>-532.72876787756604</c:v>
                </c:pt>
                <c:pt idx="225">
                  <c:v>450.09408930552468</c:v>
                </c:pt>
                <c:pt idx="226">
                  <c:v>-539.53276287161248</c:v>
                </c:pt>
                <c:pt idx="227">
                  <c:v>-826.73250316367807</c:v>
                </c:pt>
                <c:pt idx="228">
                  <c:v>-254.55268929296813</c:v>
                </c:pt>
                <c:pt idx="229">
                  <c:v>150.72016053445554</c:v>
                </c:pt>
                <c:pt idx="230">
                  <c:v>-457.16572848312057</c:v>
                </c:pt>
                <c:pt idx="231">
                  <c:v>104.73363390361851</c:v>
                </c:pt>
                <c:pt idx="232">
                  <c:v>-1393.3729216801773</c:v>
                </c:pt>
                <c:pt idx="233">
                  <c:v>689.82115979563491</c:v>
                </c:pt>
                <c:pt idx="234">
                  <c:v>116.3391020784743</c:v>
                </c:pt>
                <c:pt idx="235">
                  <c:v>612.93698598710898</c:v>
                </c:pt>
                <c:pt idx="236">
                  <c:v>-827.07061534658396</c:v>
                </c:pt>
                <c:pt idx="237">
                  <c:v>-724.17587557356956</c:v>
                </c:pt>
                <c:pt idx="238">
                  <c:v>202.85212747596961</c:v>
                </c:pt>
                <c:pt idx="239">
                  <c:v>20.994791164894195</c:v>
                </c:pt>
                <c:pt idx="240">
                  <c:v>25.536627284599717</c:v>
                </c:pt>
                <c:pt idx="241">
                  <c:v>143.26204819602344</c:v>
                </c:pt>
                <c:pt idx="242">
                  <c:v>-339.72532469588191</c:v>
                </c:pt>
                <c:pt idx="243">
                  <c:v>-368.28048768765893</c:v>
                </c:pt>
                <c:pt idx="244">
                  <c:v>-384.55064836326005</c:v>
                </c:pt>
                <c:pt idx="245">
                  <c:v>73.740827429614001</c:v>
                </c:pt>
                <c:pt idx="246">
                  <c:v>-14.244114397904696</c:v>
                </c:pt>
                <c:pt idx="247">
                  <c:v>80.493082637129646</c:v>
                </c:pt>
                <c:pt idx="248">
                  <c:v>467.1418964932609</c:v>
                </c:pt>
                <c:pt idx="249">
                  <c:v>-96.946950469161379</c:v>
                </c:pt>
                <c:pt idx="250">
                  <c:v>36.562369819492233</c:v>
                </c:pt>
                <c:pt idx="251">
                  <c:v>501.45084320780393</c:v>
                </c:pt>
                <c:pt idx="252">
                  <c:v>-374.10024427318751</c:v>
                </c:pt>
                <c:pt idx="253">
                  <c:v>-161.50735365901045</c:v>
                </c:pt>
                <c:pt idx="254">
                  <c:v>169.73008223255465</c:v>
                </c:pt>
                <c:pt idx="255">
                  <c:v>22.740641507525197</c:v>
                </c:pt>
                <c:pt idx="256">
                  <c:v>388.28845767940356</c:v>
                </c:pt>
                <c:pt idx="257">
                  <c:v>-0.4032728955253333</c:v>
                </c:pt>
                <c:pt idx="258">
                  <c:v>-83.377891312984275</c:v>
                </c:pt>
                <c:pt idx="259">
                  <c:v>373.16691728245996</c:v>
                </c:pt>
                <c:pt idx="260">
                  <c:v>-864.96479958302734</c:v>
                </c:pt>
                <c:pt idx="261">
                  <c:v>-80.784973226293005</c:v>
                </c:pt>
                <c:pt idx="262">
                  <c:v>85.167229613017753</c:v>
                </c:pt>
                <c:pt idx="263">
                  <c:v>-595.29737494934216</c:v>
                </c:pt>
                <c:pt idx="264">
                  <c:v>212.44400406652039</c:v>
                </c:pt>
                <c:pt idx="265">
                  <c:v>325.22634981478723</c:v>
                </c:pt>
                <c:pt idx="266">
                  <c:v>-200.01080503534178</c:v>
                </c:pt>
                <c:pt idx="267">
                  <c:v>614.92490027834629</c:v>
                </c:pt>
                <c:pt idx="268">
                  <c:v>107.88672081012146</c:v>
                </c:pt>
                <c:pt idx="269">
                  <c:v>-171.27538704057133</c:v>
                </c:pt>
                <c:pt idx="270">
                  <c:v>248.64954747610113</c:v>
                </c:pt>
                <c:pt idx="271">
                  <c:v>-49.009119182506083</c:v>
                </c:pt>
                <c:pt idx="272">
                  <c:v>385.62032544654062</c:v>
                </c:pt>
                <c:pt idx="273">
                  <c:v>1340.8263217072408</c:v>
                </c:pt>
                <c:pt idx="274">
                  <c:v>-87.730603116357315</c:v>
                </c:pt>
                <c:pt idx="275">
                  <c:v>313.9157682333414</c:v>
                </c:pt>
                <c:pt idx="276">
                  <c:v>468.19252357004984</c:v>
                </c:pt>
                <c:pt idx="277">
                  <c:v>-1647.5279294500842</c:v>
                </c:pt>
                <c:pt idx="278">
                  <c:v>143.64095980267189</c:v>
                </c:pt>
                <c:pt idx="279">
                  <c:v>-638.20651911890991</c:v>
                </c:pt>
                <c:pt idx="280">
                  <c:v>-181.75933922242848</c:v>
                </c:pt>
                <c:pt idx="281">
                  <c:v>324.74772500623158</c:v>
                </c:pt>
                <c:pt idx="282">
                  <c:v>470.67998954910308</c:v>
                </c:pt>
                <c:pt idx="283">
                  <c:v>-464.42319806553587</c:v>
                </c:pt>
                <c:pt idx="284">
                  <c:v>-75.157276280926908</c:v>
                </c:pt>
                <c:pt idx="285">
                  <c:v>-254.50070801108996</c:v>
                </c:pt>
                <c:pt idx="286">
                  <c:v>333.57919260072777</c:v>
                </c:pt>
                <c:pt idx="287">
                  <c:v>128.08692517134978</c:v>
                </c:pt>
                <c:pt idx="288">
                  <c:v>460.03120864741504</c:v>
                </c:pt>
                <c:pt idx="289">
                  <c:v>827.22021130656378</c:v>
                </c:pt>
                <c:pt idx="290">
                  <c:v>-535.25066422629084</c:v>
                </c:pt>
                <c:pt idx="291">
                  <c:v>177.32769084484505</c:v>
                </c:pt>
                <c:pt idx="292">
                  <c:v>1222.0464454705084</c:v>
                </c:pt>
                <c:pt idx="293">
                  <c:v>746.8514948387658</c:v>
                </c:pt>
                <c:pt idx="294">
                  <c:v>-202.72495616158335</c:v>
                </c:pt>
                <c:pt idx="295">
                  <c:v>68.492262982900684</c:v>
                </c:pt>
                <c:pt idx="296">
                  <c:v>332.52914377853722</c:v>
                </c:pt>
                <c:pt idx="297">
                  <c:v>-4.9936915294026676</c:v>
                </c:pt>
                <c:pt idx="298">
                  <c:v>396.00266448602861</c:v>
                </c:pt>
                <c:pt idx="299">
                  <c:v>155.05209486448689</c:v>
                </c:pt>
                <c:pt idx="300">
                  <c:v>81.93622950423196</c:v>
                </c:pt>
                <c:pt idx="301">
                  <c:v>-794.55563796187585</c:v>
                </c:pt>
                <c:pt idx="302">
                  <c:v>589.4987468800316</c:v>
                </c:pt>
                <c:pt idx="303">
                  <c:v>-838.69475886196687</c:v>
                </c:pt>
                <c:pt idx="304">
                  <c:v>190.00361244662008</c:v>
                </c:pt>
                <c:pt idx="305">
                  <c:v>158.28426858157832</c:v>
                </c:pt>
                <c:pt idx="306">
                  <c:v>-154.47341443470793</c:v>
                </c:pt>
                <c:pt idx="307">
                  <c:v>434.4858127755117</c:v>
                </c:pt>
                <c:pt idx="308">
                  <c:v>-621.9471383329917</c:v>
                </c:pt>
                <c:pt idx="309">
                  <c:v>425.7076267859552</c:v>
                </c:pt>
                <c:pt idx="310">
                  <c:v>146.49145659776627</c:v>
                </c:pt>
                <c:pt idx="311">
                  <c:v>43.70660789114811</c:v>
                </c:pt>
                <c:pt idx="312">
                  <c:v>-801.73866913774759</c:v>
                </c:pt>
                <c:pt idx="313">
                  <c:v>-506.03715589469675</c:v>
                </c:pt>
                <c:pt idx="314">
                  <c:v>-639.1158702255866</c:v>
                </c:pt>
                <c:pt idx="315">
                  <c:v>468.56989623357197</c:v>
                </c:pt>
                <c:pt idx="316">
                  <c:v>687.94189363199587</c:v>
                </c:pt>
                <c:pt idx="317">
                  <c:v>1605.0483399610575</c:v>
                </c:pt>
                <c:pt idx="318">
                  <c:v>-525.19525629311897</c:v>
                </c:pt>
                <c:pt idx="319">
                  <c:v>23.595601851740184</c:v>
                </c:pt>
                <c:pt idx="320">
                  <c:v>130.99684141946409</c:v>
                </c:pt>
                <c:pt idx="321">
                  <c:v>-799.91010587385722</c:v>
                </c:pt>
                <c:pt idx="322">
                  <c:v>249.89511795741464</c:v>
                </c:pt>
                <c:pt idx="323">
                  <c:v>53.849528175582691</c:v>
                </c:pt>
                <c:pt idx="324">
                  <c:v>-25.794841076497278</c:v>
                </c:pt>
                <c:pt idx="325">
                  <c:v>465.85592684529638</c:v>
                </c:pt>
                <c:pt idx="326">
                  <c:v>-1134.4574241011223</c:v>
                </c:pt>
                <c:pt idx="327">
                  <c:v>-299.14097051786553</c:v>
                </c:pt>
                <c:pt idx="328">
                  <c:v>40.236163998720428</c:v>
                </c:pt>
                <c:pt idx="329">
                  <c:v>-129.45107390915382</c:v>
                </c:pt>
                <c:pt idx="330">
                  <c:v>452.76157899287728</c:v>
                </c:pt>
                <c:pt idx="331">
                  <c:v>-527.94375854097802</c:v>
                </c:pt>
                <c:pt idx="332">
                  <c:v>-16.066270218879254</c:v>
                </c:pt>
                <c:pt idx="333">
                  <c:v>-236.2653409800912</c:v>
                </c:pt>
                <c:pt idx="334">
                  <c:v>262.45535311625133</c:v>
                </c:pt>
                <c:pt idx="335">
                  <c:v>181.19080808909939</c:v>
                </c:pt>
                <c:pt idx="336">
                  <c:v>509.51786210073897</c:v>
                </c:pt>
                <c:pt idx="337">
                  <c:v>267.95967279230979</c:v>
                </c:pt>
                <c:pt idx="338">
                  <c:v>-453.71290778440698</c:v>
                </c:pt>
                <c:pt idx="339">
                  <c:v>-4443.1825470951499</c:v>
                </c:pt>
                <c:pt idx="340">
                  <c:v>91.153887402609598</c:v>
                </c:pt>
                <c:pt idx="341">
                  <c:v>-1641.6398939633109</c:v>
                </c:pt>
                <c:pt idx="342">
                  <c:v>152.11516369882384</c:v>
                </c:pt>
                <c:pt idx="343">
                  <c:v>1028.9482120517837</c:v>
                </c:pt>
                <c:pt idx="344">
                  <c:v>-47.885998450628222</c:v>
                </c:pt>
                <c:pt idx="345">
                  <c:v>512.66005299965821</c:v>
                </c:pt>
                <c:pt idx="346">
                  <c:v>365.6109323353005</c:v>
                </c:pt>
                <c:pt idx="347">
                  <c:v>283.17600532556003</c:v>
                </c:pt>
                <c:pt idx="348">
                  <c:v>-79.883855456769197</c:v>
                </c:pt>
                <c:pt idx="349">
                  <c:v>269.49726837778871</c:v>
                </c:pt>
                <c:pt idx="350">
                  <c:v>-186.80052517131492</c:v>
                </c:pt>
                <c:pt idx="351">
                  <c:v>190.56057430026522</c:v>
                </c:pt>
                <c:pt idx="352">
                  <c:v>415.46733378688145</c:v>
                </c:pt>
                <c:pt idx="353">
                  <c:v>895.50486286957084</c:v>
                </c:pt>
                <c:pt idx="354">
                  <c:v>44.520916646801652</c:v>
                </c:pt>
                <c:pt idx="355">
                  <c:v>1861.9987757864128</c:v>
                </c:pt>
                <c:pt idx="356">
                  <c:v>257.5007353359822</c:v>
                </c:pt>
                <c:pt idx="357">
                  <c:v>409.47998258837811</c:v>
                </c:pt>
                <c:pt idx="358">
                  <c:v>-344.26825099509279</c:v>
                </c:pt>
                <c:pt idx="359">
                  <c:v>178.90797592787794</c:v>
                </c:pt>
                <c:pt idx="360">
                  <c:v>44.054631139319554</c:v>
                </c:pt>
                <c:pt idx="361">
                  <c:v>-355.93530479953642</c:v>
                </c:pt>
                <c:pt idx="362">
                  <c:v>257.27132758584293</c:v>
                </c:pt>
                <c:pt idx="363">
                  <c:v>-409.74641140742551</c:v>
                </c:pt>
                <c:pt idx="364">
                  <c:v>-507.80076584596713</c:v>
                </c:pt>
                <c:pt idx="365">
                  <c:v>36.596540836809481</c:v>
                </c:pt>
                <c:pt idx="366">
                  <c:v>475.65109807513363</c:v>
                </c:pt>
                <c:pt idx="367">
                  <c:v>238.35689203362972</c:v>
                </c:pt>
                <c:pt idx="368">
                  <c:v>86.525362478786406</c:v>
                </c:pt>
                <c:pt idx="369">
                  <c:v>-462.63488523687715</c:v>
                </c:pt>
                <c:pt idx="370">
                  <c:v>118.57610652005189</c:v>
                </c:pt>
                <c:pt idx="371">
                  <c:v>-444.46461851506251</c:v>
                </c:pt>
                <c:pt idx="372">
                  <c:v>493.75611094900432</c:v>
                </c:pt>
                <c:pt idx="373">
                  <c:v>127.88827486188563</c:v>
                </c:pt>
                <c:pt idx="374">
                  <c:v>283.95530078524325</c:v>
                </c:pt>
                <c:pt idx="375">
                  <c:v>525.34208538732923</c:v>
                </c:pt>
                <c:pt idx="376">
                  <c:v>1209.122188847381</c:v>
                </c:pt>
                <c:pt idx="377">
                  <c:v>65.374227167344998</c:v>
                </c:pt>
                <c:pt idx="378">
                  <c:v>-565.88161201185017</c:v>
                </c:pt>
                <c:pt idx="379">
                  <c:v>154.94450575803353</c:v>
                </c:pt>
                <c:pt idx="380">
                  <c:v>277.72631404710228</c:v>
                </c:pt>
                <c:pt idx="381">
                  <c:v>-1579.5139162001424</c:v>
                </c:pt>
                <c:pt idx="382">
                  <c:v>-231.06551865671759</c:v>
                </c:pt>
                <c:pt idx="383">
                  <c:v>-106.71607811805166</c:v>
                </c:pt>
                <c:pt idx="384">
                  <c:v>98.136357138041831</c:v>
                </c:pt>
                <c:pt idx="385">
                  <c:v>4.1033818087087184</c:v>
                </c:pt>
                <c:pt idx="386">
                  <c:v>-614.47146798103586</c:v>
                </c:pt>
                <c:pt idx="387">
                  <c:v>-630.31900553370929</c:v>
                </c:pt>
                <c:pt idx="388">
                  <c:v>1240.9814182158484</c:v>
                </c:pt>
                <c:pt idx="389">
                  <c:v>93.580839912633564</c:v>
                </c:pt>
                <c:pt idx="390">
                  <c:v>-652.04260563632852</c:v>
                </c:pt>
                <c:pt idx="391">
                  <c:v>-431.42351570550477</c:v>
                </c:pt>
                <c:pt idx="392">
                  <c:v>83.685832126109972</c:v>
                </c:pt>
                <c:pt idx="393">
                  <c:v>-162.42282251155558</c:v>
                </c:pt>
                <c:pt idx="394">
                  <c:v>-280.44928215222194</c:v>
                </c:pt>
                <c:pt idx="395">
                  <c:v>52.878578466569252</c:v>
                </c:pt>
                <c:pt idx="396">
                  <c:v>-25.806246894817434</c:v>
                </c:pt>
                <c:pt idx="397">
                  <c:v>75.027963207775599</c:v>
                </c:pt>
                <c:pt idx="398">
                  <c:v>-366.49867865384795</c:v>
                </c:pt>
                <c:pt idx="399">
                  <c:v>143.02051133473287</c:v>
                </c:pt>
                <c:pt idx="400">
                  <c:v>650.69323446685917</c:v>
                </c:pt>
                <c:pt idx="401">
                  <c:v>19.325167549189246</c:v>
                </c:pt>
                <c:pt idx="402">
                  <c:v>-1123.3318906528175</c:v>
                </c:pt>
                <c:pt idx="403">
                  <c:v>-126.93538854641997</c:v>
                </c:pt>
                <c:pt idx="404">
                  <c:v>-614.04821714798595</c:v>
                </c:pt>
                <c:pt idx="405">
                  <c:v>-317.66809498238626</c:v>
                </c:pt>
                <c:pt idx="406">
                  <c:v>-145.45150833602156</c:v>
                </c:pt>
                <c:pt idx="407">
                  <c:v>-214.35245101758778</c:v>
                </c:pt>
                <c:pt idx="408">
                  <c:v>495.40142027102485</c:v>
                </c:pt>
                <c:pt idx="409">
                  <c:v>91.835624636526518</c:v>
                </c:pt>
                <c:pt idx="410">
                  <c:v>-1791.2363868572756</c:v>
                </c:pt>
                <c:pt idx="411">
                  <c:v>-142.90612433675687</c:v>
                </c:pt>
                <c:pt idx="412">
                  <c:v>374.17002015252774</c:v>
                </c:pt>
                <c:pt idx="413">
                  <c:v>277.88373728140095</c:v>
                </c:pt>
                <c:pt idx="414">
                  <c:v>4.7738274839186943</c:v>
                </c:pt>
                <c:pt idx="415">
                  <c:v>-1652.3889025398757</c:v>
                </c:pt>
                <c:pt idx="416">
                  <c:v>690.10046208774997</c:v>
                </c:pt>
                <c:pt idx="417">
                  <c:v>177.39134846017714</c:v>
                </c:pt>
                <c:pt idx="418">
                  <c:v>203.38130274602736</c:v>
                </c:pt>
                <c:pt idx="419">
                  <c:v>-128.97107856425009</c:v>
                </c:pt>
                <c:pt idx="420">
                  <c:v>-117.79260445209297</c:v>
                </c:pt>
                <c:pt idx="421">
                  <c:v>-167.72835365886181</c:v>
                </c:pt>
                <c:pt idx="422">
                  <c:v>-1760.912395325618</c:v>
                </c:pt>
                <c:pt idx="423">
                  <c:v>-55.263588637533417</c:v>
                </c:pt>
                <c:pt idx="424">
                  <c:v>-91.385930610302239</c:v>
                </c:pt>
                <c:pt idx="425">
                  <c:v>71.930362923528492</c:v>
                </c:pt>
                <c:pt idx="426">
                  <c:v>295.82953311636987</c:v>
                </c:pt>
                <c:pt idx="427">
                  <c:v>40.970769374460701</c:v>
                </c:pt>
                <c:pt idx="428">
                  <c:v>119.96147643352401</c:v>
                </c:pt>
                <c:pt idx="429">
                  <c:v>-130.59541096318731</c:v>
                </c:pt>
                <c:pt idx="430">
                  <c:v>-145.00606380327599</c:v>
                </c:pt>
                <c:pt idx="431">
                  <c:v>-9.2507931367038054</c:v>
                </c:pt>
                <c:pt idx="432">
                  <c:v>-337.88429131535941</c:v>
                </c:pt>
                <c:pt idx="433">
                  <c:v>-183.43085487997291</c:v>
                </c:pt>
                <c:pt idx="434">
                  <c:v>775.76592084090635</c:v>
                </c:pt>
                <c:pt idx="435">
                  <c:v>381.23875236206516</c:v>
                </c:pt>
                <c:pt idx="436">
                  <c:v>51.792931192400545</c:v>
                </c:pt>
                <c:pt idx="437">
                  <c:v>-303.07474223761187</c:v>
                </c:pt>
                <c:pt idx="438">
                  <c:v>51.234007033327771</c:v>
                </c:pt>
                <c:pt idx="439">
                  <c:v>-336.57055097028592</c:v>
                </c:pt>
                <c:pt idx="440">
                  <c:v>-117.07878161362282</c:v>
                </c:pt>
                <c:pt idx="441">
                  <c:v>-1051.1022979657496</c:v>
                </c:pt>
                <c:pt idx="442">
                  <c:v>161.60192936265412</c:v>
                </c:pt>
                <c:pt idx="443">
                  <c:v>563.9046603757447</c:v>
                </c:pt>
                <c:pt idx="444">
                  <c:v>472.52088893225618</c:v>
                </c:pt>
                <c:pt idx="445">
                  <c:v>198.55518924704268</c:v>
                </c:pt>
                <c:pt idx="446">
                  <c:v>-9.8107465362722905</c:v>
                </c:pt>
                <c:pt idx="447">
                  <c:v>-25.127168915900711</c:v>
                </c:pt>
                <c:pt idx="448">
                  <c:v>-1102.5790039914364</c:v>
                </c:pt>
                <c:pt idx="449">
                  <c:v>-93.080448753914538</c:v>
                </c:pt>
                <c:pt idx="450">
                  <c:v>-466.34388444346155</c:v>
                </c:pt>
                <c:pt idx="451">
                  <c:v>-397.78492148205828</c:v>
                </c:pt>
                <c:pt idx="452">
                  <c:v>-388.76103331490708</c:v>
                </c:pt>
                <c:pt idx="453">
                  <c:v>-1406.6115303000654</c:v>
                </c:pt>
                <c:pt idx="454">
                  <c:v>356.63715157794968</c:v>
                </c:pt>
                <c:pt idx="455">
                  <c:v>353.26811088057184</c:v>
                </c:pt>
                <c:pt idx="456">
                  <c:v>-450.51446362249339</c:v>
                </c:pt>
                <c:pt idx="457">
                  <c:v>155.13623957430445</c:v>
                </c:pt>
                <c:pt idx="458">
                  <c:v>64.634442148832022</c:v>
                </c:pt>
                <c:pt idx="459">
                  <c:v>-360.74918283369084</c:v>
                </c:pt>
                <c:pt idx="460">
                  <c:v>-16.506664837284688</c:v>
                </c:pt>
                <c:pt idx="461">
                  <c:v>240.06315697483888</c:v>
                </c:pt>
                <c:pt idx="462">
                  <c:v>-341.56127145922744</c:v>
                </c:pt>
                <c:pt idx="463">
                  <c:v>323.86966981997966</c:v>
                </c:pt>
                <c:pt idx="464">
                  <c:v>382.85091558316753</c:v>
                </c:pt>
                <c:pt idx="465">
                  <c:v>230.3109818050666</c:v>
                </c:pt>
                <c:pt idx="466">
                  <c:v>17.239691831368191</c:v>
                </c:pt>
                <c:pt idx="467">
                  <c:v>292.68725699343941</c:v>
                </c:pt>
                <c:pt idx="468">
                  <c:v>298.02160879489384</c:v>
                </c:pt>
                <c:pt idx="469">
                  <c:v>-714.60335609552749</c:v>
                </c:pt>
                <c:pt idx="470">
                  <c:v>-215.17176581189051</c:v>
                </c:pt>
                <c:pt idx="471">
                  <c:v>-164.2249021409159</c:v>
                </c:pt>
                <c:pt idx="472">
                  <c:v>286.08178705590262</c:v>
                </c:pt>
                <c:pt idx="473">
                  <c:v>764.74686097199265</c:v>
                </c:pt>
                <c:pt idx="474">
                  <c:v>166.21769238884417</c:v>
                </c:pt>
                <c:pt idx="475">
                  <c:v>124.02887299159829</c:v>
                </c:pt>
                <c:pt idx="476">
                  <c:v>982.9115154826759</c:v>
                </c:pt>
                <c:pt idx="477">
                  <c:v>152.36373135067151</c:v>
                </c:pt>
                <c:pt idx="478">
                  <c:v>53.081265993544093</c:v>
                </c:pt>
                <c:pt idx="479">
                  <c:v>-954.20464445989273</c:v>
                </c:pt>
                <c:pt idx="480">
                  <c:v>-87.659213218188142</c:v>
                </c:pt>
                <c:pt idx="481">
                  <c:v>-413.09241145051919</c:v>
                </c:pt>
                <c:pt idx="482">
                  <c:v>456.13448996129432</c:v>
                </c:pt>
                <c:pt idx="483">
                  <c:v>278.77608222815138</c:v>
                </c:pt>
                <c:pt idx="484">
                  <c:v>-58.344396300565222</c:v>
                </c:pt>
                <c:pt idx="485">
                  <c:v>-1309.1423794377065</c:v>
                </c:pt>
                <c:pt idx="486">
                  <c:v>411.48633349914167</c:v>
                </c:pt>
                <c:pt idx="487">
                  <c:v>27.701455235339495</c:v>
                </c:pt>
                <c:pt idx="488">
                  <c:v>-60.979922060993886</c:v>
                </c:pt>
                <c:pt idx="489">
                  <c:v>328.63701597817067</c:v>
                </c:pt>
                <c:pt idx="490">
                  <c:v>150.97252369517764</c:v>
                </c:pt>
                <c:pt idx="491">
                  <c:v>20.673457783570939</c:v>
                </c:pt>
                <c:pt idx="492">
                  <c:v>122.56470141655745</c:v>
                </c:pt>
                <c:pt idx="493">
                  <c:v>455.81063895045077</c:v>
                </c:pt>
                <c:pt idx="494">
                  <c:v>-131.04153879934438</c:v>
                </c:pt>
                <c:pt idx="495">
                  <c:v>104.34657356796311</c:v>
                </c:pt>
                <c:pt idx="496">
                  <c:v>764.99234167867326</c:v>
                </c:pt>
                <c:pt idx="497">
                  <c:v>-209.43709614904219</c:v>
                </c:pt>
                <c:pt idx="498">
                  <c:v>554.05021547926879</c:v>
                </c:pt>
                <c:pt idx="499">
                  <c:v>-1138.0830854980118</c:v>
                </c:pt>
                <c:pt idx="500">
                  <c:v>428.08992591099684</c:v>
                </c:pt>
                <c:pt idx="501">
                  <c:v>-219.31060868221675</c:v>
                </c:pt>
                <c:pt idx="502">
                  <c:v>-1429.6691535671755</c:v>
                </c:pt>
                <c:pt idx="503">
                  <c:v>-207.2198395820169</c:v>
                </c:pt>
                <c:pt idx="504">
                  <c:v>879.69710404366924</c:v>
                </c:pt>
                <c:pt idx="505">
                  <c:v>-67.56829374076824</c:v>
                </c:pt>
                <c:pt idx="506">
                  <c:v>200.03365907084594</c:v>
                </c:pt>
                <c:pt idx="507">
                  <c:v>19.426295475612392</c:v>
                </c:pt>
                <c:pt idx="508">
                  <c:v>-1061.8070351661977</c:v>
                </c:pt>
                <c:pt idx="509">
                  <c:v>-13.33757819727748</c:v>
                </c:pt>
                <c:pt idx="510">
                  <c:v>439.81078719689526</c:v>
                </c:pt>
                <c:pt idx="511">
                  <c:v>-925.21561114126553</c:v>
                </c:pt>
                <c:pt idx="512">
                  <c:v>34.1263137720548</c:v>
                </c:pt>
                <c:pt idx="513">
                  <c:v>-194.08281728784368</c:v>
                </c:pt>
                <c:pt idx="514">
                  <c:v>-49.684310114652817</c:v>
                </c:pt>
                <c:pt idx="515">
                  <c:v>39.267710496189693</c:v>
                </c:pt>
                <c:pt idx="516">
                  <c:v>379.64977961111163</c:v>
                </c:pt>
                <c:pt idx="517">
                  <c:v>-378.142535943246</c:v>
                </c:pt>
                <c:pt idx="518">
                  <c:v>-142.60031772217417</c:v>
                </c:pt>
                <c:pt idx="519">
                  <c:v>-176.37762642397911</c:v>
                </c:pt>
                <c:pt idx="520">
                  <c:v>-909.94089589338046</c:v>
                </c:pt>
                <c:pt idx="521">
                  <c:v>-254.15498654976</c:v>
                </c:pt>
                <c:pt idx="522">
                  <c:v>-2.3989829851395825</c:v>
                </c:pt>
                <c:pt idx="523">
                  <c:v>266.38359373268918</c:v>
                </c:pt>
                <c:pt idx="524">
                  <c:v>-88.092337546969645</c:v>
                </c:pt>
                <c:pt idx="525">
                  <c:v>534.75027128400848</c:v>
                </c:pt>
                <c:pt idx="526">
                  <c:v>257.21077247612038</c:v>
                </c:pt>
                <c:pt idx="527">
                  <c:v>-183.49215467018371</c:v>
                </c:pt>
                <c:pt idx="528">
                  <c:v>-845.94044353400068</c:v>
                </c:pt>
                <c:pt idx="529">
                  <c:v>9.6552967936967207</c:v>
                </c:pt>
                <c:pt idx="530">
                  <c:v>419.03759465815551</c:v>
                </c:pt>
                <c:pt idx="531">
                  <c:v>485.43436638157323</c:v>
                </c:pt>
                <c:pt idx="532">
                  <c:v>-88.848819470439139</c:v>
                </c:pt>
                <c:pt idx="533">
                  <c:v>786.89556035964677</c:v>
                </c:pt>
                <c:pt idx="534">
                  <c:v>-22.93363798132782</c:v>
                </c:pt>
                <c:pt idx="535">
                  <c:v>698.53107899226779</c:v>
                </c:pt>
                <c:pt idx="536">
                  <c:v>70.475870051577203</c:v>
                </c:pt>
                <c:pt idx="537">
                  <c:v>373.28326122628869</c:v>
                </c:pt>
                <c:pt idx="538">
                  <c:v>-183.40131869420293</c:v>
                </c:pt>
                <c:pt idx="539">
                  <c:v>735.41899814096132</c:v>
                </c:pt>
                <c:pt idx="540">
                  <c:v>42.058439871043333</c:v>
                </c:pt>
                <c:pt idx="541">
                  <c:v>53.96425283682521</c:v>
                </c:pt>
                <c:pt idx="542">
                  <c:v>-222.89181478979867</c:v>
                </c:pt>
                <c:pt idx="543">
                  <c:v>129.38705714766252</c:v>
                </c:pt>
                <c:pt idx="544">
                  <c:v>-17.536715927789373</c:v>
                </c:pt>
                <c:pt idx="545">
                  <c:v>-503.98118473369118</c:v>
                </c:pt>
                <c:pt idx="546">
                  <c:v>-64.887333984680481</c:v>
                </c:pt>
                <c:pt idx="547">
                  <c:v>462.70244709456847</c:v>
                </c:pt>
                <c:pt idx="548">
                  <c:v>207.86339776490104</c:v>
                </c:pt>
                <c:pt idx="549">
                  <c:v>-319.73017218266511</c:v>
                </c:pt>
                <c:pt idx="550">
                  <c:v>345.62921434447117</c:v>
                </c:pt>
                <c:pt idx="551">
                  <c:v>91.711236729915527</c:v>
                </c:pt>
                <c:pt idx="552">
                  <c:v>328.19122542609534</c:v>
                </c:pt>
                <c:pt idx="553">
                  <c:v>-118.30249716531557</c:v>
                </c:pt>
                <c:pt idx="554">
                  <c:v>-1066.0267013903467</c:v>
                </c:pt>
                <c:pt idx="555">
                  <c:v>194.13040814605824</c:v>
                </c:pt>
                <c:pt idx="556">
                  <c:v>278.8271514970229</c:v>
                </c:pt>
                <c:pt idx="557">
                  <c:v>278.61402917178873</c:v>
                </c:pt>
                <c:pt idx="558">
                  <c:v>160.43938939998816</c:v>
                </c:pt>
                <c:pt idx="559">
                  <c:v>299.83097883126402</c:v>
                </c:pt>
                <c:pt idx="560">
                  <c:v>-1242.7594951706019</c:v>
                </c:pt>
                <c:pt idx="561">
                  <c:v>-139.65070971652176</c:v>
                </c:pt>
                <c:pt idx="562">
                  <c:v>402.35840928329162</c:v>
                </c:pt>
                <c:pt idx="563">
                  <c:v>-119.74323316038681</c:v>
                </c:pt>
                <c:pt idx="564">
                  <c:v>-305.09105918130876</c:v>
                </c:pt>
                <c:pt idx="565">
                  <c:v>-592.02108635755212</c:v>
                </c:pt>
                <c:pt idx="566">
                  <c:v>-351.42515921395693</c:v>
                </c:pt>
                <c:pt idx="567">
                  <c:v>125.5198889986234</c:v>
                </c:pt>
                <c:pt idx="568">
                  <c:v>-51.88458940601322</c:v>
                </c:pt>
                <c:pt idx="569">
                  <c:v>393.7881838728531</c:v>
                </c:pt>
                <c:pt idx="570">
                  <c:v>-621.18224782639118</c:v>
                </c:pt>
                <c:pt idx="571">
                  <c:v>301.61359410526461</c:v>
                </c:pt>
                <c:pt idx="572">
                  <c:v>-271.26625709042401</c:v>
                </c:pt>
                <c:pt idx="573">
                  <c:v>219.95658101782828</c:v>
                </c:pt>
                <c:pt idx="574">
                  <c:v>270.59620443206109</c:v>
                </c:pt>
                <c:pt idx="575">
                  <c:v>648.43693304868884</c:v>
                </c:pt>
                <c:pt idx="576">
                  <c:v>142.85709712104756</c:v>
                </c:pt>
                <c:pt idx="577">
                  <c:v>73.946235532092601</c:v>
                </c:pt>
                <c:pt idx="578">
                  <c:v>-94.460654569089911</c:v>
                </c:pt>
                <c:pt idx="579">
                  <c:v>-111.51676210066626</c:v>
                </c:pt>
                <c:pt idx="580">
                  <c:v>-473.00477972515364</c:v>
                </c:pt>
                <c:pt idx="581">
                  <c:v>-195.35814925978207</c:v>
                </c:pt>
                <c:pt idx="582">
                  <c:v>229.54627893297311</c:v>
                </c:pt>
                <c:pt idx="583">
                  <c:v>320.26844126239803</c:v>
                </c:pt>
                <c:pt idx="584">
                  <c:v>210.65681863283271</c:v>
                </c:pt>
                <c:pt idx="585">
                  <c:v>-197.0129751808638</c:v>
                </c:pt>
                <c:pt idx="586">
                  <c:v>121.37398074834118</c:v>
                </c:pt>
                <c:pt idx="587">
                  <c:v>-267.00185085271141</c:v>
                </c:pt>
                <c:pt idx="588">
                  <c:v>-98.579287669202813</c:v>
                </c:pt>
                <c:pt idx="589">
                  <c:v>209.56864072154553</c:v>
                </c:pt>
                <c:pt idx="590">
                  <c:v>-8418.8532764152878</c:v>
                </c:pt>
                <c:pt idx="591">
                  <c:v>513.32056315139107</c:v>
                </c:pt>
                <c:pt idx="592">
                  <c:v>-38.609625803489507</c:v>
                </c:pt>
                <c:pt idx="593">
                  <c:v>-363.60166518735787</c:v>
                </c:pt>
                <c:pt idx="594">
                  <c:v>-592.79615919036542</c:v>
                </c:pt>
                <c:pt idx="595">
                  <c:v>889.93673838410041</c:v>
                </c:pt>
                <c:pt idx="596">
                  <c:v>80.390072136656727</c:v>
                </c:pt>
                <c:pt idx="597">
                  <c:v>14.565730430844155</c:v>
                </c:pt>
                <c:pt idx="598">
                  <c:v>117.12144889218609</c:v>
                </c:pt>
                <c:pt idx="599">
                  <c:v>-128.25230247214654</c:v>
                </c:pt>
                <c:pt idx="600">
                  <c:v>319.82418009986759</c:v>
                </c:pt>
                <c:pt idx="601">
                  <c:v>-1169.4594603631213</c:v>
                </c:pt>
                <c:pt idx="602">
                  <c:v>-253.87561127291951</c:v>
                </c:pt>
                <c:pt idx="603">
                  <c:v>-756.02095970280288</c:v>
                </c:pt>
                <c:pt idx="604">
                  <c:v>-2123.3575020383846</c:v>
                </c:pt>
                <c:pt idx="605">
                  <c:v>302.70809398721667</c:v>
                </c:pt>
                <c:pt idx="606">
                  <c:v>-415.7881810036763</c:v>
                </c:pt>
                <c:pt idx="607">
                  <c:v>-42.144041043935204</c:v>
                </c:pt>
                <c:pt idx="608">
                  <c:v>-673.34040996375575</c:v>
                </c:pt>
                <c:pt idx="609">
                  <c:v>-857.96763900489896</c:v>
                </c:pt>
                <c:pt idx="610">
                  <c:v>-466.91252627347967</c:v>
                </c:pt>
                <c:pt idx="611">
                  <c:v>238.50695293365686</c:v>
                </c:pt>
                <c:pt idx="612">
                  <c:v>-702.97957768482866</c:v>
                </c:pt>
                <c:pt idx="613">
                  <c:v>124.63642615614481</c:v>
                </c:pt>
                <c:pt idx="614">
                  <c:v>815.04422198130715</c:v>
                </c:pt>
                <c:pt idx="615">
                  <c:v>432.52168187963298</c:v>
                </c:pt>
                <c:pt idx="616">
                  <c:v>14.019755802900136</c:v>
                </c:pt>
                <c:pt idx="617">
                  <c:v>335.19008915686027</c:v>
                </c:pt>
                <c:pt idx="618">
                  <c:v>-23.635828116412767</c:v>
                </c:pt>
                <c:pt idx="619">
                  <c:v>-309.60563297643284</c:v>
                </c:pt>
                <c:pt idx="620">
                  <c:v>162.07542506315508</c:v>
                </c:pt>
                <c:pt idx="621">
                  <c:v>-210.88687199839319</c:v>
                </c:pt>
                <c:pt idx="622">
                  <c:v>5.5012373113117974</c:v>
                </c:pt>
                <c:pt idx="623">
                  <c:v>1258.5013311690616</c:v>
                </c:pt>
                <c:pt idx="624">
                  <c:v>1175.4724237825535</c:v>
                </c:pt>
                <c:pt idx="625">
                  <c:v>545.43700427412045</c:v>
                </c:pt>
                <c:pt idx="626">
                  <c:v>-136.52850085287128</c:v>
                </c:pt>
                <c:pt idx="627">
                  <c:v>-971.07910664525866</c:v>
                </c:pt>
                <c:pt idx="628">
                  <c:v>-818.05640441521427</c:v>
                </c:pt>
                <c:pt idx="629">
                  <c:v>-62.530699712513069</c:v>
                </c:pt>
                <c:pt idx="630">
                  <c:v>385.68849757327882</c:v>
                </c:pt>
                <c:pt idx="631">
                  <c:v>-1137.9953543125744</c:v>
                </c:pt>
                <c:pt idx="632">
                  <c:v>-1127.3371616577056</c:v>
                </c:pt>
                <c:pt idx="633">
                  <c:v>-1221.1040471640672</c:v>
                </c:pt>
                <c:pt idx="634">
                  <c:v>148.49171675660091</c:v>
                </c:pt>
                <c:pt idx="635">
                  <c:v>-1489.3753518351134</c:v>
                </c:pt>
                <c:pt idx="636">
                  <c:v>273.32906887389777</c:v>
                </c:pt>
                <c:pt idx="637">
                  <c:v>56.749212292862921</c:v>
                </c:pt>
                <c:pt idx="638">
                  <c:v>574.37109273997066</c:v>
                </c:pt>
                <c:pt idx="639">
                  <c:v>871.49341712507066</c:v>
                </c:pt>
                <c:pt idx="640">
                  <c:v>291.64829019389208</c:v>
                </c:pt>
                <c:pt idx="641">
                  <c:v>30.688322959121592</c:v>
                </c:pt>
                <c:pt idx="642">
                  <c:v>-469.5328930704386</c:v>
                </c:pt>
                <c:pt idx="643">
                  <c:v>-144.42946363985357</c:v>
                </c:pt>
                <c:pt idx="644">
                  <c:v>-1380.0944506000174</c:v>
                </c:pt>
                <c:pt idx="645">
                  <c:v>-1086.8915709171233</c:v>
                </c:pt>
                <c:pt idx="646">
                  <c:v>-72.291830382207536</c:v>
                </c:pt>
                <c:pt idx="647">
                  <c:v>376.61049152098485</c:v>
                </c:pt>
                <c:pt idx="648">
                  <c:v>373.58661216860241</c:v>
                </c:pt>
                <c:pt idx="649">
                  <c:v>-416.32889141459714</c:v>
                </c:pt>
                <c:pt idx="650">
                  <c:v>104.96759267178732</c:v>
                </c:pt>
                <c:pt idx="651">
                  <c:v>4.4531819228973291</c:v>
                </c:pt>
                <c:pt idx="652">
                  <c:v>-23.501549863879632</c:v>
                </c:pt>
                <c:pt idx="653">
                  <c:v>-98.322288520478423</c:v>
                </c:pt>
                <c:pt idx="654">
                  <c:v>-1410.3201060306585</c:v>
                </c:pt>
                <c:pt idx="655">
                  <c:v>-76.387753209601215</c:v>
                </c:pt>
                <c:pt idx="656">
                  <c:v>-312.29712064987598</c:v>
                </c:pt>
                <c:pt idx="657">
                  <c:v>51.055601616941658</c:v>
                </c:pt>
                <c:pt idx="658">
                  <c:v>5.592217393015062</c:v>
                </c:pt>
                <c:pt idx="659">
                  <c:v>-1183.3543749040127</c:v>
                </c:pt>
                <c:pt idx="660">
                  <c:v>196.03952909892587</c:v>
                </c:pt>
                <c:pt idx="661">
                  <c:v>-195.94144893162274</c:v>
                </c:pt>
                <c:pt idx="662">
                  <c:v>862.72558781364296</c:v>
                </c:pt>
                <c:pt idx="663">
                  <c:v>86.065679548225489</c:v>
                </c:pt>
                <c:pt idx="664">
                  <c:v>45.532373729884512</c:v>
                </c:pt>
                <c:pt idx="665">
                  <c:v>-509.58986393153327</c:v>
                </c:pt>
                <c:pt idx="666">
                  <c:v>175.72483258456498</c:v>
                </c:pt>
                <c:pt idx="667">
                  <c:v>270.20381229197045</c:v>
                </c:pt>
                <c:pt idx="668">
                  <c:v>-413.17077809435591</c:v>
                </c:pt>
                <c:pt idx="669">
                  <c:v>-124.41614663304063</c:v>
                </c:pt>
                <c:pt idx="670">
                  <c:v>-176.37115533262636</c:v>
                </c:pt>
                <c:pt idx="671">
                  <c:v>-1105.6420039352445</c:v>
                </c:pt>
                <c:pt idx="672">
                  <c:v>-170.10235836322227</c:v>
                </c:pt>
                <c:pt idx="673">
                  <c:v>-85.146260875196845</c:v>
                </c:pt>
                <c:pt idx="674">
                  <c:v>-106.57901762885331</c:v>
                </c:pt>
                <c:pt idx="675">
                  <c:v>-1076.5139716184822</c:v>
                </c:pt>
                <c:pt idx="676">
                  <c:v>-75.29891625089158</c:v>
                </c:pt>
                <c:pt idx="677">
                  <c:v>720.14209128671996</c:v>
                </c:pt>
                <c:pt idx="678">
                  <c:v>636.4454489773716</c:v>
                </c:pt>
                <c:pt idx="679">
                  <c:v>414.43250720243407</c:v>
                </c:pt>
                <c:pt idx="680">
                  <c:v>54.920490535013869</c:v>
                </c:pt>
                <c:pt idx="681">
                  <c:v>-692.86252595034648</c:v>
                </c:pt>
                <c:pt idx="682">
                  <c:v>21.263116687181991</c:v>
                </c:pt>
                <c:pt idx="683">
                  <c:v>62.608164621929063</c:v>
                </c:pt>
                <c:pt idx="684">
                  <c:v>-670.1503606639119</c:v>
                </c:pt>
                <c:pt idx="685">
                  <c:v>211.67685054412891</c:v>
                </c:pt>
                <c:pt idx="686">
                  <c:v>151.53831496700195</c:v>
                </c:pt>
                <c:pt idx="687">
                  <c:v>461.15959389035061</c:v>
                </c:pt>
                <c:pt idx="688">
                  <c:v>-54.636192181592378</c:v>
                </c:pt>
                <c:pt idx="689">
                  <c:v>334.56230328643642</c:v>
                </c:pt>
                <c:pt idx="690">
                  <c:v>-92.177066650165273</c:v>
                </c:pt>
                <c:pt idx="691">
                  <c:v>234.95994422581725</c:v>
                </c:pt>
                <c:pt idx="692">
                  <c:v>-119.8124896193226</c:v>
                </c:pt>
                <c:pt idx="693">
                  <c:v>-478.19564935774395</c:v>
                </c:pt>
                <c:pt idx="694">
                  <c:v>-166.52766453276809</c:v>
                </c:pt>
                <c:pt idx="695">
                  <c:v>749.8123574106703</c:v>
                </c:pt>
                <c:pt idx="696">
                  <c:v>382.17275481581396</c:v>
                </c:pt>
                <c:pt idx="697">
                  <c:v>-226.11704010519679</c:v>
                </c:pt>
                <c:pt idx="698">
                  <c:v>-591.45265486559379</c:v>
                </c:pt>
                <c:pt idx="699">
                  <c:v>-646.18806501339304</c:v>
                </c:pt>
                <c:pt idx="700">
                  <c:v>-148.49952826304593</c:v>
                </c:pt>
                <c:pt idx="701">
                  <c:v>-2335.6672647377418</c:v>
                </c:pt>
                <c:pt idx="702">
                  <c:v>481.04685596508125</c:v>
                </c:pt>
                <c:pt idx="703">
                  <c:v>-832.161474276121</c:v>
                </c:pt>
                <c:pt idx="704">
                  <c:v>-234.14276137989373</c:v>
                </c:pt>
                <c:pt idx="705">
                  <c:v>162.71387620177529</c:v>
                </c:pt>
                <c:pt idx="706">
                  <c:v>-1132.9908903385729</c:v>
                </c:pt>
                <c:pt idx="707">
                  <c:v>39.839047578061582</c:v>
                </c:pt>
                <c:pt idx="708">
                  <c:v>-260.31833595662624</c:v>
                </c:pt>
                <c:pt idx="709">
                  <c:v>112.14595005602098</c:v>
                </c:pt>
                <c:pt idx="710">
                  <c:v>-642.74660555649893</c:v>
                </c:pt>
                <c:pt idx="711">
                  <c:v>423.76281110502759</c:v>
                </c:pt>
                <c:pt idx="712">
                  <c:v>-1848.1592864742897</c:v>
                </c:pt>
                <c:pt idx="713">
                  <c:v>54.134772359781323</c:v>
                </c:pt>
                <c:pt idx="714">
                  <c:v>-90.455973661548342</c:v>
                </c:pt>
                <c:pt idx="715">
                  <c:v>-2.207943396878818</c:v>
                </c:pt>
                <c:pt idx="716">
                  <c:v>351.77741607486655</c:v>
                </c:pt>
                <c:pt idx="717">
                  <c:v>-48.560617462618836</c:v>
                </c:pt>
                <c:pt idx="718">
                  <c:v>-871.83318188295561</c:v>
                </c:pt>
                <c:pt idx="719">
                  <c:v>259.84807497471547</c:v>
                </c:pt>
                <c:pt idx="720">
                  <c:v>191.8068381624289</c:v>
                </c:pt>
                <c:pt idx="721">
                  <c:v>-156.29082249373482</c:v>
                </c:pt>
                <c:pt idx="722">
                  <c:v>237.06535359005466</c:v>
                </c:pt>
                <c:pt idx="723">
                  <c:v>395.63059262612387</c:v>
                </c:pt>
                <c:pt idx="724">
                  <c:v>-690.59303925624317</c:v>
                </c:pt>
                <c:pt idx="725">
                  <c:v>-87.154744548832696</c:v>
                </c:pt>
                <c:pt idx="726">
                  <c:v>694.39815031024</c:v>
                </c:pt>
                <c:pt idx="727">
                  <c:v>204.26032425943799</c:v>
                </c:pt>
                <c:pt idx="728">
                  <c:v>267.15956806605527</c:v>
                </c:pt>
                <c:pt idx="729">
                  <c:v>286.32410533026177</c:v>
                </c:pt>
                <c:pt idx="730">
                  <c:v>298.18204713305443</c:v>
                </c:pt>
                <c:pt idx="731">
                  <c:v>-180.10884913968971</c:v>
                </c:pt>
                <c:pt idx="732">
                  <c:v>288.28906745369613</c:v>
                </c:pt>
                <c:pt idx="733">
                  <c:v>158.56015068583997</c:v>
                </c:pt>
                <c:pt idx="734">
                  <c:v>-1899.1555845820349</c:v>
                </c:pt>
                <c:pt idx="735">
                  <c:v>-205.4155948019029</c:v>
                </c:pt>
                <c:pt idx="736">
                  <c:v>-1352.9655229213345</c:v>
                </c:pt>
                <c:pt idx="737">
                  <c:v>229.33402049485107</c:v>
                </c:pt>
                <c:pt idx="738">
                  <c:v>-610.15749762904716</c:v>
                </c:pt>
                <c:pt idx="739">
                  <c:v>381.77364275968694</c:v>
                </c:pt>
                <c:pt idx="740">
                  <c:v>-616.23379101687556</c:v>
                </c:pt>
                <c:pt idx="741">
                  <c:v>-1665.9388664568555</c:v>
                </c:pt>
                <c:pt idx="742">
                  <c:v>607.0173580289993</c:v>
                </c:pt>
                <c:pt idx="743">
                  <c:v>-319.89666078406367</c:v>
                </c:pt>
                <c:pt idx="744">
                  <c:v>623.45551366480322</c:v>
                </c:pt>
                <c:pt idx="745">
                  <c:v>616.5910289879339</c:v>
                </c:pt>
                <c:pt idx="746">
                  <c:v>-467.55705979170557</c:v>
                </c:pt>
                <c:pt idx="747">
                  <c:v>-74.115813411228828</c:v>
                </c:pt>
                <c:pt idx="748">
                  <c:v>57.552515665187912</c:v>
                </c:pt>
                <c:pt idx="749">
                  <c:v>-49.974155550917203</c:v>
                </c:pt>
                <c:pt idx="750">
                  <c:v>-515.03641942727313</c:v>
                </c:pt>
                <c:pt idx="751">
                  <c:v>356.92959098118445</c:v>
                </c:pt>
                <c:pt idx="752">
                  <c:v>-197.38826832507175</c:v>
                </c:pt>
                <c:pt idx="753">
                  <c:v>-118.39304838435305</c:v>
                </c:pt>
                <c:pt idx="754">
                  <c:v>-309.22979651160654</c:v>
                </c:pt>
                <c:pt idx="755">
                  <c:v>-969.57537931489605</c:v>
                </c:pt>
                <c:pt idx="756">
                  <c:v>6.005619240582746</c:v>
                </c:pt>
                <c:pt idx="757">
                  <c:v>340.52376217022265</c:v>
                </c:pt>
                <c:pt idx="758">
                  <c:v>274.2941545639419</c:v>
                </c:pt>
                <c:pt idx="759">
                  <c:v>-214.45497058041133</c:v>
                </c:pt>
                <c:pt idx="760">
                  <c:v>-775.35472587608365</c:v>
                </c:pt>
                <c:pt idx="761">
                  <c:v>-1056.0381107124877</c:v>
                </c:pt>
                <c:pt idx="762">
                  <c:v>-1368.6583238849284</c:v>
                </c:pt>
                <c:pt idx="763">
                  <c:v>132.40413534297613</c:v>
                </c:pt>
                <c:pt idx="764">
                  <c:v>-707.49820176962749</c:v>
                </c:pt>
                <c:pt idx="765">
                  <c:v>21.715028307869375</c:v>
                </c:pt>
                <c:pt idx="766">
                  <c:v>281.15139477388607</c:v>
                </c:pt>
                <c:pt idx="767">
                  <c:v>144.71192356582014</c:v>
                </c:pt>
                <c:pt idx="768">
                  <c:v>-56.308992350714163</c:v>
                </c:pt>
                <c:pt idx="769">
                  <c:v>-234.694587808037</c:v>
                </c:pt>
                <c:pt idx="770">
                  <c:v>481.82352709329712</c:v>
                </c:pt>
                <c:pt idx="771">
                  <c:v>18.463671989446084</c:v>
                </c:pt>
                <c:pt idx="772">
                  <c:v>250.05337981358866</c:v>
                </c:pt>
                <c:pt idx="773">
                  <c:v>11.524535907279187</c:v>
                </c:pt>
                <c:pt idx="774">
                  <c:v>-1029.5991562650611</c:v>
                </c:pt>
                <c:pt idx="775">
                  <c:v>314.27255869225201</c:v>
                </c:pt>
                <c:pt idx="776">
                  <c:v>520.34062659049528</c:v>
                </c:pt>
                <c:pt idx="777">
                  <c:v>-853.28353279345083</c:v>
                </c:pt>
                <c:pt idx="778">
                  <c:v>-636.8365623809068</c:v>
                </c:pt>
                <c:pt idx="779">
                  <c:v>765.44688970091511</c:v>
                </c:pt>
                <c:pt idx="780">
                  <c:v>482.88332429353682</c:v>
                </c:pt>
                <c:pt idx="781">
                  <c:v>-319.90520263413509</c:v>
                </c:pt>
                <c:pt idx="782">
                  <c:v>-186.35508668226737</c:v>
                </c:pt>
                <c:pt idx="783">
                  <c:v>35.683479462829609</c:v>
                </c:pt>
                <c:pt idx="784">
                  <c:v>202.2280823766946</c:v>
                </c:pt>
                <c:pt idx="785">
                  <c:v>422.68721583376282</c:v>
                </c:pt>
                <c:pt idx="786">
                  <c:v>-906.67079219165589</c:v>
                </c:pt>
                <c:pt idx="787">
                  <c:v>-141.69437418929942</c:v>
                </c:pt>
                <c:pt idx="788">
                  <c:v>227.31104204661096</c:v>
                </c:pt>
                <c:pt idx="789">
                  <c:v>-380.36411848250941</c:v>
                </c:pt>
                <c:pt idx="790">
                  <c:v>-337.47390028365567</c:v>
                </c:pt>
                <c:pt idx="791">
                  <c:v>657.74971124434023</c:v>
                </c:pt>
                <c:pt idx="792">
                  <c:v>455.24896608139647</c:v>
                </c:pt>
                <c:pt idx="793">
                  <c:v>296.38865557169794</c:v>
                </c:pt>
                <c:pt idx="794">
                  <c:v>-1333.6711940187406</c:v>
                </c:pt>
                <c:pt idx="795">
                  <c:v>-916.8841281826783</c:v>
                </c:pt>
                <c:pt idx="796">
                  <c:v>411.81372310690222</c:v>
                </c:pt>
                <c:pt idx="797">
                  <c:v>-381.97892700825412</c:v>
                </c:pt>
                <c:pt idx="798">
                  <c:v>226.41945219675199</c:v>
                </c:pt>
                <c:pt idx="799">
                  <c:v>455.52972724258916</c:v>
                </c:pt>
                <c:pt idx="800">
                  <c:v>-239.89384405902615</c:v>
                </c:pt>
                <c:pt idx="801">
                  <c:v>121.21477735788233</c:v>
                </c:pt>
                <c:pt idx="802">
                  <c:v>72.963334803250746</c:v>
                </c:pt>
                <c:pt idx="803">
                  <c:v>589.70396059372661</c:v>
                </c:pt>
                <c:pt idx="804">
                  <c:v>353.09927212845332</c:v>
                </c:pt>
                <c:pt idx="805">
                  <c:v>-608.22196438702417</c:v>
                </c:pt>
                <c:pt idx="806">
                  <c:v>-380.73180723621226</c:v>
                </c:pt>
                <c:pt idx="807">
                  <c:v>-513.64848476013958</c:v>
                </c:pt>
                <c:pt idx="808">
                  <c:v>209.65952711624254</c:v>
                </c:pt>
                <c:pt idx="809">
                  <c:v>92.024162033273626</c:v>
                </c:pt>
                <c:pt idx="810">
                  <c:v>-1067.9239446901479</c:v>
                </c:pt>
                <c:pt idx="811">
                  <c:v>321.68660902755278</c:v>
                </c:pt>
                <c:pt idx="812">
                  <c:v>31.586514783490657</c:v>
                </c:pt>
                <c:pt idx="813">
                  <c:v>253.33824985897797</c:v>
                </c:pt>
                <c:pt idx="814">
                  <c:v>80.162372974400569</c:v>
                </c:pt>
                <c:pt idx="815">
                  <c:v>-2528.4905567936298</c:v>
                </c:pt>
                <c:pt idx="816">
                  <c:v>76.745097332976115</c:v>
                </c:pt>
                <c:pt idx="817">
                  <c:v>419.22342599601097</c:v>
                </c:pt>
                <c:pt idx="818">
                  <c:v>484.76619578058848</c:v>
                </c:pt>
                <c:pt idx="819">
                  <c:v>540.90290707159375</c:v>
                </c:pt>
                <c:pt idx="820">
                  <c:v>572.25736763491432</c:v>
                </c:pt>
                <c:pt idx="821">
                  <c:v>543.25377373423498</c:v>
                </c:pt>
                <c:pt idx="822">
                  <c:v>1688.134367068265</c:v>
                </c:pt>
                <c:pt idx="823">
                  <c:v>-206.80765579902777</c:v>
                </c:pt>
                <c:pt idx="824">
                  <c:v>166.39708495685204</c:v>
                </c:pt>
                <c:pt idx="825">
                  <c:v>-2401.3802011536573</c:v>
                </c:pt>
                <c:pt idx="826">
                  <c:v>36.404514998382467</c:v>
                </c:pt>
                <c:pt idx="827">
                  <c:v>148.10234262203176</c:v>
                </c:pt>
                <c:pt idx="828">
                  <c:v>19.731017762811575</c:v>
                </c:pt>
                <c:pt idx="829">
                  <c:v>82.627141516114989</c:v>
                </c:pt>
                <c:pt idx="830">
                  <c:v>-807.42297049455783</c:v>
                </c:pt>
                <c:pt idx="831">
                  <c:v>275.77731482263721</c:v>
                </c:pt>
                <c:pt idx="832">
                  <c:v>-323.93530827451013</c:v>
                </c:pt>
                <c:pt idx="833">
                  <c:v>-1177.8014937735747</c:v>
                </c:pt>
                <c:pt idx="834">
                  <c:v>-95.914994765137862</c:v>
                </c:pt>
                <c:pt idx="835">
                  <c:v>-2575.9282879210032</c:v>
                </c:pt>
                <c:pt idx="836">
                  <c:v>29.633842635956626</c:v>
                </c:pt>
                <c:pt idx="837">
                  <c:v>-2178.1433867787846</c:v>
                </c:pt>
                <c:pt idx="838">
                  <c:v>126.86622209560642</c:v>
                </c:pt>
                <c:pt idx="839">
                  <c:v>292.10480243701306</c:v>
                </c:pt>
                <c:pt idx="840">
                  <c:v>127.37827677780615</c:v>
                </c:pt>
                <c:pt idx="841">
                  <c:v>-122.01427420296795</c:v>
                </c:pt>
                <c:pt idx="842">
                  <c:v>371.36806056240948</c:v>
                </c:pt>
                <c:pt idx="843">
                  <c:v>238.30319075378759</c:v>
                </c:pt>
                <c:pt idx="844">
                  <c:v>-562.46641023248958</c:v>
                </c:pt>
                <c:pt idx="845">
                  <c:v>-184.40708791357201</c:v>
                </c:pt>
                <c:pt idx="846">
                  <c:v>-422.32866623978248</c:v>
                </c:pt>
                <c:pt idx="847">
                  <c:v>284.94561828562109</c:v>
                </c:pt>
                <c:pt idx="848">
                  <c:v>-269.86790853707612</c:v>
                </c:pt>
                <c:pt idx="849">
                  <c:v>-1020.7148295778793</c:v>
                </c:pt>
                <c:pt idx="850">
                  <c:v>-371.79626859413793</c:v>
                </c:pt>
                <c:pt idx="851">
                  <c:v>-925.59185865180052</c:v>
                </c:pt>
                <c:pt idx="852">
                  <c:v>-446.95726841204396</c:v>
                </c:pt>
                <c:pt idx="853">
                  <c:v>-81.614547547211941</c:v>
                </c:pt>
                <c:pt idx="854">
                  <c:v>-217.84538188390184</c:v>
                </c:pt>
                <c:pt idx="855">
                  <c:v>29.628687624544682</c:v>
                </c:pt>
                <c:pt idx="856">
                  <c:v>1147.3399938661582</c:v>
                </c:pt>
                <c:pt idx="857">
                  <c:v>328.29927605159764</c:v>
                </c:pt>
                <c:pt idx="858">
                  <c:v>148.76683712814315</c:v>
                </c:pt>
                <c:pt idx="859">
                  <c:v>-964.19076461453574</c:v>
                </c:pt>
                <c:pt idx="860">
                  <c:v>501.14667789759324</c:v>
                </c:pt>
                <c:pt idx="861">
                  <c:v>553.53281215789275</c:v>
                </c:pt>
                <c:pt idx="862">
                  <c:v>179.74072197299074</c:v>
                </c:pt>
                <c:pt idx="863">
                  <c:v>-199.34654192234757</c:v>
                </c:pt>
                <c:pt idx="864">
                  <c:v>353.54151408969915</c:v>
                </c:pt>
                <c:pt idx="865">
                  <c:v>-184.43498658580029</c:v>
                </c:pt>
                <c:pt idx="866">
                  <c:v>413.32488997593009</c:v>
                </c:pt>
                <c:pt idx="867">
                  <c:v>-787.58851464563577</c:v>
                </c:pt>
                <c:pt idx="868">
                  <c:v>-205.29410587588563</c:v>
                </c:pt>
                <c:pt idx="869">
                  <c:v>-810.51721992937109</c:v>
                </c:pt>
                <c:pt idx="870">
                  <c:v>55.150849810427189</c:v>
                </c:pt>
                <c:pt idx="871">
                  <c:v>104.70357956900057</c:v>
                </c:pt>
                <c:pt idx="872">
                  <c:v>175.2257485571181</c:v>
                </c:pt>
                <c:pt idx="873">
                  <c:v>-45.876081400955343</c:v>
                </c:pt>
                <c:pt idx="874">
                  <c:v>-108.40217401272957</c:v>
                </c:pt>
                <c:pt idx="875">
                  <c:v>12.575552707132829</c:v>
                </c:pt>
                <c:pt idx="876">
                  <c:v>-4580.5901627643561</c:v>
                </c:pt>
                <c:pt idx="877">
                  <c:v>-481.48382271119476</c:v>
                </c:pt>
                <c:pt idx="878">
                  <c:v>-122.77813061094957</c:v>
                </c:pt>
                <c:pt idx="879">
                  <c:v>-2497.2776677986544</c:v>
                </c:pt>
                <c:pt idx="880">
                  <c:v>-178.53186416998392</c:v>
                </c:pt>
                <c:pt idx="881">
                  <c:v>112.18621247965939</c:v>
                </c:pt>
                <c:pt idx="882">
                  <c:v>-13.339860059174725</c:v>
                </c:pt>
                <c:pt idx="883">
                  <c:v>150.2091950348763</c:v>
                </c:pt>
                <c:pt idx="884">
                  <c:v>-1169.3922150906931</c:v>
                </c:pt>
                <c:pt idx="885">
                  <c:v>323.71479305948935</c:v>
                </c:pt>
                <c:pt idx="886">
                  <c:v>-280.15624264497353</c:v>
                </c:pt>
                <c:pt idx="887">
                  <c:v>-526.27794301753147</c:v>
                </c:pt>
                <c:pt idx="888">
                  <c:v>915.66536804197847</c:v>
                </c:pt>
                <c:pt idx="889">
                  <c:v>77.402719555768044</c:v>
                </c:pt>
                <c:pt idx="890">
                  <c:v>45.291280582081527</c:v>
                </c:pt>
                <c:pt idx="891">
                  <c:v>1683.6562317151588</c:v>
                </c:pt>
                <c:pt idx="892">
                  <c:v>-81.016567933918395</c:v>
                </c:pt>
                <c:pt idx="893">
                  <c:v>67.452223131857636</c:v>
                </c:pt>
                <c:pt idx="894">
                  <c:v>179.99107976231289</c:v>
                </c:pt>
                <c:pt idx="895">
                  <c:v>-296.65785216143627</c:v>
                </c:pt>
                <c:pt idx="896">
                  <c:v>237.82109841365343</c:v>
                </c:pt>
                <c:pt idx="897">
                  <c:v>-1291.1036265416483</c:v>
                </c:pt>
                <c:pt idx="898">
                  <c:v>414.72759678956663</c:v>
                </c:pt>
                <c:pt idx="899">
                  <c:v>440.06572087576524</c:v>
                </c:pt>
                <c:pt idx="900">
                  <c:v>-380.27400308044321</c:v>
                </c:pt>
                <c:pt idx="901">
                  <c:v>-233.93979426327883</c:v>
                </c:pt>
                <c:pt idx="902">
                  <c:v>-145.36180714985676</c:v>
                </c:pt>
                <c:pt idx="903">
                  <c:v>139.0937650203914</c:v>
                </c:pt>
                <c:pt idx="904">
                  <c:v>-15.655352507177668</c:v>
                </c:pt>
                <c:pt idx="905">
                  <c:v>502.68547886507258</c:v>
                </c:pt>
                <c:pt idx="906">
                  <c:v>108.97891929973753</c:v>
                </c:pt>
                <c:pt idx="907">
                  <c:v>-109.23547007743514</c:v>
                </c:pt>
                <c:pt idx="908">
                  <c:v>34.569389090512686</c:v>
                </c:pt>
                <c:pt idx="909">
                  <c:v>170.83181663660866</c:v>
                </c:pt>
                <c:pt idx="910">
                  <c:v>-160.03339486257789</c:v>
                </c:pt>
                <c:pt idx="911">
                  <c:v>718.10731619016087</c:v>
                </c:pt>
                <c:pt idx="912">
                  <c:v>318.34122444466311</c:v>
                </c:pt>
                <c:pt idx="913">
                  <c:v>363.06925073747357</c:v>
                </c:pt>
                <c:pt idx="914">
                  <c:v>-326.88370962060571</c:v>
                </c:pt>
                <c:pt idx="915">
                  <c:v>-464.82522468349134</c:v>
                </c:pt>
                <c:pt idx="916">
                  <c:v>-429.50377832730055</c:v>
                </c:pt>
                <c:pt idx="917">
                  <c:v>-1466.9262883578886</c:v>
                </c:pt>
                <c:pt idx="918">
                  <c:v>728.79908610590383</c:v>
                </c:pt>
                <c:pt idx="919">
                  <c:v>-282.62199772507415</c:v>
                </c:pt>
                <c:pt idx="920">
                  <c:v>80.342984434731363</c:v>
                </c:pt>
                <c:pt idx="921">
                  <c:v>323.27461680186838</c:v>
                </c:pt>
                <c:pt idx="922">
                  <c:v>-260.91666825875245</c:v>
                </c:pt>
                <c:pt idx="923">
                  <c:v>-126.95613959548564</c:v>
                </c:pt>
                <c:pt idx="924">
                  <c:v>-62.591808498633327</c:v>
                </c:pt>
                <c:pt idx="925">
                  <c:v>-231.69343359786262</c:v>
                </c:pt>
                <c:pt idx="926">
                  <c:v>-50.766919214196832</c:v>
                </c:pt>
                <c:pt idx="927">
                  <c:v>-414.07887474839708</c:v>
                </c:pt>
                <c:pt idx="928">
                  <c:v>717.5825813896663</c:v>
                </c:pt>
                <c:pt idx="929">
                  <c:v>-176.27452726689489</c:v>
                </c:pt>
                <c:pt idx="930">
                  <c:v>-605.38593509090151</c:v>
                </c:pt>
                <c:pt idx="931">
                  <c:v>412.54420709120609</c:v>
                </c:pt>
                <c:pt idx="932">
                  <c:v>-555.76057288448237</c:v>
                </c:pt>
                <c:pt idx="933">
                  <c:v>99.116551217943197</c:v>
                </c:pt>
                <c:pt idx="934">
                  <c:v>-297.62189601077534</c:v>
                </c:pt>
                <c:pt idx="935">
                  <c:v>594.48906758937096</c:v>
                </c:pt>
                <c:pt idx="936">
                  <c:v>253.79204337717192</c:v>
                </c:pt>
                <c:pt idx="937">
                  <c:v>245.19515006826464</c:v>
                </c:pt>
                <c:pt idx="938">
                  <c:v>-845.39975442691218</c:v>
                </c:pt>
                <c:pt idx="939">
                  <c:v>-460.33505075111816</c:v>
                </c:pt>
                <c:pt idx="940">
                  <c:v>-400.86365185726322</c:v>
                </c:pt>
                <c:pt idx="941">
                  <c:v>233.23872112681443</c:v>
                </c:pt>
                <c:pt idx="942">
                  <c:v>1091.8320521697219</c:v>
                </c:pt>
                <c:pt idx="943">
                  <c:v>-438.80376396564679</c:v>
                </c:pt>
                <c:pt idx="944">
                  <c:v>-160.34151485154712</c:v>
                </c:pt>
                <c:pt idx="945">
                  <c:v>-163.81215616398822</c:v>
                </c:pt>
                <c:pt idx="946">
                  <c:v>113.62546907914884</c:v>
                </c:pt>
                <c:pt idx="947">
                  <c:v>291.78486369857819</c:v>
                </c:pt>
                <c:pt idx="948">
                  <c:v>190.97903938231889</c:v>
                </c:pt>
                <c:pt idx="949">
                  <c:v>-1687.3560559699554</c:v>
                </c:pt>
                <c:pt idx="950">
                  <c:v>-221.61825130152624</c:v>
                </c:pt>
                <c:pt idx="951">
                  <c:v>-435.94034597581458</c:v>
                </c:pt>
                <c:pt idx="952">
                  <c:v>162.67403579150778</c:v>
                </c:pt>
                <c:pt idx="953">
                  <c:v>-647.14991637111882</c:v>
                </c:pt>
                <c:pt idx="954">
                  <c:v>-94.768698358826668</c:v>
                </c:pt>
                <c:pt idx="955">
                  <c:v>363.3178932136268</c:v>
                </c:pt>
                <c:pt idx="956">
                  <c:v>217.35095987049817</c:v>
                </c:pt>
                <c:pt idx="957">
                  <c:v>83.059511804195608</c:v>
                </c:pt>
                <c:pt idx="958">
                  <c:v>510.05879878178985</c:v>
                </c:pt>
                <c:pt idx="959">
                  <c:v>-1150.8584229404796</c:v>
                </c:pt>
                <c:pt idx="960">
                  <c:v>-205.55275503677456</c:v>
                </c:pt>
                <c:pt idx="961">
                  <c:v>-539.44746232885132</c:v>
                </c:pt>
                <c:pt idx="962">
                  <c:v>331.46559147687299</c:v>
                </c:pt>
                <c:pt idx="963">
                  <c:v>-598.83923257864558</c:v>
                </c:pt>
                <c:pt idx="964">
                  <c:v>-833.66422347554862</c:v>
                </c:pt>
                <c:pt idx="965">
                  <c:v>-594.54909095768426</c:v>
                </c:pt>
                <c:pt idx="966">
                  <c:v>-174.55781426177077</c:v>
                </c:pt>
                <c:pt idx="967">
                  <c:v>-755.8115598158447</c:v>
                </c:pt>
                <c:pt idx="968">
                  <c:v>-392.45949316036922</c:v>
                </c:pt>
                <c:pt idx="969">
                  <c:v>-74.510202064966279</c:v>
                </c:pt>
                <c:pt idx="970">
                  <c:v>280.08892072568779</c:v>
                </c:pt>
                <c:pt idx="971">
                  <c:v>-105.43182261936636</c:v>
                </c:pt>
                <c:pt idx="972">
                  <c:v>122.68389501972712</c:v>
                </c:pt>
                <c:pt idx="973">
                  <c:v>-211.1346870696309</c:v>
                </c:pt>
                <c:pt idx="974">
                  <c:v>-209.54135050969489</c:v>
                </c:pt>
                <c:pt idx="975">
                  <c:v>-1605.1303964144204</c:v>
                </c:pt>
                <c:pt idx="976">
                  <c:v>-2233.103766403769</c:v>
                </c:pt>
                <c:pt idx="977">
                  <c:v>-189.03741894733798</c:v>
                </c:pt>
                <c:pt idx="978">
                  <c:v>-238.89974056879555</c:v>
                </c:pt>
                <c:pt idx="979">
                  <c:v>561.90769949021478</c:v>
                </c:pt>
                <c:pt idx="980">
                  <c:v>-106.11512417822337</c:v>
                </c:pt>
                <c:pt idx="981">
                  <c:v>127.66160196067062</c:v>
                </c:pt>
                <c:pt idx="982">
                  <c:v>-204.73235447674233</c:v>
                </c:pt>
                <c:pt idx="983">
                  <c:v>-1073.1826105993398</c:v>
                </c:pt>
                <c:pt idx="984">
                  <c:v>-445.20162340382308</c:v>
                </c:pt>
                <c:pt idx="985">
                  <c:v>-181.44563911986893</c:v>
                </c:pt>
                <c:pt idx="986">
                  <c:v>-572.01634005946516</c:v>
                </c:pt>
                <c:pt idx="987">
                  <c:v>-81.260619170924201</c:v>
                </c:pt>
                <c:pt idx="988">
                  <c:v>-466.13243759287457</c:v>
                </c:pt>
                <c:pt idx="989">
                  <c:v>-278.58466947793522</c:v>
                </c:pt>
                <c:pt idx="990">
                  <c:v>-198.06324916802896</c:v>
                </c:pt>
                <c:pt idx="991">
                  <c:v>160.15460892490978</c:v>
                </c:pt>
                <c:pt idx="992">
                  <c:v>-156.19534222983236</c:v>
                </c:pt>
                <c:pt idx="993">
                  <c:v>-195.09225403202186</c:v>
                </c:pt>
                <c:pt idx="994">
                  <c:v>312.53616890765022</c:v>
                </c:pt>
                <c:pt idx="995">
                  <c:v>-1818.4715076599032</c:v>
                </c:pt>
                <c:pt idx="996">
                  <c:v>750.78444793242124</c:v>
                </c:pt>
                <c:pt idx="997">
                  <c:v>-51.908517231444193</c:v>
                </c:pt>
                <c:pt idx="998">
                  <c:v>75.096975791731438</c:v>
                </c:pt>
                <c:pt idx="999">
                  <c:v>312.74790368758545</c:v>
                </c:pt>
                <c:pt idx="1000">
                  <c:v>-228.32722319449181</c:v>
                </c:pt>
                <c:pt idx="1001">
                  <c:v>-1078.5338884248506</c:v>
                </c:pt>
                <c:pt idx="1002">
                  <c:v>364.60858422858291</c:v>
                </c:pt>
                <c:pt idx="1003">
                  <c:v>-316.28079049399958</c:v>
                </c:pt>
                <c:pt idx="1004">
                  <c:v>139.25830334600596</c:v>
                </c:pt>
                <c:pt idx="1005">
                  <c:v>-104.31881385650854</c:v>
                </c:pt>
                <c:pt idx="1006">
                  <c:v>-1374.0240438718229</c:v>
                </c:pt>
                <c:pt idx="1007">
                  <c:v>793.03137160797155</c:v>
                </c:pt>
                <c:pt idx="1008">
                  <c:v>61.138159948956854</c:v>
                </c:pt>
                <c:pt idx="1009">
                  <c:v>613.18508236097728</c:v>
                </c:pt>
                <c:pt idx="1010">
                  <c:v>279.74456278813545</c:v>
                </c:pt>
                <c:pt idx="1011">
                  <c:v>27.973001986123791</c:v>
                </c:pt>
                <c:pt idx="1012">
                  <c:v>204.8238928487558</c:v>
                </c:pt>
                <c:pt idx="1013">
                  <c:v>268.12026501846071</c:v>
                </c:pt>
                <c:pt idx="1014">
                  <c:v>199.31690815832985</c:v>
                </c:pt>
                <c:pt idx="1015">
                  <c:v>81.992214484368162</c:v>
                </c:pt>
                <c:pt idx="1016">
                  <c:v>-145.31326081152974</c:v>
                </c:pt>
                <c:pt idx="1017">
                  <c:v>174.32232234213961</c:v>
                </c:pt>
                <c:pt idx="1018">
                  <c:v>-288.98469577456899</c:v>
                </c:pt>
                <c:pt idx="1019">
                  <c:v>-93.055219045348622</c:v>
                </c:pt>
                <c:pt idx="1020">
                  <c:v>-1478.3357295679689</c:v>
                </c:pt>
                <c:pt idx="1021">
                  <c:v>590.68424069796708</c:v>
                </c:pt>
                <c:pt idx="1022">
                  <c:v>-748.15144251548918</c:v>
                </c:pt>
                <c:pt idx="1023">
                  <c:v>258.67237604940215</c:v>
                </c:pt>
                <c:pt idx="1024">
                  <c:v>315.54341945364172</c:v>
                </c:pt>
                <c:pt idx="1025">
                  <c:v>-396.24900747217907</c:v>
                </c:pt>
                <c:pt idx="1026">
                  <c:v>301.00049619360652</c:v>
                </c:pt>
                <c:pt idx="1027">
                  <c:v>-1507.45129442499</c:v>
                </c:pt>
                <c:pt idx="1028">
                  <c:v>85.903536162946921</c:v>
                </c:pt>
                <c:pt idx="1029">
                  <c:v>437.8003308589748</c:v>
                </c:pt>
                <c:pt idx="1030">
                  <c:v>81.042356961832866</c:v>
                </c:pt>
                <c:pt idx="1031">
                  <c:v>398.70361330824494</c:v>
                </c:pt>
                <c:pt idx="1032">
                  <c:v>-2086.4909616682476</c:v>
                </c:pt>
                <c:pt idx="1033">
                  <c:v>-88.244899299542112</c:v>
                </c:pt>
                <c:pt idx="1034">
                  <c:v>284.65023694570095</c:v>
                </c:pt>
                <c:pt idx="1035">
                  <c:v>-144.28230990642214</c:v>
                </c:pt>
                <c:pt idx="1036">
                  <c:v>92.996320317543677</c:v>
                </c:pt>
                <c:pt idx="1037">
                  <c:v>-536.07580617682333</c:v>
                </c:pt>
                <c:pt idx="1038">
                  <c:v>-20.743493011045757</c:v>
                </c:pt>
                <c:pt idx="1039">
                  <c:v>-216.92176367738557</c:v>
                </c:pt>
                <c:pt idx="1040">
                  <c:v>-355.5707507559332</c:v>
                </c:pt>
                <c:pt idx="1041">
                  <c:v>94.996427173492407</c:v>
                </c:pt>
                <c:pt idx="1042">
                  <c:v>-1053.0800484774736</c:v>
                </c:pt>
                <c:pt idx="1043">
                  <c:v>-162.60981714851266</c:v>
                </c:pt>
                <c:pt idx="1044">
                  <c:v>-369.28840658378681</c:v>
                </c:pt>
                <c:pt idx="1045">
                  <c:v>11.575738370790873</c:v>
                </c:pt>
                <c:pt idx="1046">
                  <c:v>-57.658039655963194</c:v>
                </c:pt>
                <c:pt idx="1047">
                  <c:v>112.43589379418472</c:v>
                </c:pt>
                <c:pt idx="1048">
                  <c:v>670.13685996712366</c:v>
                </c:pt>
                <c:pt idx="1049">
                  <c:v>536.84066460309032</c:v>
                </c:pt>
                <c:pt idx="1050">
                  <c:v>-249.99556186547966</c:v>
                </c:pt>
                <c:pt idx="1051">
                  <c:v>-7.6257698460544248</c:v>
                </c:pt>
                <c:pt idx="1052">
                  <c:v>-386.64810472412955</c:v>
                </c:pt>
                <c:pt idx="1053">
                  <c:v>722.42443364022097</c:v>
                </c:pt>
                <c:pt idx="1054">
                  <c:v>796.43815498434674</c:v>
                </c:pt>
                <c:pt idx="1055">
                  <c:v>526.4373379150926</c:v>
                </c:pt>
                <c:pt idx="1056">
                  <c:v>198.63696770891738</c:v>
                </c:pt>
                <c:pt idx="1057">
                  <c:v>959.41718235311691</c:v>
                </c:pt>
                <c:pt idx="1058">
                  <c:v>-2241.3230313605127</c:v>
                </c:pt>
                <c:pt idx="1059">
                  <c:v>-260.58941854120258</c:v>
                </c:pt>
                <c:pt idx="1060">
                  <c:v>659.48316867505105</c:v>
                </c:pt>
                <c:pt idx="1061">
                  <c:v>-560.18364412740584</c:v>
                </c:pt>
                <c:pt idx="1062">
                  <c:v>-357.82341554694995</c:v>
                </c:pt>
                <c:pt idx="1063">
                  <c:v>-703.54985536997197</c:v>
                </c:pt>
                <c:pt idx="1064">
                  <c:v>-146.97045086716071</c:v>
                </c:pt>
                <c:pt idx="1065">
                  <c:v>-152.88284726905249</c:v>
                </c:pt>
                <c:pt idx="1066">
                  <c:v>-485.23066481789419</c:v>
                </c:pt>
                <c:pt idx="1067">
                  <c:v>-15.872578330468968</c:v>
                </c:pt>
                <c:pt idx="1068">
                  <c:v>520.48765568794579</c:v>
                </c:pt>
                <c:pt idx="1069">
                  <c:v>418.79005384079437</c:v>
                </c:pt>
                <c:pt idx="1070">
                  <c:v>-309.81395633160804</c:v>
                </c:pt>
                <c:pt idx="1071">
                  <c:v>-231.6763903405207</c:v>
                </c:pt>
                <c:pt idx="1072">
                  <c:v>-442.97409269096556</c:v>
                </c:pt>
                <c:pt idx="1073">
                  <c:v>-542.44446600229139</c:v>
                </c:pt>
                <c:pt idx="1074">
                  <c:v>64.855546655530361</c:v>
                </c:pt>
                <c:pt idx="1075">
                  <c:v>-1456.7579622592762</c:v>
                </c:pt>
                <c:pt idx="1076">
                  <c:v>304.02412734228233</c:v>
                </c:pt>
                <c:pt idx="1077">
                  <c:v>-599.83637213632778</c:v>
                </c:pt>
                <c:pt idx="1078">
                  <c:v>-800.18370907253802</c:v>
                </c:pt>
                <c:pt idx="1079">
                  <c:v>-604.95450709006332</c:v>
                </c:pt>
                <c:pt idx="1080">
                  <c:v>639.13291805545214</c:v>
                </c:pt>
                <c:pt idx="1081">
                  <c:v>329.84990960089999</c:v>
                </c:pt>
                <c:pt idx="1082">
                  <c:v>-377.41483235768226</c:v>
                </c:pt>
                <c:pt idx="1083">
                  <c:v>236.35459731828337</c:v>
                </c:pt>
                <c:pt idx="1084">
                  <c:v>-294.67138233820424</c:v>
                </c:pt>
                <c:pt idx="1085">
                  <c:v>399.76196192599627</c:v>
                </c:pt>
                <c:pt idx="1086">
                  <c:v>-129.20640907243978</c:v>
                </c:pt>
                <c:pt idx="1087">
                  <c:v>-874.52957486061223</c:v>
                </c:pt>
                <c:pt idx="1088">
                  <c:v>-347.7037719056375</c:v>
                </c:pt>
                <c:pt idx="1089">
                  <c:v>33.906762688415483</c:v>
                </c:pt>
                <c:pt idx="1090">
                  <c:v>200.50834399268638</c:v>
                </c:pt>
                <c:pt idx="1091">
                  <c:v>347.22036470553462</c:v>
                </c:pt>
                <c:pt idx="1092">
                  <c:v>-291.70917127725488</c:v>
                </c:pt>
                <c:pt idx="1093">
                  <c:v>-498.46920370402768</c:v>
                </c:pt>
                <c:pt idx="1094">
                  <c:v>304.39491094067421</c:v>
                </c:pt>
                <c:pt idx="1095">
                  <c:v>-170.34880565921708</c:v>
                </c:pt>
                <c:pt idx="1096">
                  <c:v>656.64848407932334</c:v>
                </c:pt>
                <c:pt idx="1097">
                  <c:v>-347.24704452697551</c:v>
                </c:pt>
                <c:pt idx="1098">
                  <c:v>-33.863994305538199</c:v>
                </c:pt>
                <c:pt idx="1099">
                  <c:v>24.328185880046362</c:v>
                </c:pt>
                <c:pt idx="1100">
                  <c:v>-93.921979305188643</c:v>
                </c:pt>
                <c:pt idx="1101">
                  <c:v>-189.33625114274878</c:v>
                </c:pt>
                <c:pt idx="1102">
                  <c:v>218.9226921930449</c:v>
                </c:pt>
                <c:pt idx="1103">
                  <c:v>-1.9006305342604719</c:v>
                </c:pt>
                <c:pt idx="1104">
                  <c:v>-1581.9207893603698</c:v>
                </c:pt>
                <c:pt idx="1105">
                  <c:v>10.565062612079259</c:v>
                </c:pt>
                <c:pt idx="1106">
                  <c:v>407.71592591884496</c:v>
                </c:pt>
                <c:pt idx="1107">
                  <c:v>-50.549666981476548</c:v>
                </c:pt>
                <c:pt idx="1108">
                  <c:v>-49.854590537858257</c:v>
                </c:pt>
                <c:pt idx="1109">
                  <c:v>133.29728494548999</c:v>
                </c:pt>
                <c:pt idx="1110">
                  <c:v>-79.269873356571907</c:v>
                </c:pt>
                <c:pt idx="1111">
                  <c:v>239.96570381143192</c:v>
                </c:pt>
                <c:pt idx="1112">
                  <c:v>-791.26399268791192</c:v>
                </c:pt>
                <c:pt idx="1113">
                  <c:v>-6.9295250627283167</c:v>
                </c:pt>
                <c:pt idx="1114">
                  <c:v>-426.96881605639987</c:v>
                </c:pt>
                <c:pt idx="1115">
                  <c:v>13.966963225188465</c:v>
                </c:pt>
                <c:pt idx="1116">
                  <c:v>198.30675030826569</c:v>
                </c:pt>
                <c:pt idx="1117">
                  <c:v>-655.01134211760154</c:v>
                </c:pt>
                <c:pt idx="1118">
                  <c:v>277.59974857877648</c:v>
                </c:pt>
                <c:pt idx="1119">
                  <c:v>266.67213006371298</c:v>
                </c:pt>
                <c:pt idx="1120">
                  <c:v>-761.39842974800445</c:v>
                </c:pt>
                <c:pt idx="1121">
                  <c:v>-165.0317994318616</c:v>
                </c:pt>
                <c:pt idx="1122">
                  <c:v>29.994496504187737</c:v>
                </c:pt>
                <c:pt idx="1123">
                  <c:v>-623.92080951447178</c:v>
                </c:pt>
                <c:pt idx="1124">
                  <c:v>259.38508257257104</c:v>
                </c:pt>
                <c:pt idx="1125">
                  <c:v>-304.32215047502518</c:v>
                </c:pt>
                <c:pt idx="1126">
                  <c:v>-1262.9247810644488</c:v>
                </c:pt>
                <c:pt idx="1127">
                  <c:v>-735.60006634223532</c:v>
                </c:pt>
                <c:pt idx="1128">
                  <c:v>-518.09416173597992</c:v>
                </c:pt>
                <c:pt idx="1129">
                  <c:v>566.48388171853367</c:v>
                </c:pt>
                <c:pt idx="1130">
                  <c:v>23.514493055364483</c:v>
                </c:pt>
                <c:pt idx="1131">
                  <c:v>397.21186515540421</c:v>
                </c:pt>
                <c:pt idx="1132">
                  <c:v>-44.409642132073373</c:v>
                </c:pt>
                <c:pt idx="1133">
                  <c:v>-956.20970744494321</c:v>
                </c:pt>
                <c:pt idx="1134">
                  <c:v>-125.52049504145612</c:v>
                </c:pt>
                <c:pt idx="1135">
                  <c:v>-331.36686445825444</c:v>
                </c:pt>
                <c:pt idx="1136">
                  <c:v>-308.27913577748382</c:v>
                </c:pt>
                <c:pt idx="1137">
                  <c:v>-262.09568786766863</c:v>
                </c:pt>
                <c:pt idx="1138">
                  <c:v>14.599584978821042</c:v>
                </c:pt>
                <c:pt idx="1139">
                  <c:v>376.94373717040025</c:v>
                </c:pt>
                <c:pt idx="1140">
                  <c:v>-287.12527860127193</c:v>
                </c:pt>
                <c:pt idx="1141">
                  <c:v>195.44085193359069</c:v>
                </c:pt>
                <c:pt idx="1142">
                  <c:v>235.4841888079535</c:v>
                </c:pt>
                <c:pt idx="1143">
                  <c:v>-582.31021420997627</c:v>
                </c:pt>
                <c:pt idx="1144">
                  <c:v>1161.5218434583039</c:v>
                </c:pt>
                <c:pt idx="1145">
                  <c:v>175.97583245201076</c:v>
                </c:pt>
                <c:pt idx="1146">
                  <c:v>237.95102051422668</c:v>
                </c:pt>
                <c:pt idx="1147">
                  <c:v>143.55811851488329</c:v>
                </c:pt>
                <c:pt idx="1148">
                  <c:v>-73.336960657484724</c:v>
                </c:pt>
                <c:pt idx="1149">
                  <c:v>-316.20837418067003</c:v>
                </c:pt>
                <c:pt idx="1150">
                  <c:v>-313.50736028338542</c:v>
                </c:pt>
                <c:pt idx="1151">
                  <c:v>-947.26562820541858</c:v>
                </c:pt>
                <c:pt idx="1152">
                  <c:v>-136.61367112085736</c:v>
                </c:pt>
                <c:pt idx="1153">
                  <c:v>-25.194170872630139</c:v>
                </c:pt>
                <c:pt idx="1154">
                  <c:v>877.94330685087971</c:v>
                </c:pt>
                <c:pt idx="1155">
                  <c:v>-54.276856733165232</c:v>
                </c:pt>
                <c:pt idx="1156">
                  <c:v>-142.63342875469812</c:v>
                </c:pt>
                <c:pt idx="1157">
                  <c:v>-92.292645129077641</c:v>
                </c:pt>
                <c:pt idx="1158">
                  <c:v>-290.02489762531422</c:v>
                </c:pt>
                <c:pt idx="1159">
                  <c:v>205.93185372338644</c:v>
                </c:pt>
                <c:pt idx="1160">
                  <c:v>42.469256667397303</c:v>
                </c:pt>
                <c:pt idx="1161">
                  <c:v>-417.18827764290791</c:v>
                </c:pt>
                <c:pt idx="1162">
                  <c:v>-2760.6853454028337</c:v>
                </c:pt>
                <c:pt idx="1163">
                  <c:v>311.1866868445984</c:v>
                </c:pt>
                <c:pt idx="1164">
                  <c:v>206.8263934611283</c:v>
                </c:pt>
                <c:pt idx="1165">
                  <c:v>-9.1112746425831119</c:v>
                </c:pt>
                <c:pt idx="1166">
                  <c:v>-52.603203728826884</c:v>
                </c:pt>
                <c:pt idx="1167">
                  <c:v>-405.79975109635143</c:v>
                </c:pt>
                <c:pt idx="1168">
                  <c:v>468.81729207079491</c:v>
                </c:pt>
                <c:pt idx="1169">
                  <c:v>-1124.93566438988</c:v>
                </c:pt>
                <c:pt idx="1170">
                  <c:v>443.29426658984812</c:v>
                </c:pt>
                <c:pt idx="1171">
                  <c:v>-1220.3216549128351</c:v>
                </c:pt>
                <c:pt idx="1172">
                  <c:v>485.91889862233484</c:v>
                </c:pt>
                <c:pt idx="1173">
                  <c:v>131.12405775101229</c:v>
                </c:pt>
                <c:pt idx="1174">
                  <c:v>-37.093638306890114</c:v>
                </c:pt>
                <c:pt idx="1175">
                  <c:v>95.203109829331652</c:v>
                </c:pt>
                <c:pt idx="1176">
                  <c:v>-672.82538455340728</c:v>
                </c:pt>
                <c:pt idx="1177">
                  <c:v>-388.10504186151434</c:v>
                </c:pt>
                <c:pt idx="1178">
                  <c:v>-152.52538629730248</c:v>
                </c:pt>
                <c:pt idx="1179">
                  <c:v>668.08228979978367</c:v>
                </c:pt>
                <c:pt idx="1180">
                  <c:v>-122.65781789716925</c:v>
                </c:pt>
                <c:pt idx="1181">
                  <c:v>245.70627797594375</c:v>
                </c:pt>
                <c:pt idx="1182">
                  <c:v>20.799253348130833</c:v>
                </c:pt>
                <c:pt idx="1183">
                  <c:v>180.91933553159106</c:v>
                </c:pt>
                <c:pt idx="1184">
                  <c:v>-211.38683541104183</c:v>
                </c:pt>
                <c:pt idx="1185">
                  <c:v>-3790.6328700746899</c:v>
                </c:pt>
                <c:pt idx="1186">
                  <c:v>1583.4399077005255</c:v>
                </c:pt>
                <c:pt idx="1187">
                  <c:v>-21.54779006164722</c:v>
                </c:pt>
                <c:pt idx="1188">
                  <c:v>-519.04440314437238</c:v>
                </c:pt>
                <c:pt idx="1189">
                  <c:v>-216.55012384329666</c:v>
                </c:pt>
                <c:pt idx="1190">
                  <c:v>702.89083014183802</c:v>
                </c:pt>
                <c:pt idx="1191">
                  <c:v>43.108519596087945</c:v>
                </c:pt>
                <c:pt idx="1192">
                  <c:v>264.03188280825088</c:v>
                </c:pt>
                <c:pt idx="1193">
                  <c:v>-140.06403930044553</c:v>
                </c:pt>
                <c:pt idx="1194">
                  <c:v>-1337.240623520991</c:v>
                </c:pt>
                <c:pt idx="1195">
                  <c:v>248.59629182176604</c:v>
                </c:pt>
                <c:pt idx="1196">
                  <c:v>310.00285730852102</c:v>
                </c:pt>
                <c:pt idx="1197">
                  <c:v>-832.87871323564605</c:v>
                </c:pt>
                <c:pt idx="1198">
                  <c:v>46.854323090130947</c:v>
                </c:pt>
                <c:pt idx="1199">
                  <c:v>-332.6752403243047</c:v>
                </c:pt>
                <c:pt idx="1200">
                  <c:v>396.81322198389637</c:v>
                </c:pt>
                <c:pt idx="1201">
                  <c:v>-62.348387449601432</c:v>
                </c:pt>
                <c:pt idx="1202">
                  <c:v>-503.37311550757295</c:v>
                </c:pt>
                <c:pt idx="1203">
                  <c:v>-153.94448908198206</c:v>
                </c:pt>
                <c:pt idx="1204">
                  <c:v>-316.90012379687664</c:v>
                </c:pt>
                <c:pt idx="1205">
                  <c:v>434.09482586286913</c:v>
                </c:pt>
                <c:pt idx="1206">
                  <c:v>-112.44865808101315</c:v>
                </c:pt>
                <c:pt idx="1207">
                  <c:v>-1426.2418457553438</c:v>
                </c:pt>
                <c:pt idx="1208">
                  <c:v>799.76158719982595</c:v>
                </c:pt>
                <c:pt idx="1209">
                  <c:v>-836.02908999993042</c:v>
                </c:pt>
                <c:pt idx="1210">
                  <c:v>-21.758073034097833</c:v>
                </c:pt>
                <c:pt idx="1211">
                  <c:v>268.17671441612129</c:v>
                </c:pt>
                <c:pt idx="1212">
                  <c:v>-53.963047483462788</c:v>
                </c:pt>
                <c:pt idx="1213">
                  <c:v>-841.67888846873689</c:v>
                </c:pt>
                <c:pt idx="1214">
                  <c:v>-1375.5799544915121</c:v>
                </c:pt>
                <c:pt idx="1215">
                  <c:v>1875.2762535650318</c:v>
                </c:pt>
                <c:pt idx="1216">
                  <c:v>112.10716035082885</c:v>
                </c:pt>
                <c:pt idx="1217">
                  <c:v>46.73368341289688</c:v>
                </c:pt>
                <c:pt idx="1218">
                  <c:v>-63.406914275295549</c:v>
                </c:pt>
                <c:pt idx="1219">
                  <c:v>398.93645321669783</c:v>
                </c:pt>
                <c:pt idx="1220">
                  <c:v>293.34476014707479</c:v>
                </c:pt>
                <c:pt idx="1221">
                  <c:v>710.10352895761332</c:v>
                </c:pt>
                <c:pt idx="1222">
                  <c:v>580.53781498417425</c:v>
                </c:pt>
                <c:pt idx="1223">
                  <c:v>-638.13118787085637</c:v>
                </c:pt>
                <c:pt idx="1224">
                  <c:v>695.59386108834997</c:v>
                </c:pt>
                <c:pt idx="1225">
                  <c:v>47.895505675679487</c:v>
                </c:pt>
                <c:pt idx="1226">
                  <c:v>-446.78320343310907</c:v>
                </c:pt>
                <c:pt idx="1227">
                  <c:v>11.365841792600122</c:v>
                </c:pt>
                <c:pt idx="1228">
                  <c:v>784.34300190033628</c:v>
                </c:pt>
                <c:pt idx="1229">
                  <c:v>-313.97621491030964</c:v>
                </c:pt>
                <c:pt idx="1230">
                  <c:v>-1099.7488485078143</c:v>
                </c:pt>
                <c:pt idx="1231">
                  <c:v>-335.32257511789203</c:v>
                </c:pt>
                <c:pt idx="1232">
                  <c:v>489.45989785510483</c:v>
                </c:pt>
                <c:pt idx="1233">
                  <c:v>-653.11590450509084</c:v>
                </c:pt>
                <c:pt idx="1234">
                  <c:v>155.25168161567626</c:v>
                </c:pt>
                <c:pt idx="1235">
                  <c:v>463.91949426530437</c:v>
                </c:pt>
                <c:pt idx="1236">
                  <c:v>-2014.4478187128116</c:v>
                </c:pt>
                <c:pt idx="1237">
                  <c:v>542.99673086555094</c:v>
                </c:pt>
                <c:pt idx="1238">
                  <c:v>-2311.4258250688854</c:v>
                </c:pt>
                <c:pt idx="1239">
                  <c:v>-384.69231592630035</c:v>
                </c:pt>
                <c:pt idx="1240">
                  <c:v>-315.64736961068297</c:v>
                </c:pt>
                <c:pt idx="1241">
                  <c:v>-260.62760860110757</c:v>
                </c:pt>
                <c:pt idx="1242">
                  <c:v>-1844.3384878461125</c:v>
                </c:pt>
                <c:pt idx="1243">
                  <c:v>-271.3102099588591</c:v>
                </c:pt>
                <c:pt idx="1244">
                  <c:v>-49.109938196291751</c:v>
                </c:pt>
                <c:pt idx="1245">
                  <c:v>394.10786697997082</c:v>
                </c:pt>
                <c:pt idx="1246">
                  <c:v>141.18060981291626</c:v>
                </c:pt>
                <c:pt idx="1247">
                  <c:v>190.61121925523622</c:v>
                </c:pt>
                <c:pt idx="1248">
                  <c:v>-262.32034207159563</c:v>
                </c:pt>
                <c:pt idx="1249">
                  <c:v>-136.26676412816164</c:v>
                </c:pt>
                <c:pt idx="1250">
                  <c:v>-839.20052580777065</c:v>
                </c:pt>
                <c:pt idx="1251">
                  <c:v>1629.6350415028498</c:v>
                </c:pt>
                <c:pt idx="1252">
                  <c:v>1043.6632320489448</c:v>
                </c:pt>
                <c:pt idx="1253">
                  <c:v>346.72435951282296</c:v>
                </c:pt>
                <c:pt idx="1254">
                  <c:v>-315.79728808061077</c:v>
                </c:pt>
                <c:pt idx="1255">
                  <c:v>2.9990943759048605</c:v>
                </c:pt>
                <c:pt idx="1256">
                  <c:v>783.28269952627079</c:v>
                </c:pt>
                <c:pt idx="1257">
                  <c:v>193.72179746359552</c:v>
                </c:pt>
                <c:pt idx="1258">
                  <c:v>179.21009711616284</c:v>
                </c:pt>
                <c:pt idx="1259">
                  <c:v>670.27987217188411</c:v>
                </c:pt>
                <c:pt idx="1260">
                  <c:v>-2896.3487823454907</c:v>
                </c:pt>
                <c:pt idx="1261">
                  <c:v>-180.55391073713145</c:v>
                </c:pt>
                <c:pt idx="1262">
                  <c:v>-158.38879989774864</c:v>
                </c:pt>
                <c:pt idx="1263">
                  <c:v>-443.5597463004774</c:v>
                </c:pt>
                <c:pt idx="1264">
                  <c:v>551.65848124816273</c:v>
                </c:pt>
                <c:pt idx="1265">
                  <c:v>21.508280486342301</c:v>
                </c:pt>
                <c:pt idx="1266">
                  <c:v>15.51819592214747</c:v>
                </c:pt>
                <c:pt idx="1267">
                  <c:v>-246.66364220019864</c:v>
                </c:pt>
                <c:pt idx="1268">
                  <c:v>795.34062066600336</c:v>
                </c:pt>
                <c:pt idx="1269">
                  <c:v>53.155355416670318</c:v>
                </c:pt>
                <c:pt idx="1270">
                  <c:v>-266.95073709006397</c:v>
                </c:pt>
                <c:pt idx="1271">
                  <c:v>-1063.2548094604706</c:v>
                </c:pt>
                <c:pt idx="1272">
                  <c:v>4.6970323711075253</c:v>
                </c:pt>
                <c:pt idx="1273">
                  <c:v>61.657084713501831</c:v>
                </c:pt>
                <c:pt idx="1274">
                  <c:v>260.61232028967652</c:v>
                </c:pt>
                <c:pt idx="1275">
                  <c:v>776.53227692086875</c:v>
                </c:pt>
                <c:pt idx="1276">
                  <c:v>156.98049290767813</c:v>
                </c:pt>
                <c:pt idx="1277">
                  <c:v>-198.80965118633242</c:v>
                </c:pt>
                <c:pt idx="1278">
                  <c:v>221.64779240205826</c:v>
                </c:pt>
                <c:pt idx="1279">
                  <c:v>-664.23281902295571</c:v>
                </c:pt>
                <c:pt idx="1280">
                  <c:v>49.598511469014738</c:v>
                </c:pt>
                <c:pt idx="1281">
                  <c:v>-76.976290391833118</c:v>
                </c:pt>
                <c:pt idx="1282">
                  <c:v>101.54887810195851</c:v>
                </c:pt>
                <c:pt idx="1283">
                  <c:v>-350.06890336165952</c:v>
                </c:pt>
                <c:pt idx="1284">
                  <c:v>-782.93663354289811</c:v>
                </c:pt>
                <c:pt idx="1285">
                  <c:v>304.57540974062908</c:v>
                </c:pt>
                <c:pt idx="1286">
                  <c:v>-502.4125691758029</c:v>
                </c:pt>
                <c:pt idx="1287">
                  <c:v>-95.426633254782701</c:v>
                </c:pt>
                <c:pt idx="1288">
                  <c:v>508.11915901134421</c:v>
                </c:pt>
                <c:pt idx="1289">
                  <c:v>143.72884661642502</c:v>
                </c:pt>
                <c:pt idx="1290">
                  <c:v>-511.18028808572399</c:v>
                </c:pt>
                <c:pt idx="1291">
                  <c:v>-23.924125018719906</c:v>
                </c:pt>
                <c:pt idx="1292">
                  <c:v>181.44455626962167</c:v>
                </c:pt>
                <c:pt idx="1293">
                  <c:v>-276.67935573590398</c:v>
                </c:pt>
                <c:pt idx="1294">
                  <c:v>320.24483067270467</c:v>
                </c:pt>
                <c:pt idx="1295">
                  <c:v>-496.06650640450789</c:v>
                </c:pt>
                <c:pt idx="1296">
                  <c:v>-556.85648678638722</c:v>
                </c:pt>
                <c:pt idx="1297">
                  <c:v>-142.01025715276</c:v>
                </c:pt>
                <c:pt idx="1298">
                  <c:v>-197.13692978294023</c:v>
                </c:pt>
                <c:pt idx="1299">
                  <c:v>26.722353172243857</c:v>
                </c:pt>
                <c:pt idx="1300">
                  <c:v>-4.6469943138271788</c:v>
                </c:pt>
                <c:pt idx="1301">
                  <c:v>-75.061244286677265</c:v>
                </c:pt>
                <c:pt idx="1302">
                  <c:v>159.04836810710549</c:v>
                </c:pt>
                <c:pt idx="1303">
                  <c:v>489.19358458894169</c:v>
                </c:pt>
                <c:pt idx="1304">
                  <c:v>1948.1770255018837</c:v>
                </c:pt>
                <c:pt idx="1305">
                  <c:v>146.19808835341087</c:v>
                </c:pt>
                <c:pt idx="1306">
                  <c:v>202.65033950794714</c:v>
                </c:pt>
                <c:pt idx="1307">
                  <c:v>628.77873882832591</c:v>
                </c:pt>
                <c:pt idx="1308">
                  <c:v>248.92947441827437</c:v>
                </c:pt>
                <c:pt idx="1309">
                  <c:v>-23.446427313527238</c:v>
                </c:pt>
                <c:pt idx="1310">
                  <c:v>-1078.3450313864889</c:v>
                </c:pt>
                <c:pt idx="1311">
                  <c:v>-1871.5285950014027</c:v>
                </c:pt>
                <c:pt idx="1312">
                  <c:v>-68.636418723262523</c:v>
                </c:pt>
                <c:pt idx="1313">
                  <c:v>-211.46026396959496</c:v>
                </c:pt>
                <c:pt idx="1314">
                  <c:v>-136.61268445566429</c:v>
                </c:pt>
                <c:pt idx="1315">
                  <c:v>-432.39374045622208</c:v>
                </c:pt>
                <c:pt idx="1316">
                  <c:v>422.39411425376238</c:v>
                </c:pt>
                <c:pt idx="1317">
                  <c:v>-1037.2135413421804</c:v>
                </c:pt>
                <c:pt idx="1318">
                  <c:v>382.99082221176741</c:v>
                </c:pt>
                <c:pt idx="1319">
                  <c:v>524.89833649098887</c:v>
                </c:pt>
                <c:pt idx="1320">
                  <c:v>181.40703091418948</c:v>
                </c:pt>
                <c:pt idx="1321">
                  <c:v>-114.77178394360953</c:v>
                </c:pt>
                <c:pt idx="1322">
                  <c:v>-248.18194935511542</c:v>
                </c:pt>
                <c:pt idx="1323">
                  <c:v>97.500231501032204</c:v>
                </c:pt>
                <c:pt idx="1324">
                  <c:v>391.35943598521112</c:v>
                </c:pt>
                <c:pt idx="1325">
                  <c:v>143.1597254086912</c:v>
                </c:pt>
                <c:pt idx="1326">
                  <c:v>-337.4913327359418</c:v>
                </c:pt>
                <c:pt idx="1327">
                  <c:v>-751.56891257736538</c:v>
                </c:pt>
                <c:pt idx="1328">
                  <c:v>381.17465663938003</c:v>
                </c:pt>
                <c:pt idx="1329">
                  <c:v>1336.6444221763632</c:v>
                </c:pt>
                <c:pt idx="1330">
                  <c:v>10.412915752231584</c:v>
                </c:pt>
                <c:pt idx="1331">
                  <c:v>-203.89416713369292</c:v>
                </c:pt>
                <c:pt idx="1332">
                  <c:v>409.54600774444964</c:v>
                </c:pt>
                <c:pt idx="1333">
                  <c:v>264.63950826236646</c:v>
                </c:pt>
                <c:pt idx="1334">
                  <c:v>-136.4564466333469</c:v>
                </c:pt>
                <c:pt idx="1335">
                  <c:v>-392.58094988276571</c:v>
                </c:pt>
                <c:pt idx="1336">
                  <c:v>-573.29963866317394</c:v>
                </c:pt>
                <c:pt idx="1337">
                  <c:v>-343.91152096921883</c:v>
                </c:pt>
                <c:pt idx="1338">
                  <c:v>-91.815916912583361</c:v>
                </c:pt>
                <c:pt idx="1339">
                  <c:v>207.25980226917545</c:v>
                </c:pt>
                <c:pt idx="1340">
                  <c:v>150.29544272714577</c:v>
                </c:pt>
                <c:pt idx="1341">
                  <c:v>-1663.5505892354222</c:v>
                </c:pt>
                <c:pt idx="1342">
                  <c:v>36.230273040422162</c:v>
                </c:pt>
                <c:pt idx="1343">
                  <c:v>-700.04294963787515</c:v>
                </c:pt>
                <c:pt idx="1344">
                  <c:v>-916.98881485341872</c:v>
                </c:pt>
                <c:pt idx="1345">
                  <c:v>394.53490170655004</c:v>
                </c:pt>
                <c:pt idx="1346">
                  <c:v>-473.31144449494082</c:v>
                </c:pt>
                <c:pt idx="1347">
                  <c:v>224.91387617912301</c:v>
                </c:pt>
                <c:pt idx="1348">
                  <c:v>208.59492958801297</c:v>
                </c:pt>
                <c:pt idx="1349">
                  <c:v>-667.57645248284507</c:v>
                </c:pt>
                <c:pt idx="1350">
                  <c:v>-1019.5262667826389</c:v>
                </c:pt>
                <c:pt idx="1351">
                  <c:v>492.40851569635743</c:v>
                </c:pt>
                <c:pt idx="1352">
                  <c:v>573.5325139770066</c:v>
                </c:pt>
                <c:pt idx="1353">
                  <c:v>-345.41261499224083</c:v>
                </c:pt>
                <c:pt idx="1354">
                  <c:v>356.25913516421565</c:v>
                </c:pt>
                <c:pt idx="1355">
                  <c:v>-80.206810813408538</c:v>
                </c:pt>
                <c:pt idx="1356">
                  <c:v>55.078928969436447</c:v>
                </c:pt>
                <c:pt idx="1357">
                  <c:v>1631.1193696307728</c:v>
                </c:pt>
                <c:pt idx="1358">
                  <c:v>-524.46607075175393</c:v>
                </c:pt>
                <c:pt idx="1359">
                  <c:v>78.374298285087661</c:v>
                </c:pt>
                <c:pt idx="1360">
                  <c:v>192.93880667963981</c:v>
                </c:pt>
                <c:pt idx="1361">
                  <c:v>-114.14894725915576</c:v>
                </c:pt>
                <c:pt idx="1362">
                  <c:v>-233.07550632763605</c:v>
                </c:pt>
                <c:pt idx="1363">
                  <c:v>229.14080342841294</c:v>
                </c:pt>
                <c:pt idx="1364">
                  <c:v>-106.54829183282891</c:v>
                </c:pt>
                <c:pt idx="1365">
                  <c:v>166.41116980217316</c:v>
                </c:pt>
                <c:pt idx="1366">
                  <c:v>565.98156726458876</c:v>
                </c:pt>
                <c:pt idx="1367">
                  <c:v>-456.86329592190486</c:v>
                </c:pt>
                <c:pt idx="1368">
                  <c:v>602.06118893704138</c:v>
                </c:pt>
                <c:pt idx="1369">
                  <c:v>567.39031133226536</c:v>
                </c:pt>
                <c:pt idx="1370">
                  <c:v>-18.165933054482366</c:v>
                </c:pt>
                <c:pt idx="1371">
                  <c:v>-258.33058343033804</c:v>
                </c:pt>
                <c:pt idx="1372">
                  <c:v>108.72021032975294</c:v>
                </c:pt>
                <c:pt idx="1373">
                  <c:v>135.4486753839378</c:v>
                </c:pt>
                <c:pt idx="1374">
                  <c:v>-970.72073498775626</c:v>
                </c:pt>
                <c:pt idx="1375">
                  <c:v>215.4527695845095</c:v>
                </c:pt>
                <c:pt idx="1376">
                  <c:v>33.348216231643619</c:v>
                </c:pt>
                <c:pt idx="1377">
                  <c:v>725.92809167574114</c:v>
                </c:pt>
                <c:pt idx="1378">
                  <c:v>33.840405844859106</c:v>
                </c:pt>
                <c:pt idx="1379">
                  <c:v>-1049.1150244689504</c:v>
                </c:pt>
                <c:pt idx="1380">
                  <c:v>44.426759404292852</c:v>
                </c:pt>
                <c:pt idx="1381">
                  <c:v>398.99249469618758</c:v>
                </c:pt>
                <c:pt idx="1382">
                  <c:v>98.755075732877003</c:v>
                </c:pt>
                <c:pt idx="1383">
                  <c:v>1.91628153414797</c:v>
                </c:pt>
                <c:pt idx="1384">
                  <c:v>-2508.606086234146</c:v>
                </c:pt>
                <c:pt idx="1385">
                  <c:v>821.25259669051093</c:v>
                </c:pt>
                <c:pt idx="1386">
                  <c:v>-118.60312963074034</c:v>
                </c:pt>
                <c:pt idx="1387">
                  <c:v>-1043.4578788996187</c:v>
                </c:pt>
                <c:pt idx="1388">
                  <c:v>-144.50332002255209</c:v>
                </c:pt>
                <c:pt idx="1389">
                  <c:v>506.67016278602887</c:v>
                </c:pt>
                <c:pt idx="1390">
                  <c:v>303.7753242255344</c:v>
                </c:pt>
                <c:pt idx="1391">
                  <c:v>-352.14646741911974</c:v>
                </c:pt>
                <c:pt idx="1392">
                  <c:v>286.46150592571917</c:v>
                </c:pt>
                <c:pt idx="1393">
                  <c:v>389.69024430929858</c:v>
                </c:pt>
                <c:pt idx="1394">
                  <c:v>31.611207156462342</c:v>
                </c:pt>
                <c:pt idx="1395">
                  <c:v>327.19902325398164</c:v>
                </c:pt>
                <c:pt idx="1396">
                  <c:v>390.92955897411309</c:v>
                </c:pt>
                <c:pt idx="1397">
                  <c:v>-1031.2241459299869</c:v>
                </c:pt>
                <c:pt idx="1398">
                  <c:v>-26.021713616310763</c:v>
                </c:pt>
                <c:pt idx="1399">
                  <c:v>-293.57928571238381</c:v>
                </c:pt>
                <c:pt idx="1400">
                  <c:v>443.30095008401452</c:v>
                </c:pt>
                <c:pt idx="1401">
                  <c:v>-438.81356405866245</c:v>
                </c:pt>
                <c:pt idx="1402">
                  <c:v>-987.42225228200618</c:v>
                </c:pt>
                <c:pt idx="1403">
                  <c:v>290.90724899333281</c:v>
                </c:pt>
                <c:pt idx="1404">
                  <c:v>299.34919641241186</c:v>
                </c:pt>
                <c:pt idx="1405">
                  <c:v>-614.16786659889704</c:v>
                </c:pt>
                <c:pt idx="1406">
                  <c:v>232.35622765551216</c:v>
                </c:pt>
                <c:pt idx="1407">
                  <c:v>-231.1035909736579</c:v>
                </c:pt>
                <c:pt idx="1408">
                  <c:v>328.75377948752089</c:v>
                </c:pt>
                <c:pt idx="1409">
                  <c:v>315.27199140565085</c:v>
                </c:pt>
                <c:pt idx="1410">
                  <c:v>-276.05017170501242</c:v>
                </c:pt>
                <c:pt idx="1411">
                  <c:v>23.170437893318422</c:v>
                </c:pt>
                <c:pt idx="1412">
                  <c:v>-19.287312331032126</c:v>
                </c:pt>
                <c:pt idx="1413">
                  <c:v>637.36871436143292</c:v>
                </c:pt>
                <c:pt idx="1414">
                  <c:v>527.87789358940506</c:v>
                </c:pt>
                <c:pt idx="1415">
                  <c:v>313.62758601269184</c:v>
                </c:pt>
                <c:pt idx="1416">
                  <c:v>-462.7615485973422</c:v>
                </c:pt>
                <c:pt idx="1417">
                  <c:v>179.34969013928981</c:v>
                </c:pt>
                <c:pt idx="1418">
                  <c:v>-362.7172759799945</c:v>
                </c:pt>
                <c:pt idx="1419">
                  <c:v>-2807.5114987394404</c:v>
                </c:pt>
                <c:pt idx="1420">
                  <c:v>-205.53383809282536</c:v>
                </c:pt>
                <c:pt idx="1421">
                  <c:v>-794.99642314286984</c:v>
                </c:pt>
                <c:pt idx="1422">
                  <c:v>198.25526075156404</c:v>
                </c:pt>
                <c:pt idx="1423">
                  <c:v>-235.21855129013079</c:v>
                </c:pt>
                <c:pt idx="1424">
                  <c:v>416.10403004352702</c:v>
                </c:pt>
                <c:pt idx="1425">
                  <c:v>143.39175397777353</c:v>
                </c:pt>
                <c:pt idx="1426">
                  <c:v>94.53067876844591</c:v>
                </c:pt>
                <c:pt idx="1427">
                  <c:v>-35.575242172699063</c:v>
                </c:pt>
                <c:pt idx="1428">
                  <c:v>-1513.5428587810227</c:v>
                </c:pt>
                <c:pt idx="1429">
                  <c:v>-705.2492553114148</c:v>
                </c:pt>
                <c:pt idx="1430">
                  <c:v>313.53072427286429</c:v>
                </c:pt>
                <c:pt idx="1431">
                  <c:v>-1269.3476245669572</c:v>
                </c:pt>
                <c:pt idx="1432">
                  <c:v>-45.995512807318619</c:v>
                </c:pt>
                <c:pt idx="1433">
                  <c:v>78.698050102806747</c:v>
                </c:pt>
                <c:pt idx="1434">
                  <c:v>118.25637625894342</c:v>
                </c:pt>
                <c:pt idx="1435">
                  <c:v>413.80323292273556</c:v>
                </c:pt>
                <c:pt idx="1436">
                  <c:v>4.9493393271891364</c:v>
                </c:pt>
                <c:pt idx="1437">
                  <c:v>-159.52510546213671</c:v>
                </c:pt>
                <c:pt idx="1438">
                  <c:v>-368.60555694897357</c:v>
                </c:pt>
                <c:pt idx="1439">
                  <c:v>338.41039271548743</c:v>
                </c:pt>
                <c:pt idx="1440">
                  <c:v>-959.22509371013075</c:v>
                </c:pt>
                <c:pt idx="1441">
                  <c:v>447.51164737135332</c:v>
                </c:pt>
                <c:pt idx="1442">
                  <c:v>-177.52461426896798</c:v>
                </c:pt>
                <c:pt idx="1443">
                  <c:v>177.35216465078838</c:v>
                </c:pt>
                <c:pt idx="1444">
                  <c:v>491.17348841071839</c:v>
                </c:pt>
                <c:pt idx="1445">
                  <c:v>146.30766902563619</c:v>
                </c:pt>
                <c:pt idx="1446">
                  <c:v>124.33323289433042</c:v>
                </c:pt>
                <c:pt idx="1447">
                  <c:v>217.32356170417074</c:v>
                </c:pt>
                <c:pt idx="1448">
                  <c:v>-304.30417004590333</c:v>
                </c:pt>
                <c:pt idx="1449">
                  <c:v>40.999946124792132</c:v>
                </c:pt>
                <c:pt idx="1450">
                  <c:v>-490.64301706175638</c:v>
                </c:pt>
                <c:pt idx="1451">
                  <c:v>456.34870927420889</c:v>
                </c:pt>
                <c:pt idx="1452">
                  <c:v>53.020667580558438</c:v>
                </c:pt>
                <c:pt idx="1453">
                  <c:v>210.3947707481982</c:v>
                </c:pt>
                <c:pt idx="1454">
                  <c:v>-328.48712708991434</c:v>
                </c:pt>
                <c:pt idx="1455">
                  <c:v>-304.64359785729494</c:v>
                </c:pt>
                <c:pt idx="1456">
                  <c:v>-549.43415866428313</c:v>
                </c:pt>
                <c:pt idx="1457">
                  <c:v>-159.44401393112275</c:v>
                </c:pt>
                <c:pt idx="1458">
                  <c:v>346.96320055703575</c:v>
                </c:pt>
                <c:pt idx="1459">
                  <c:v>69.238596592658155</c:v>
                </c:pt>
                <c:pt idx="1460">
                  <c:v>313.16640188273198</c:v>
                </c:pt>
                <c:pt idx="1461">
                  <c:v>60.624537025610834</c:v>
                </c:pt>
                <c:pt idx="1462">
                  <c:v>297.21026556681579</c:v>
                </c:pt>
                <c:pt idx="1463">
                  <c:v>-438.71675975437165</c:v>
                </c:pt>
                <c:pt idx="1464">
                  <c:v>-238.75660965174529</c:v>
                </c:pt>
                <c:pt idx="1465">
                  <c:v>-208.59366616747116</c:v>
                </c:pt>
                <c:pt idx="1466">
                  <c:v>6.4113353120101237</c:v>
                </c:pt>
                <c:pt idx="1467">
                  <c:v>-1540.2754928738464</c:v>
                </c:pt>
                <c:pt idx="1468">
                  <c:v>-156.14177099271183</c:v>
                </c:pt>
                <c:pt idx="1469">
                  <c:v>144.95175931664699</c:v>
                </c:pt>
                <c:pt idx="1470">
                  <c:v>1059.879227012161</c:v>
                </c:pt>
                <c:pt idx="1471">
                  <c:v>267.46453469405606</c:v>
                </c:pt>
                <c:pt idx="1472">
                  <c:v>-50.974553675388734</c:v>
                </c:pt>
                <c:pt idx="1473">
                  <c:v>150.04683893654976</c:v>
                </c:pt>
                <c:pt idx="1474">
                  <c:v>-241.42493971234285</c:v>
                </c:pt>
                <c:pt idx="1475">
                  <c:v>-1483.8620095272304</c:v>
                </c:pt>
                <c:pt idx="1476">
                  <c:v>-361.32316732877325</c:v>
                </c:pt>
                <c:pt idx="1477">
                  <c:v>-71.246655229950647</c:v>
                </c:pt>
                <c:pt idx="1478">
                  <c:v>757.7648887927171</c:v>
                </c:pt>
                <c:pt idx="1479">
                  <c:v>358.60941074043922</c:v>
                </c:pt>
                <c:pt idx="1480">
                  <c:v>152.34774724748036</c:v>
                </c:pt>
                <c:pt idx="1481">
                  <c:v>157.22097427145923</c:v>
                </c:pt>
                <c:pt idx="1482">
                  <c:v>373.31917901713632</c:v>
                </c:pt>
                <c:pt idx="1483">
                  <c:v>-41.992760011308974</c:v>
                </c:pt>
                <c:pt idx="1484">
                  <c:v>-964.645223854297</c:v>
                </c:pt>
                <c:pt idx="1485">
                  <c:v>-24.495296283505468</c:v>
                </c:pt>
                <c:pt idx="1486">
                  <c:v>83.377537760474866</c:v>
                </c:pt>
                <c:pt idx="1487">
                  <c:v>-259.02428747010185</c:v>
                </c:pt>
                <c:pt idx="1488">
                  <c:v>-239.76318815964669</c:v>
                </c:pt>
                <c:pt idx="1489">
                  <c:v>-490.78750637714006</c:v>
                </c:pt>
                <c:pt idx="1490">
                  <c:v>-203.28389172343782</c:v>
                </c:pt>
                <c:pt idx="1491">
                  <c:v>698.89231658749236</c:v>
                </c:pt>
                <c:pt idx="1492">
                  <c:v>19.179380775194886</c:v>
                </c:pt>
                <c:pt idx="1493">
                  <c:v>-1329.6705233257053</c:v>
                </c:pt>
                <c:pt idx="1494">
                  <c:v>150.82876884573784</c:v>
                </c:pt>
                <c:pt idx="1495">
                  <c:v>-2728.0023029899025</c:v>
                </c:pt>
                <c:pt idx="1496">
                  <c:v>-972.13811772950748</c:v>
                </c:pt>
                <c:pt idx="1497">
                  <c:v>451.74210167141018</c:v>
                </c:pt>
                <c:pt idx="1498">
                  <c:v>201.02000763043998</c:v>
                </c:pt>
                <c:pt idx="1499">
                  <c:v>135.35834267573159</c:v>
                </c:pt>
                <c:pt idx="1500">
                  <c:v>-96.025613881145546</c:v>
                </c:pt>
                <c:pt idx="1501">
                  <c:v>-238.93209142344404</c:v>
                </c:pt>
                <c:pt idx="1502">
                  <c:v>-414.9286701583269</c:v>
                </c:pt>
                <c:pt idx="1503">
                  <c:v>-710.61502324757998</c:v>
                </c:pt>
                <c:pt idx="1504">
                  <c:v>229.34875587924057</c:v>
                </c:pt>
                <c:pt idx="1505">
                  <c:v>-33.359656050245349</c:v>
                </c:pt>
                <c:pt idx="1506">
                  <c:v>1047.0205828883309</c:v>
                </c:pt>
                <c:pt idx="1507">
                  <c:v>405.55138109723589</c:v>
                </c:pt>
                <c:pt idx="1508">
                  <c:v>-257.96097537544665</c:v>
                </c:pt>
                <c:pt idx="1509">
                  <c:v>594.69502203532556</c:v>
                </c:pt>
                <c:pt idx="1510">
                  <c:v>0.18458980347884335</c:v>
                </c:pt>
                <c:pt idx="1511">
                  <c:v>593.48442895027119</c:v>
                </c:pt>
                <c:pt idx="1512">
                  <c:v>526.01779562094157</c:v>
                </c:pt>
                <c:pt idx="1513">
                  <c:v>421.83614071188617</c:v>
                </c:pt>
                <c:pt idx="1514">
                  <c:v>1387.5130100970837</c:v>
                </c:pt>
                <c:pt idx="1515">
                  <c:v>13.576524366049853</c:v>
                </c:pt>
                <c:pt idx="1516">
                  <c:v>-173.86940573163656</c:v>
                </c:pt>
                <c:pt idx="1517">
                  <c:v>-361.85046310366579</c:v>
                </c:pt>
                <c:pt idx="1518">
                  <c:v>139.40449569020984</c:v>
                </c:pt>
                <c:pt idx="1519">
                  <c:v>29.08292388716427</c:v>
                </c:pt>
                <c:pt idx="1520">
                  <c:v>427.83293328722709</c:v>
                </c:pt>
                <c:pt idx="1521">
                  <c:v>-329.7740466313694</c:v>
                </c:pt>
                <c:pt idx="1522">
                  <c:v>525.20542185273189</c:v>
                </c:pt>
                <c:pt idx="1523">
                  <c:v>184.44521661945709</c:v>
                </c:pt>
                <c:pt idx="1524">
                  <c:v>29.726667229440523</c:v>
                </c:pt>
                <c:pt idx="1525">
                  <c:v>368.31142833677313</c:v>
                </c:pt>
                <c:pt idx="1526">
                  <c:v>-71.582674224892799</c:v>
                </c:pt>
                <c:pt idx="1527">
                  <c:v>195.91191172706976</c:v>
                </c:pt>
                <c:pt idx="1528">
                  <c:v>19.969919926906186</c:v>
                </c:pt>
                <c:pt idx="1529">
                  <c:v>1292.7910489080195</c:v>
                </c:pt>
                <c:pt idx="1530">
                  <c:v>-1104.0329401820534</c:v>
                </c:pt>
                <c:pt idx="1531">
                  <c:v>707.20129801822168</c:v>
                </c:pt>
                <c:pt idx="1532">
                  <c:v>503.1529665734879</c:v>
                </c:pt>
                <c:pt idx="1533">
                  <c:v>242.53263796453484</c:v>
                </c:pt>
                <c:pt idx="1534">
                  <c:v>-148.81146368307191</c:v>
                </c:pt>
                <c:pt idx="1535">
                  <c:v>-393.1279884500741</c:v>
                </c:pt>
                <c:pt idx="1536">
                  <c:v>228.17266370984271</c:v>
                </c:pt>
                <c:pt idx="1537">
                  <c:v>-64.050144226182738</c:v>
                </c:pt>
                <c:pt idx="1538">
                  <c:v>-443.17385508607413</c:v>
                </c:pt>
                <c:pt idx="1539">
                  <c:v>-29.417856938467594</c:v>
                </c:pt>
                <c:pt idx="1540">
                  <c:v>-40.802638948375034</c:v>
                </c:pt>
                <c:pt idx="1541">
                  <c:v>-378.82373855833873</c:v>
                </c:pt>
                <c:pt idx="1542">
                  <c:v>-356.00766695293441</c:v>
                </c:pt>
                <c:pt idx="1543">
                  <c:v>614.79743443550979</c:v>
                </c:pt>
                <c:pt idx="1544">
                  <c:v>166.05526911249149</c:v>
                </c:pt>
                <c:pt idx="1545">
                  <c:v>501.10852994853803</c:v>
                </c:pt>
                <c:pt idx="1546">
                  <c:v>462.47422092355407</c:v>
                </c:pt>
                <c:pt idx="1547">
                  <c:v>190.93541908443808</c:v>
                </c:pt>
                <c:pt idx="1548">
                  <c:v>63.713725128600117</c:v>
                </c:pt>
                <c:pt idx="1549">
                  <c:v>316.36971993216184</c:v>
                </c:pt>
                <c:pt idx="1550">
                  <c:v>-906.9749053976243</c:v>
                </c:pt>
                <c:pt idx="1551">
                  <c:v>1098.5949811016162</c:v>
                </c:pt>
                <c:pt idx="1552">
                  <c:v>-8.7154994170422242</c:v>
                </c:pt>
                <c:pt idx="1553">
                  <c:v>201.49350149227092</c:v>
                </c:pt>
                <c:pt idx="1554">
                  <c:v>210.38021276940731</c:v>
                </c:pt>
                <c:pt idx="1555">
                  <c:v>485.13384219510908</c:v>
                </c:pt>
                <c:pt idx="1556">
                  <c:v>-247.9319483099689</c:v>
                </c:pt>
                <c:pt idx="1557">
                  <c:v>237.39880924569297</c:v>
                </c:pt>
                <c:pt idx="1558">
                  <c:v>-375.45409439529476</c:v>
                </c:pt>
                <c:pt idx="1559">
                  <c:v>-1024.8900888251262</c:v>
                </c:pt>
                <c:pt idx="1560">
                  <c:v>41.439049312201405</c:v>
                </c:pt>
                <c:pt idx="1561">
                  <c:v>87.038262007856019</c:v>
                </c:pt>
                <c:pt idx="1562">
                  <c:v>-10.619335844549823</c:v>
                </c:pt>
                <c:pt idx="1563">
                  <c:v>14.108473939001897</c:v>
                </c:pt>
                <c:pt idx="1564">
                  <c:v>-1904.4925973505465</c:v>
                </c:pt>
                <c:pt idx="1565">
                  <c:v>721.39526789114552</c:v>
                </c:pt>
                <c:pt idx="1566">
                  <c:v>-428.79946153896435</c:v>
                </c:pt>
                <c:pt idx="1567">
                  <c:v>-44.960069842864641</c:v>
                </c:pt>
                <c:pt idx="1568">
                  <c:v>43.343335838042549</c:v>
                </c:pt>
                <c:pt idx="1569">
                  <c:v>214.55760822367984</c:v>
                </c:pt>
                <c:pt idx="1570">
                  <c:v>-39.193611679251717</c:v>
                </c:pt>
                <c:pt idx="1571">
                  <c:v>330.37033807006628</c:v>
                </c:pt>
                <c:pt idx="1572">
                  <c:v>169.49567562792322</c:v>
                </c:pt>
                <c:pt idx="1573">
                  <c:v>-398.86021024193815</c:v>
                </c:pt>
                <c:pt idx="1574">
                  <c:v>-483.60903944893812</c:v>
                </c:pt>
                <c:pt idx="1575">
                  <c:v>-255.58001316244736</c:v>
                </c:pt>
                <c:pt idx="1576">
                  <c:v>194.62794151796857</c:v>
                </c:pt>
                <c:pt idx="1577">
                  <c:v>183.33134722675663</c:v>
                </c:pt>
                <c:pt idx="1578">
                  <c:v>173.57132304667584</c:v>
                </c:pt>
                <c:pt idx="1579">
                  <c:v>-550.87479307228932</c:v>
                </c:pt>
                <c:pt idx="1580">
                  <c:v>-56.145491426498836</c:v>
                </c:pt>
                <c:pt idx="1581">
                  <c:v>133.09052524726451</c:v>
                </c:pt>
                <c:pt idx="1582">
                  <c:v>-1702.7386511132181</c:v>
                </c:pt>
                <c:pt idx="1583">
                  <c:v>345.89985788814693</c:v>
                </c:pt>
                <c:pt idx="1584">
                  <c:v>163.55799556059242</c:v>
                </c:pt>
                <c:pt idx="1585">
                  <c:v>-724.14190078115644</c:v>
                </c:pt>
                <c:pt idx="1586">
                  <c:v>-257.7191504696375</c:v>
                </c:pt>
                <c:pt idx="1587">
                  <c:v>53.907566230371231</c:v>
                </c:pt>
                <c:pt idx="1588">
                  <c:v>115.25468288073205</c:v>
                </c:pt>
                <c:pt idx="1589">
                  <c:v>950.67728993776313</c:v>
                </c:pt>
                <c:pt idx="1590">
                  <c:v>168.3892762009616</c:v>
                </c:pt>
                <c:pt idx="1591">
                  <c:v>-284.24379549525474</c:v>
                </c:pt>
                <c:pt idx="1592">
                  <c:v>-859.24100706508352</c:v>
                </c:pt>
                <c:pt idx="1593">
                  <c:v>14.362661809804877</c:v>
                </c:pt>
                <c:pt idx="1594">
                  <c:v>-891.99154828035205</c:v>
                </c:pt>
                <c:pt idx="1595">
                  <c:v>419.81168447443292</c:v>
                </c:pt>
                <c:pt idx="1596">
                  <c:v>201.12850313903982</c:v>
                </c:pt>
                <c:pt idx="1597">
                  <c:v>-240.39783144999046</c:v>
                </c:pt>
                <c:pt idx="1598">
                  <c:v>104.80774885960045</c:v>
                </c:pt>
                <c:pt idx="1599">
                  <c:v>-454.13114698471145</c:v>
                </c:pt>
                <c:pt idx="1600">
                  <c:v>87.563686301617963</c:v>
                </c:pt>
                <c:pt idx="1601">
                  <c:v>-301.03004403838918</c:v>
                </c:pt>
                <c:pt idx="1602">
                  <c:v>-231.26676401844702</c:v>
                </c:pt>
                <c:pt idx="1603">
                  <c:v>-1090.7156709646958</c:v>
                </c:pt>
                <c:pt idx="1604">
                  <c:v>-94.115894549019004</c:v>
                </c:pt>
                <c:pt idx="1605">
                  <c:v>-248.77676873597966</c:v>
                </c:pt>
                <c:pt idx="1606">
                  <c:v>14.663329094949859</c:v>
                </c:pt>
                <c:pt idx="1607">
                  <c:v>242.83789541043825</c:v>
                </c:pt>
                <c:pt idx="1608">
                  <c:v>420.72261383870546</c:v>
                </c:pt>
                <c:pt idx="1609">
                  <c:v>-7.4098176460311151</c:v>
                </c:pt>
                <c:pt idx="1610">
                  <c:v>936.99203067265046</c:v>
                </c:pt>
                <c:pt idx="1611">
                  <c:v>-348.31250636681489</c:v>
                </c:pt>
                <c:pt idx="1612">
                  <c:v>-2919.9641228127048</c:v>
                </c:pt>
                <c:pt idx="1613">
                  <c:v>-158.83470123659549</c:v>
                </c:pt>
                <c:pt idx="1614">
                  <c:v>-230.74655417248914</c:v>
                </c:pt>
                <c:pt idx="1615">
                  <c:v>340.56691002874527</c:v>
                </c:pt>
                <c:pt idx="1616">
                  <c:v>73.719900304904854</c:v>
                </c:pt>
                <c:pt idx="1617">
                  <c:v>-951.65965540807338</c:v>
                </c:pt>
                <c:pt idx="1618">
                  <c:v>468.89133309014755</c:v>
                </c:pt>
                <c:pt idx="1619">
                  <c:v>1071.428200234825</c:v>
                </c:pt>
                <c:pt idx="1620">
                  <c:v>-347.84935645303904</c:v>
                </c:pt>
                <c:pt idx="1621">
                  <c:v>-76.35616581340355</c:v>
                </c:pt>
                <c:pt idx="1622">
                  <c:v>313.15245311681429</c:v>
                </c:pt>
                <c:pt idx="1623">
                  <c:v>-178.1744398597109</c:v>
                </c:pt>
                <c:pt idx="1624">
                  <c:v>71.959015716102385</c:v>
                </c:pt>
                <c:pt idx="1625">
                  <c:v>-466.6710205065549</c:v>
                </c:pt>
                <c:pt idx="1626">
                  <c:v>819.82513490605493</c:v>
                </c:pt>
                <c:pt idx="1627">
                  <c:v>-565.69658986418676</c:v>
                </c:pt>
                <c:pt idx="1628">
                  <c:v>-185.13973510434653</c:v>
                </c:pt>
                <c:pt idx="1629">
                  <c:v>95.110684186046228</c:v>
                </c:pt>
                <c:pt idx="1630">
                  <c:v>-38.352129860478044</c:v>
                </c:pt>
                <c:pt idx="1631">
                  <c:v>-2822.8978661135693</c:v>
                </c:pt>
                <c:pt idx="1632">
                  <c:v>91.068211250337299</c:v>
                </c:pt>
                <c:pt idx="1633">
                  <c:v>-29.447725880402913</c:v>
                </c:pt>
                <c:pt idx="1634">
                  <c:v>303.1279000699061</c:v>
                </c:pt>
                <c:pt idx="1635">
                  <c:v>844.56351306054603</c:v>
                </c:pt>
                <c:pt idx="1636">
                  <c:v>161.80111437249047</c:v>
                </c:pt>
                <c:pt idx="1637">
                  <c:v>194.03238558145642</c:v>
                </c:pt>
                <c:pt idx="1638">
                  <c:v>252.02003095908503</c:v>
                </c:pt>
                <c:pt idx="1639">
                  <c:v>-139.96016292199715</c:v>
                </c:pt>
                <c:pt idx="1640">
                  <c:v>-2061.0978186556745</c:v>
                </c:pt>
                <c:pt idx="1641">
                  <c:v>407.03385942172747</c:v>
                </c:pt>
                <c:pt idx="1642">
                  <c:v>-408.92110083229431</c:v>
                </c:pt>
                <c:pt idx="1643">
                  <c:v>-84.799933172250803</c:v>
                </c:pt>
                <c:pt idx="1644">
                  <c:v>-479.41808929270542</c:v>
                </c:pt>
                <c:pt idx="1645">
                  <c:v>193.68275934172129</c:v>
                </c:pt>
                <c:pt idx="1646">
                  <c:v>309.76531151426821</c:v>
                </c:pt>
                <c:pt idx="1647">
                  <c:v>212.03875524354294</c:v>
                </c:pt>
                <c:pt idx="1648">
                  <c:v>18.133841531271173</c:v>
                </c:pt>
                <c:pt idx="1649">
                  <c:v>-78.352180325268932</c:v>
                </c:pt>
                <c:pt idx="1650">
                  <c:v>-1194.6389189730642</c:v>
                </c:pt>
                <c:pt idx="1651">
                  <c:v>-699.79026760724037</c:v>
                </c:pt>
                <c:pt idx="1652">
                  <c:v>-337.84892904950141</c:v>
                </c:pt>
                <c:pt idx="1653">
                  <c:v>-87.249281292766909</c:v>
                </c:pt>
                <c:pt idx="1654">
                  <c:v>-322.14287187735226</c:v>
                </c:pt>
                <c:pt idx="1655">
                  <c:v>-139.44733610457365</c:v>
                </c:pt>
                <c:pt idx="1656">
                  <c:v>-1857.0369111468137</c:v>
                </c:pt>
                <c:pt idx="1657">
                  <c:v>-245.95612478988869</c:v>
                </c:pt>
                <c:pt idx="1658">
                  <c:v>-597.60943429086637</c:v>
                </c:pt>
                <c:pt idx="1659">
                  <c:v>152.73482724884843</c:v>
                </c:pt>
                <c:pt idx="1660">
                  <c:v>-81.746700369018754</c:v>
                </c:pt>
                <c:pt idx="1661">
                  <c:v>-78.670326338909831</c:v>
                </c:pt>
                <c:pt idx="1662">
                  <c:v>188.41097282161491</c:v>
                </c:pt>
                <c:pt idx="1663">
                  <c:v>-42.234340478160902</c:v>
                </c:pt>
                <c:pt idx="1664">
                  <c:v>-307.15528615337172</c:v>
                </c:pt>
                <c:pt idx="1665">
                  <c:v>240.10566130287225</c:v>
                </c:pt>
                <c:pt idx="1666">
                  <c:v>-613.48460340457905</c:v>
                </c:pt>
                <c:pt idx="1667">
                  <c:v>357.58048508405193</c:v>
                </c:pt>
                <c:pt idx="1668">
                  <c:v>290.37897700113541</c:v>
                </c:pt>
                <c:pt idx="1669">
                  <c:v>476.57763742745431</c:v>
                </c:pt>
                <c:pt idx="1670">
                  <c:v>303.54370579414558</c:v>
                </c:pt>
                <c:pt idx="1671">
                  <c:v>145.81616769345601</c:v>
                </c:pt>
                <c:pt idx="1672">
                  <c:v>-163.85738087633763</c:v>
                </c:pt>
                <c:pt idx="1673">
                  <c:v>-301.1933547811177</c:v>
                </c:pt>
                <c:pt idx="1674">
                  <c:v>56.528756586109921</c:v>
                </c:pt>
                <c:pt idx="1675">
                  <c:v>-154.61057832647361</c:v>
                </c:pt>
                <c:pt idx="1676">
                  <c:v>540.57757172675292</c:v>
                </c:pt>
                <c:pt idx="1677">
                  <c:v>-14.297380363183947</c:v>
                </c:pt>
                <c:pt idx="1678">
                  <c:v>-93.853850704853812</c:v>
                </c:pt>
                <c:pt idx="1679">
                  <c:v>284.5132836992027</c:v>
                </c:pt>
                <c:pt idx="1680">
                  <c:v>-128.43245716400122</c:v>
                </c:pt>
                <c:pt idx="1681">
                  <c:v>219.47551112831479</c:v>
                </c:pt>
                <c:pt idx="1682">
                  <c:v>138.35831546839154</c:v>
                </c:pt>
                <c:pt idx="1683">
                  <c:v>-1676.6321542606397</c:v>
                </c:pt>
                <c:pt idx="1684">
                  <c:v>172.67385751022857</c:v>
                </c:pt>
                <c:pt idx="1685">
                  <c:v>366.93712998771707</c:v>
                </c:pt>
                <c:pt idx="1686">
                  <c:v>981.81890557930819</c:v>
                </c:pt>
                <c:pt idx="1687">
                  <c:v>-816.60172557689043</c:v>
                </c:pt>
                <c:pt idx="1688">
                  <c:v>-446.94908906401906</c:v>
                </c:pt>
                <c:pt idx="1689">
                  <c:v>401.89302862187947</c:v>
                </c:pt>
                <c:pt idx="1690">
                  <c:v>64.131167764139491</c:v>
                </c:pt>
                <c:pt idx="1691">
                  <c:v>-0.60336822945760105</c:v>
                </c:pt>
                <c:pt idx="1692">
                  <c:v>61.470905518204745</c:v>
                </c:pt>
                <c:pt idx="1693">
                  <c:v>243.68228114156886</c:v>
                </c:pt>
                <c:pt idx="1694">
                  <c:v>-442.75549455398141</c:v>
                </c:pt>
                <c:pt idx="1695">
                  <c:v>124.61515839066442</c:v>
                </c:pt>
                <c:pt idx="1696">
                  <c:v>-566.60486147649362</c:v>
                </c:pt>
                <c:pt idx="1697">
                  <c:v>309.33311949217523</c:v>
                </c:pt>
                <c:pt idx="1698">
                  <c:v>308.23594721626341</c:v>
                </c:pt>
                <c:pt idx="1699">
                  <c:v>-293.81482267698993</c:v>
                </c:pt>
                <c:pt idx="1700">
                  <c:v>502.18488973380909</c:v>
                </c:pt>
                <c:pt idx="1701">
                  <c:v>-377.7499606289548</c:v>
                </c:pt>
                <c:pt idx="1702">
                  <c:v>-583.1654197941175</c:v>
                </c:pt>
                <c:pt idx="1703">
                  <c:v>140.15432191852915</c:v>
                </c:pt>
                <c:pt idx="1704">
                  <c:v>-64.721281131217665</c:v>
                </c:pt>
                <c:pt idx="1705">
                  <c:v>359.92884497432897</c:v>
                </c:pt>
                <c:pt idx="1706">
                  <c:v>362.07610859751367</c:v>
                </c:pt>
                <c:pt idx="1707">
                  <c:v>-435.8808264097604</c:v>
                </c:pt>
                <c:pt idx="1708">
                  <c:v>382.32864890711335</c:v>
                </c:pt>
                <c:pt idx="1709">
                  <c:v>-147.04237252012672</c:v>
                </c:pt>
                <c:pt idx="1710">
                  <c:v>137.27379329180667</c:v>
                </c:pt>
                <c:pt idx="1711">
                  <c:v>-282.12297240796124</c:v>
                </c:pt>
                <c:pt idx="1712">
                  <c:v>339.21176227096157</c:v>
                </c:pt>
                <c:pt idx="1713">
                  <c:v>-24.346135604531014</c:v>
                </c:pt>
                <c:pt idx="1714">
                  <c:v>-636.64518801586837</c:v>
                </c:pt>
                <c:pt idx="1715">
                  <c:v>-642.14703847084979</c:v>
                </c:pt>
                <c:pt idx="1716">
                  <c:v>92.708558111071397</c:v>
                </c:pt>
                <c:pt idx="1717">
                  <c:v>183.95234456387982</c:v>
                </c:pt>
                <c:pt idx="1718">
                  <c:v>46.404921218503773</c:v>
                </c:pt>
                <c:pt idx="1719">
                  <c:v>263.29264076424317</c:v>
                </c:pt>
                <c:pt idx="1720">
                  <c:v>-135.8885322619052</c:v>
                </c:pt>
                <c:pt idx="1721">
                  <c:v>227.02918913059762</c:v>
                </c:pt>
                <c:pt idx="1722">
                  <c:v>170.34951871935618</c:v>
                </c:pt>
                <c:pt idx="1723">
                  <c:v>440.50643090429799</c:v>
                </c:pt>
                <c:pt idx="1724">
                  <c:v>182.19360299074106</c:v>
                </c:pt>
                <c:pt idx="1725">
                  <c:v>438.71182887658824</c:v>
                </c:pt>
                <c:pt idx="1726">
                  <c:v>523.99877554282557</c:v>
                </c:pt>
                <c:pt idx="1727">
                  <c:v>-244.79926039487964</c:v>
                </c:pt>
                <c:pt idx="1728">
                  <c:v>88.217087990448249</c:v>
                </c:pt>
                <c:pt idx="1729">
                  <c:v>-98.045603638056491</c:v>
                </c:pt>
                <c:pt idx="1730">
                  <c:v>-268.50409298841055</c:v>
                </c:pt>
                <c:pt idx="1731">
                  <c:v>138.45390941532742</c:v>
                </c:pt>
                <c:pt idx="1732">
                  <c:v>374.15224516995522</c:v>
                </c:pt>
                <c:pt idx="1733">
                  <c:v>-91.339865728147288</c:v>
                </c:pt>
                <c:pt idx="1734">
                  <c:v>-227.32596289371941</c:v>
                </c:pt>
                <c:pt idx="1735">
                  <c:v>-693.01516909417296</c:v>
                </c:pt>
                <c:pt idx="1736">
                  <c:v>73.360827174183441</c:v>
                </c:pt>
                <c:pt idx="1737">
                  <c:v>-456.0723243955722</c:v>
                </c:pt>
                <c:pt idx="1738">
                  <c:v>289.64518910426978</c:v>
                </c:pt>
                <c:pt idx="1739">
                  <c:v>-207.09439195309824</c:v>
                </c:pt>
                <c:pt idx="1740">
                  <c:v>332.23176665605956</c:v>
                </c:pt>
                <c:pt idx="1741">
                  <c:v>149.44940790826536</c:v>
                </c:pt>
                <c:pt idx="1742">
                  <c:v>119.25959185778242</c:v>
                </c:pt>
                <c:pt idx="1743">
                  <c:v>518.71942465045822</c:v>
                </c:pt>
                <c:pt idx="1744">
                  <c:v>247.77009965454886</c:v>
                </c:pt>
                <c:pt idx="1745">
                  <c:v>548.89540913148016</c:v>
                </c:pt>
                <c:pt idx="1746">
                  <c:v>209.22822647343264</c:v>
                </c:pt>
                <c:pt idx="1747">
                  <c:v>-829.41221609244167</c:v>
                </c:pt>
                <c:pt idx="1748">
                  <c:v>823.51358431748235</c:v>
                </c:pt>
                <c:pt idx="1749">
                  <c:v>524.41132645457128</c:v>
                </c:pt>
                <c:pt idx="1750">
                  <c:v>6.6869444435399146</c:v>
                </c:pt>
                <c:pt idx="1751">
                  <c:v>-882.60779330683249</c:v>
                </c:pt>
                <c:pt idx="1752">
                  <c:v>82.397919566232758</c:v>
                </c:pt>
                <c:pt idx="1753">
                  <c:v>-161.81302913543163</c:v>
                </c:pt>
                <c:pt idx="1754">
                  <c:v>-292.21063085639162</c:v>
                </c:pt>
                <c:pt idx="1755">
                  <c:v>835.65921810280452</c:v>
                </c:pt>
                <c:pt idx="1756">
                  <c:v>505.88611407946109</c:v>
                </c:pt>
                <c:pt idx="1757">
                  <c:v>217.63272818093606</c:v>
                </c:pt>
                <c:pt idx="1758">
                  <c:v>210.73932811231793</c:v>
                </c:pt>
                <c:pt idx="1759">
                  <c:v>-16.080458131031719</c:v>
                </c:pt>
                <c:pt idx="1760">
                  <c:v>92.341306497799565</c:v>
                </c:pt>
                <c:pt idx="1761">
                  <c:v>224.72420353687676</c:v>
                </c:pt>
                <c:pt idx="1762">
                  <c:v>-797.85547423807793</c:v>
                </c:pt>
                <c:pt idx="1763">
                  <c:v>402.81721216077085</c:v>
                </c:pt>
                <c:pt idx="1764">
                  <c:v>-711.24491849034894</c:v>
                </c:pt>
                <c:pt idx="1765">
                  <c:v>-196.18449515688462</c:v>
                </c:pt>
                <c:pt idx="1766">
                  <c:v>-392.7089724277289</c:v>
                </c:pt>
                <c:pt idx="1767">
                  <c:v>-206.61243052981627</c:v>
                </c:pt>
                <c:pt idx="1768">
                  <c:v>272.29348958896662</c:v>
                </c:pt>
                <c:pt idx="1769">
                  <c:v>-214.84506431807472</c:v>
                </c:pt>
                <c:pt idx="1770">
                  <c:v>575.28286542532305</c:v>
                </c:pt>
                <c:pt idx="1771">
                  <c:v>74.461700471705626</c:v>
                </c:pt>
                <c:pt idx="1772">
                  <c:v>639.26453257461071</c:v>
                </c:pt>
                <c:pt idx="1773">
                  <c:v>1173.9859399500265</c:v>
                </c:pt>
                <c:pt idx="1774">
                  <c:v>174.11756896857423</c:v>
                </c:pt>
                <c:pt idx="1775">
                  <c:v>-881.50234424853261</c:v>
                </c:pt>
                <c:pt idx="1776">
                  <c:v>-370.51109957829726</c:v>
                </c:pt>
                <c:pt idx="1777">
                  <c:v>-53.471424996924725</c:v>
                </c:pt>
                <c:pt idx="1778">
                  <c:v>108.73832855062994</c:v>
                </c:pt>
                <c:pt idx="1779">
                  <c:v>-320.74916021180775</c:v>
                </c:pt>
                <c:pt idx="1780">
                  <c:v>628.03934650330143</c:v>
                </c:pt>
                <c:pt idx="1781">
                  <c:v>31.970224996977777</c:v>
                </c:pt>
                <c:pt idx="1782">
                  <c:v>89.447189707297639</c:v>
                </c:pt>
                <c:pt idx="1783">
                  <c:v>1260.7599062892027</c:v>
                </c:pt>
                <c:pt idx="1784">
                  <c:v>-161.28606693039524</c:v>
                </c:pt>
                <c:pt idx="1785">
                  <c:v>26.248600237071059</c:v>
                </c:pt>
                <c:pt idx="1786">
                  <c:v>61.500275620367574</c:v>
                </c:pt>
                <c:pt idx="1787">
                  <c:v>225.33783951350279</c:v>
                </c:pt>
                <c:pt idx="1788">
                  <c:v>-554.93065860747083</c:v>
                </c:pt>
                <c:pt idx="1789">
                  <c:v>101.6912481095801</c:v>
                </c:pt>
                <c:pt idx="1790">
                  <c:v>229.06986951354781</c:v>
                </c:pt>
                <c:pt idx="1791">
                  <c:v>-333.21773470820017</c:v>
                </c:pt>
                <c:pt idx="1792">
                  <c:v>124.48640664480615</c:v>
                </c:pt>
                <c:pt idx="1793">
                  <c:v>1364.5443094025263</c:v>
                </c:pt>
                <c:pt idx="1794">
                  <c:v>117.94961546332411</c:v>
                </c:pt>
                <c:pt idx="1795">
                  <c:v>247.94791971172344</c:v>
                </c:pt>
                <c:pt idx="1796">
                  <c:v>186.69485809866205</c:v>
                </c:pt>
                <c:pt idx="1797">
                  <c:v>-138.44033006803033</c:v>
                </c:pt>
                <c:pt idx="1798">
                  <c:v>-144.32673896154756</c:v>
                </c:pt>
                <c:pt idx="1799">
                  <c:v>-594.43977369422009</c:v>
                </c:pt>
                <c:pt idx="1800">
                  <c:v>658.99792489791139</c:v>
                </c:pt>
                <c:pt idx="1801">
                  <c:v>378.79230225096831</c:v>
                </c:pt>
                <c:pt idx="1802">
                  <c:v>633.68275440479056</c:v>
                </c:pt>
                <c:pt idx="1803">
                  <c:v>-1141.8989742585768</c:v>
                </c:pt>
                <c:pt idx="1804">
                  <c:v>484.09041826143402</c:v>
                </c:pt>
                <c:pt idx="1805">
                  <c:v>-170.67402052400803</c:v>
                </c:pt>
                <c:pt idx="1806">
                  <c:v>177.19582828670195</c:v>
                </c:pt>
                <c:pt idx="1807">
                  <c:v>231.66095601927327</c:v>
                </c:pt>
                <c:pt idx="1808">
                  <c:v>346.70207033291513</c:v>
                </c:pt>
                <c:pt idx="1809">
                  <c:v>305.79017404175011</c:v>
                </c:pt>
                <c:pt idx="1810">
                  <c:v>226.78468982676031</c:v>
                </c:pt>
                <c:pt idx="1811">
                  <c:v>22.6327892810599</c:v>
                </c:pt>
                <c:pt idx="1812">
                  <c:v>8.2615913600165527</c:v>
                </c:pt>
                <c:pt idx="1813">
                  <c:v>412.3789395683898</c:v>
                </c:pt>
                <c:pt idx="1814">
                  <c:v>-558.13683064836414</c:v>
                </c:pt>
                <c:pt idx="1815">
                  <c:v>-693.96568263303061</c:v>
                </c:pt>
                <c:pt idx="1816">
                  <c:v>-591.08839092283142</c:v>
                </c:pt>
                <c:pt idx="1817">
                  <c:v>431.57705103520493</c:v>
                </c:pt>
                <c:pt idx="1818">
                  <c:v>362.78321418323344</c:v>
                </c:pt>
                <c:pt idx="1819">
                  <c:v>-2148.2924298458465</c:v>
                </c:pt>
                <c:pt idx="1820">
                  <c:v>-128.44991269096181</c:v>
                </c:pt>
                <c:pt idx="1821">
                  <c:v>218.42201763712137</c:v>
                </c:pt>
                <c:pt idx="1822">
                  <c:v>8.1356820739979412</c:v>
                </c:pt>
                <c:pt idx="1823">
                  <c:v>626.1791010714021</c:v>
                </c:pt>
                <c:pt idx="1824">
                  <c:v>364.56296995843286</c:v>
                </c:pt>
                <c:pt idx="1825">
                  <c:v>-83.22113700514177</c:v>
                </c:pt>
                <c:pt idx="1826">
                  <c:v>-707.42426173175431</c:v>
                </c:pt>
                <c:pt idx="1827">
                  <c:v>-359.43465277146686</c:v>
                </c:pt>
                <c:pt idx="1828">
                  <c:v>-95.008812582040605</c:v>
                </c:pt>
                <c:pt idx="1829">
                  <c:v>288.91265401147325</c:v>
                </c:pt>
                <c:pt idx="1830">
                  <c:v>15.501483612194079</c:v>
                </c:pt>
                <c:pt idx="1831">
                  <c:v>-684.78408704933827</c:v>
                </c:pt>
                <c:pt idx="1832">
                  <c:v>9.5045025698573227</c:v>
                </c:pt>
                <c:pt idx="1833">
                  <c:v>28.3246035097809</c:v>
                </c:pt>
                <c:pt idx="1834">
                  <c:v>-873.95188291683075</c:v>
                </c:pt>
                <c:pt idx="1835">
                  <c:v>-1714.5122847608754</c:v>
                </c:pt>
                <c:pt idx="1836">
                  <c:v>-296.82788415467218</c:v>
                </c:pt>
                <c:pt idx="1837">
                  <c:v>-80.6385271059562</c:v>
                </c:pt>
                <c:pt idx="1838">
                  <c:v>67.164643042316584</c:v>
                </c:pt>
                <c:pt idx="1839">
                  <c:v>-197.08283836033343</c:v>
                </c:pt>
                <c:pt idx="1840">
                  <c:v>94.411855772636159</c:v>
                </c:pt>
                <c:pt idx="1841">
                  <c:v>-355.815674546845</c:v>
                </c:pt>
                <c:pt idx="1842">
                  <c:v>-2.8353819435330934</c:v>
                </c:pt>
                <c:pt idx="1843">
                  <c:v>376.10732457595418</c:v>
                </c:pt>
                <c:pt idx="1844">
                  <c:v>-366.50220565934842</c:v>
                </c:pt>
                <c:pt idx="1845">
                  <c:v>-1242.5143373308472</c:v>
                </c:pt>
                <c:pt idx="1846">
                  <c:v>229.54881458378873</c:v>
                </c:pt>
                <c:pt idx="1847">
                  <c:v>95.497719563634291</c:v>
                </c:pt>
                <c:pt idx="1848">
                  <c:v>-1533.3116409818517</c:v>
                </c:pt>
                <c:pt idx="1849">
                  <c:v>-189.99745344960456</c:v>
                </c:pt>
                <c:pt idx="1850">
                  <c:v>-56.183128990587647</c:v>
                </c:pt>
                <c:pt idx="1851">
                  <c:v>129.89787482547467</c:v>
                </c:pt>
                <c:pt idx="1852">
                  <c:v>-8709.1862353746947</c:v>
                </c:pt>
                <c:pt idx="1853">
                  <c:v>359.5485087302618</c:v>
                </c:pt>
                <c:pt idx="1854">
                  <c:v>-374.54726955041156</c:v>
                </c:pt>
                <c:pt idx="1855">
                  <c:v>319.19951721791722</c:v>
                </c:pt>
                <c:pt idx="1856">
                  <c:v>145.69546182468775</c:v>
                </c:pt>
                <c:pt idx="1857">
                  <c:v>-133.01796633949857</c:v>
                </c:pt>
                <c:pt idx="1858">
                  <c:v>-989.27516587938817</c:v>
                </c:pt>
                <c:pt idx="1859">
                  <c:v>-284.08980308988998</c:v>
                </c:pt>
                <c:pt idx="1860">
                  <c:v>277.46017068748506</c:v>
                </c:pt>
                <c:pt idx="1861">
                  <c:v>22.225839072974054</c:v>
                </c:pt>
                <c:pt idx="1862">
                  <c:v>-884.37765117115828</c:v>
                </c:pt>
                <c:pt idx="1863">
                  <c:v>821.8456680775746</c:v>
                </c:pt>
                <c:pt idx="1864">
                  <c:v>-296.07419525979753</c:v>
                </c:pt>
                <c:pt idx="1865">
                  <c:v>17.501106183054162</c:v>
                </c:pt>
                <c:pt idx="1866">
                  <c:v>-53.002987030878103</c:v>
                </c:pt>
                <c:pt idx="1867">
                  <c:v>689.14123064557793</c:v>
                </c:pt>
                <c:pt idx="1868">
                  <c:v>-321.88569181374987</c:v>
                </c:pt>
                <c:pt idx="1869">
                  <c:v>-31.816372181895531</c:v>
                </c:pt>
                <c:pt idx="1870">
                  <c:v>-103.37118455932955</c:v>
                </c:pt>
                <c:pt idx="1871">
                  <c:v>175.75233779368227</c:v>
                </c:pt>
                <c:pt idx="1872">
                  <c:v>982.38468616269438</c:v>
                </c:pt>
                <c:pt idx="1873">
                  <c:v>44.34745931214411</c:v>
                </c:pt>
                <c:pt idx="1874">
                  <c:v>-49.476942186402766</c:v>
                </c:pt>
                <c:pt idx="1875">
                  <c:v>-878.69818982525817</c:v>
                </c:pt>
                <c:pt idx="1876">
                  <c:v>-31.518513600653478</c:v>
                </c:pt>
                <c:pt idx="1877">
                  <c:v>454.89231320783369</c:v>
                </c:pt>
                <c:pt idx="1878">
                  <c:v>218.77541794797935</c:v>
                </c:pt>
                <c:pt idx="1879">
                  <c:v>482.63985146135678</c:v>
                </c:pt>
                <c:pt idx="1880">
                  <c:v>87.920192015963551</c:v>
                </c:pt>
                <c:pt idx="1881">
                  <c:v>70.241012303657953</c:v>
                </c:pt>
                <c:pt idx="1882">
                  <c:v>-82.510909402277093</c:v>
                </c:pt>
                <c:pt idx="1883">
                  <c:v>-397.97899715888116</c:v>
                </c:pt>
                <c:pt idx="1884">
                  <c:v>-432.73083265677155</c:v>
                </c:pt>
                <c:pt idx="1885">
                  <c:v>90.604745201261721</c:v>
                </c:pt>
                <c:pt idx="1886">
                  <c:v>-333.62454162223526</c:v>
                </c:pt>
                <c:pt idx="1887">
                  <c:v>-65.907648029470238</c:v>
                </c:pt>
                <c:pt idx="1888">
                  <c:v>-0.28067043328564978</c:v>
                </c:pt>
                <c:pt idx="1889">
                  <c:v>-37.045028276613266</c:v>
                </c:pt>
                <c:pt idx="1890">
                  <c:v>423.83602250821014</c:v>
                </c:pt>
                <c:pt idx="1891">
                  <c:v>-865.06823120583385</c:v>
                </c:pt>
                <c:pt idx="1892">
                  <c:v>358.85710657321624</c:v>
                </c:pt>
                <c:pt idx="1893">
                  <c:v>-148.82180258140511</c:v>
                </c:pt>
                <c:pt idx="1894">
                  <c:v>-244.69667728407194</c:v>
                </c:pt>
                <c:pt idx="1895">
                  <c:v>155.66622299327355</c:v>
                </c:pt>
                <c:pt idx="1896">
                  <c:v>-136.7257691332203</c:v>
                </c:pt>
                <c:pt idx="1897">
                  <c:v>-26.222378261094264</c:v>
                </c:pt>
                <c:pt idx="1898">
                  <c:v>-222.04352846627171</c:v>
                </c:pt>
                <c:pt idx="1899">
                  <c:v>-783.24588139569823</c:v>
                </c:pt>
                <c:pt idx="1900">
                  <c:v>-404.02394193905184</c:v>
                </c:pt>
                <c:pt idx="1901">
                  <c:v>74.106546399964827</c:v>
                </c:pt>
                <c:pt idx="1902">
                  <c:v>11.048375552117705</c:v>
                </c:pt>
                <c:pt idx="1903">
                  <c:v>201.4188453972472</c:v>
                </c:pt>
                <c:pt idx="1904">
                  <c:v>-88.654150412722743</c:v>
                </c:pt>
                <c:pt idx="1905">
                  <c:v>-742.11466485907363</c:v>
                </c:pt>
                <c:pt idx="1906">
                  <c:v>-69.911181251441349</c:v>
                </c:pt>
                <c:pt idx="1907">
                  <c:v>481.38520506734267</c:v>
                </c:pt>
                <c:pt idx="1908">
                  <c:v>-234.10444288250574</c:v>
                </c:pt>
                <c:pt idx="1909">
                  <c:v>-353.52650114451421</c:v>
                </c:pt>
                <c:pt idx="1910">
                  <c:v>552.30600505060238</c:v>
                </c:pt>
                <c:pt idx="1911">
                  <c:v>-258.69216434719942</c:v>
                </c:pt>
                <c:pt idx="1912">
                  <c:v>150.10172102286526</c:v>
                </c:pt>
                <c:pt idx="1913">
                  <c:v>-411.48539189270696</c:v>
                </c:pt>
                <c:pt idx="1914">
                  <c:v>-49.686094587028037</c:v>
                </c:pt>
                <c:pt idx="1915">
                  <c:v>553.75571993426911</c:v>
                </c:pt>
                <c:pt idx="1916">
                  <c:v>-290.1979263058704</c:v>
                </c:pt>
                <c:pt idx="1917">
                  <c:v>214.63486679851815</c:v>
                </c:pt>
                <c:pt idx="1918">
                  <c:v>-96.005946140435526</c:v>
                </c:pt>
                <c:pt idx="1919">
                  <c:v>-34.941948732104947</c:v>
                </c:pt>
                <c:pt idx="1920">
                  <c:v>-4280.8558130828933</c:v>
                </c:pt>
                <c:pt idx="1921">
                  <c:v>182.40717800013272</c:v>
                </c:pt>
                <c:pt idx="1922">
                  <c:v>223.20009337209603</c:v>
                </c:pt>
                <c:pt idx="1923">
                  <c:v>-505.57546891679181</c:v>
                </c:pt>
                <c:pt idx="1924">
                  <c:v>205.92012433928016</c:v>
                </c:pt>
                <c:pt idx="1925">
                  <c:v>428.04125382264465</c:v>
                </c:pt>
                <c:pt idx="1926">
                  <c:v>318.71219086626638</c:v>
                </c:pt>
                <c:pt idx="1927">
                  <c:v>-688.87924633223747</c:v>
                </c:pt>
                <c:pt idx="1928">
                  <c:v>-287.6256574370114</c:v>
                </c:pt>
                <c:pt idx="1929">
                  <c:v>-234.32425377926211</c:v>
                </c:pt>
                <c:pt idx="1930">
                  <c:v>-273.28925925822978</c:v>
                </c:pt>
                <c:pt idx="1931">
                  <c:v>275.97827928874517</c:v>
                </c:pt>
                <c:pt idx="1932">
                  <c:v>359.98070091268255</c:v>
                </c:pt>
                <c:pt idx="1933">
                  <c:v>130.6488602113709</c:v>
                </c:pt>
                <c:pt idx="1934">
                  <c:v>-66.036670070947821</c:v>
                </c:pt>
                <c:pt idx="1935">
                  <c:v>409.98364875750434</c:v>
                </c:pt>
                <c:pt idx="1936">
                  <c:v>113.54691377985159</c:v>
                </c:pt>
                <c:pt idx="1937">
                  <c:v>-292.56040676060286</c:v>
                </c:pt>
                <c:pt idx="1938">
                  <c:v>775.68521583136817</c:v>
                </c:pt>
                <c:pt idx="1939">
                  <c:v>964.30785290808535</c:v>
                </c:pt>
                <c:pt idx="1940">
                  <c:v>-232.74023021173423</c:v>
                </c:pt>
                <c:pt idx="1941">
                  <c:v>86.376109523082278</c:v>
                </c:pt>
                <c:pt idx="1942">
                  <c:v>183.03289061971873</c:v>
                </c:pt>
                <c:pt idx="1943">
                  <c:v>-408.46961707554851</c:v>
                </c:pt>
                <c:pt idx="1944">
                  <c:v>416.72434003123044</c:v>
                </c:pt>
                <c:pt idx="1945">
                  <c:v>515.56724484152312</c:v>
                </c:pt>
                <c:pt idx="1946">
                  <c:v>378.6206178204767</c:v>
                </c:pt>
                <c:pt idx="1947">
                  <c:v>293.79827932240642</c:v>
                </c:pt>
                <c:pt idx="1948">
                  <c:v>62.957468663058307</c:v>
                </c:pt>
                <c:pt idx="1949">
                  <c:v>69.558888065813107</c:v>
                </c:pt>
                <c:pt idx="1950">
                  <c:v>91.485611412306753</c:v>
                </c:pt>
                <c:pt idx="1951">
                  <c:v>395.6798682780618</c:v>
                </c:pt>
                <c:pt idx="1952">
                  <c:v>-150.68410304304962</c:v>
                </c:pt>
                <c:pt idx="1953">
                  <c:v>-448.64506874313747</c:v>
                </c:pt>
                <c:pt idx="1954">
                  <c:v>-362.90714879325537</c:v>
                </c:pt>
                <c:pt idx="1955">
                  <c:v>32.367905734374517</c:v>
                </c:pt>
                <c:pt idx="1956">
                  <c:v>-129.37181233552792</c:v>
                </c:pt>
                <c:pt idx="1957">
                  <c:v>-911.61494345980373</c:v>
                </c:pt>
                <c:pt idx="1958">
                  <c:v>-895.61058562188828</c:v>
                </c:pt>
                <c:pt idx="1959">
                  <c:v>-2057.4261169446459</c:v>
                </c:pt>
                <c:pt idx="1960">
                  <c:v>242.61602033157396</c:v>
                </c:pt>
                <c:pt idx="1961">
                  <c:v>-97.86666951366783</c:v>
                </c:pt>
                <c:pt idx="1962">
                  <c:v>359.98509703144214</c:v>
                </c:pt>
                <c:pt idx="1963">
                  <c:v>189.36483658029101</c:v>
                </c:pt>
                <c:pt idx="1964">
                  <c:v>403.89080383554665</c:v>
                </c:pt>
                <c:pt idx="1965">
                  <c:v>-776.31683851479397</c:v>
                </c:pt>
                <c:pt idx="1966">
                  <c:v>-505.37153344546141</c:v>
                </c:pt>
                <c:pt idx="1967">
                  <c:v>116.95847854831618</c:v>
                </c:pt>
                <c:pt idx="1968">
                  <c:v>-293.37037798991446</c:v>
                </c:pt>
                <c:pt idx="1969">
                  <c:v>395.10557426532137</c:v>
                </c:pt>
                <c:pt idx="1970">
                  <c:v>1242.7996645732828</c:v>
                </c:pt>
                <c:pt idx="1971">
                  <c:v>-1374.5226771764335</c:v>
                </c:pt>
                <c:pt idx="1972">
                  <c:v>-304.87187593426552</c:v>
                </c:pt>
                <c:pt idx="1973">
                  <c:v>-489.69548366009212</c:v>
                </c:pt>
                <c:pt idx="1974">
                  <c:v>-1.102614436085787</c:v>
                </c:pt>
                <c:pt idx="1975">
                  <c:v>-13.874488661775558</c:v>
                </c:pt>
                <c:pt idx="1976">
                  <c:v>-3444.1303141205094</c:v>
                </c:pt>
                <c:pt idx="1977">
                  <c:v>-366.79663537088936</c:v>
                </c:pt>
                <c:pt idx="1978">
                  <c:v>351.3786033058916</c:v>
                </c:pt>
                <c:pt idx="1979">
                  <c:v>-36.193404183211669</c:v>
                </c:pt>
                <c:pt idx="1980">
                  <c:v>673.80699143553147</c:v>
                </c:pt>
                <c:pt idx="1981">
                  <c:v>-385.32362661065872</c:v>
                </c:pt>
                <c:pt idx="1982">
                  <c:v>-3301.0825306809525</c:v>
                </c:pt>
                <c:pt idx="1983">
                  <c:v>-324.47818668681543</c:v>
                </c:pt>
                <c:pt idx="1984">
                  <c:v>266.35962747676535</c:v>
                </c:pt>
                <c:pt idx="1985">
                  <c:v>-152.19002284324733</c:v>
                </c:pt>
                <c:pt idx="1986">
                  <c:v>535.13740382779963</c:v>
                </c:pt>
                <c:pt idx="1987">
                  <c:v>-200.57636937763209</c:v>
                </c:pt>
                <c:pt idx="1988">
                  <c:v>-222.1182231084008</c:v>
                </c:pt>
                <c:pt idx="1989">
                  <c:v>-19.891700212869182</c:v>
                </c:pt>
                <c:pt idx="1990">
                  <c:v>-272.28380893520693</c:v>
                </c:pt>
                <c:pt idx="1991">
                  <c:v>216.02991202780368</c:v>
                </c:pt>
                <c:pt idx="1992">
                  <c:v>1165.8005455573307</c:v>
                </c:pt>
                <c:pt idx="1993">
                  <c:v>12.170055861768333</c:v>
                </c:pt>
                <c:pt idx="1994">
                  <c:v>326.42456136461669</c:v>
                </c:pt>
                <c:pt idx="1995">
                  <c:v>224.97343825074449</c:v>
                </c:pt>
                <c:pt idx="1996">
                  <c:v>360.44342493277463</c:v>
                </c:pt>
                <c:pt idx="1997">
                  <c:v>54.89173761727443</c:v>
                </c:pt>
                <c:pt idx="1998">
                  <c:v>-491.43374482150261</c:v>
                </c:pt>
                <c:pt idx="1999">
                  <c:v>1930.324649094719</c:v>
                </c:pt>
                <c:pt idx="2000">
                  <c:v>-1671.0241096709547</c:v>
                </c:pt>
                <c:pt idx="2001">
                  <c:v>-36.380060831861101</c:v>
                </c:pt>
                <c:pt idx="2002">
                  <c:v>-241.7056721105846</c:v>
                </c:pt>
                <c:pt idx="2003">
                  <c:v>-121.58045842465253</c:v>
                </c:pt>
                <c:pt idx="2004">
                  <c:v>488.21173047952652</c:v>
                </c:pt>
                <c:pt idx="2005">
                  <c:v>-401.35506741091604</c:v>
                </c:pt>
                <c:pt idx="2006">
                  <c:v>-97.374294131507668</c:v>
                </c:pt>
                <c:pt idx="2007">
                  <c:v>79.99078879837316</c:v>
                </c:pt>
                <c:pt idx="2008">
                  <c:v>-698.68992435727091</c:v>
                </c:pt>
                <c:pt idx="2009">
                  <c:v>-1015.1870720944617</c:v>
                </c:pt>
                <c:pt idx="2010">
                  <c:v>880.31120908363505</c:v>
                </c:pt>
                <c:pt idx="2011">
                  <c:v>88.212184120709708</c:v>
                </c:pt>
                <c:pt idx="2012">
                  <c:v>91.617203911325305</c:v>
                </c:pt>
                <c:pt idx="2013">
                  <c:v>113.51622315129032</c:v>
                </c:pt>
                <c:pt idx="2014">
                  <c:v>-324.46365016072104</c:v>
                </c:pt>
                <c:pt idx="2015">
                  <c:v>239.35744462224943</c:v>
                </c:pt>
                <c:pt idx="2016">
                  <c:v>274.39791648097298</c:v>
                </c:pt>
                <c:pt idx="2017">
                  <c:v>114.03864125542214</c:v>
                </c:pt>
                <c:pt idx="2018">
                  <c:v>369.61417824725572</c:v>
                </c:pt>
                <c:pt idx="2019">
                  <c:v>-331.95016304197748</c:v>
                </c:pt>
                <c:pt idx="2020">
                  <c:v>60.460111460055487</c:v>
                </c:pt>
                <c:pt idx="2021">
                  <c:v>-266.11216785747456</c:v>
                </c:pt>
                <c:pt idx="2022">
                  <c:v>613.68564465197824</c:v>
                </c:pt>
                <c:pt idx="2023">
                  <c:v>245.32130858578626</c:v>
                </c:pt>
                <c:pt idx="2024">
                  <c:v>-750.66974968123122</c:v>
                </c:pt>
                <c:pt idx="2025">
                  <c:v>-152.0870242679764</c:v>
                </c:pt>
                <c:pt idx="2026">
                  <c:v>-259.66101033501764</c:v>
                </c:pt>
                <c:pt idx="2027">
                  <c:v>1532.4723548298678</c:v>
                </c:pt>
                <c:pt idx="2028">
                  <c:v>-435.58189070561048</c:v>
                </c:pt>
                <c:pt idx="2029">
                  <c:v>261.55170709819004</c:v>
                </c:pt>
                <c:pt idx="2030">
                  <c:v>-38.694172300661194</c:v>
                </c:pt>
                <c:pt idx="2031">
                  <c:v>376.17415245426173</c:v>
                </c:pt>
                <c:pt idx="2032">
                  <c:v>133.85278155018523</c:v>
                </c:pt>
                <c:pt idx="2033">
                  <c:v>-1022.1442118764671</c:v>
                </c:pt>
                <c:pt idx="2034">
                  <c:v>-1473.0985117052328</c:v>
                </c:pt>
                <c:pt idx="2035">
                  <c:v>144.83121297582784</c:v>
                </c:pt>
                <c:pt idx="2036">
                  <c:v>42.385077285931288</c:v>
                </c:pt>
                <c:pt idx="2037">
                  <c:v>65.699109608886829</c:v>
                </c:pt>
                <c:pt idx="2038">
                  <c:v>-165.5266663192856</c:v>
                </c:pt>
                <c:pt idx="2039">
                  <c:v>-92.665686261753535</c:v>
                </c:pt>
                <c:pt idx="2040">
                  <c:v>327.9085059213055</c:v>
                </c:pt>
                <c:pt idx="2041">
                  <c:v>-56.80086722829401</c:v>
                </c:pt>
                <c:pt idx="2042">
                  <c:v>-23.289140073754879</c:v>
                </c:pt>
                <c:pt idx="2043">
                  <c:v>367.15826568454122</c:v>
                </c:pt>
                <c:pt idx="2044">
                  <c:v>-379.85692961298173</c:v>
                </c:pt>
                <c:pt idx="2045">
                  <c:v>38.194690860238438</c:v>
                </c:pt>
                <c:pt idx="2046">
                  <c:v>-107.13083792442603</c:v>
                </c:pt>
                <c:pt idx="2047">
                  <c:v>-168.59944498048571</c:v>
                </c:pt>
                <c:pt idx="2048">
                  <c:v>-82.87132108930291</c:v>
                </c:pt>
                <c:pt idx="2049">
                  <c:v>45.070327115146938</c:v>
                </c:pt>
                <c:pt idx="2050">
                  <c:v>-219.7808286638965</c:v>
                </c:pt>
                <c:pt idx="2051">
                  <c:v>-310.80280284412265</c:v>
                </c:pt>
                <c:pt idx="2052">
                  <c:v>215.94400566541924</c:v>
                </c:pt>
                <c:pt idx="2053">
                  <c:v>-89.730749807456505</c:v>
                </c:pt>
                <c:pt idx="2054">
                  <c:v>-417.63591332630995</c:v>
                </c:pt>
                <c:pt idx="2055">
                  <c:v>2.2349715446605387</c:v>
                </c:pt>
                <c:pt idx="2056">
                  <c:v>359.51600984362494</c:v>
                </c:pt>
                <c:pt idx="2057">
                  <c:v>184.12691331581459</c:v>
                </c:pt>
                <c:pt idx="2058">
                  <c:v>-24.571743125663261</c:v>
                </c:pt>
                <c:pt idx="2059">
                  <c:v>-541.90004966429751</c:v>
                </c:pt>
                <c:pt idx="2060">
                  <c:v>-669.42111939457709</c:v>
                </c:pt>
                <c:pt idx="2061">
                  <c:v>80.6544586778856</c:v>
                </c:pt>
                <c:pt idx="2062">
                  <c:v>-455.10103186233982</c:v>
                </c:pt>
                <c:pt idx="2063">
                  <c:v>-269.56536192936096</c:v>
                </c:pt>
                <c:pt idx="2064">
                  <c:v>-803.52127359226313</c:v>
                </c:pt>
                <c:pt idx="2065">
                  <c:v>-17.948157891484243</c:v>
                </c:pt>
                <c:pt idx="2066">
                  <c:v>-160.48286401155019</c:v>
                </c:pt>
                <c:pt idx="2067">
                  <c:v>232.70955791880584</c:v>
                </c:pt>
                <c:pt idx="2068">
                  <c:v>1183.6846629332404</c:v>
                </c:pt>
                <c:pt idx="2069">
                  <c:v>463.99541432279625</c:v>
                </c:pt>
                <c:pt idx="2070">
                  <c:v>192.26379096173287</c:v>
                </c:pt>
                <c:pt idx="2071">
                  <c:v>-172.31806493845284</c:v>
                </c:pt>
                <c:pt idx="2072">
                  <c:v>202.72388726622648</c:v>
                </c:pt>
                <c:pt idx="2073">
                  <c:v>444.6282045013827</c:v>
                </c:pt>
                <c:pt idx="2074">
                  <c:v>-142.89797190272975</c:v>
                </c:pt>
                <c:pt idx="2075">
                  <c:v>-53.74168412685458</c:v>
                </c:pt>
                <c:pt idx="2076">
                  <c:v>742.30737963066485</c:v>
                </c:pt>
                <c:pt idx="2077">
                  <c:v>-468.68916702709112</c:v>
                </c:pt>
                <c:pt idx="2078">
                  <c:v>338.47445279159444</c:v>
                </c:pt>
                <c:pt idx="2079">
                  <c:v>649.41346100329019</c:v>
                </c:pt>
                <c:pt idx="2080">
                  <c:v>-596.7189841506522</c:v>
                </c:pt>
                <c:pt idx="2081">
                  <c:v>182.02210619603648</c:v>
                </c:pt>
                <c:pt idx="2082">
                  <c:v>-351.94828341732955</c:v>
                </c:pt>
                <c:pt idx="2083">
                  <c:v>-117.73362567975892</c:v>
                </c:pt>
                <c:pt idx="2084">
                  <c:v>250.15606658444926</c:v>
                </c:pt>
                <c:pt idx="2085">
                  <c:v>-135.94277435166362</c:v>
                </c:pt>
                <c:pt idx="2086">
                  <c:v>-186.31041835043993</c:v>
                </c:pt>
                <c:pt idx="2087">
                  <c:v>-259.12019786110318</c:v>
                </c:pt>
                <c:pt idx="2088">
                  <c:v>10.245187470414294</c:v>
                </c:pt>
                <c:pt idx="2089">
                  <c:v>2.5159971026193944</c:v>
                </c:pt>
                <c:pt idx="2090">
                  <c:v>-188.24986102308094</c:v>
                </c:pt>
                <c:pt idx="2091">
                  <c:v>535.1822684886223</c:v>
                </c:pt>
                <c:pt idx="2092">
                  <c:v>205.43416580065468</c:v>
                </c:pt>
                <c:pt idx="2093">
                  <c:v>-829.34527853482359</c:v>
                </c:pt>
                <c:pt idx="2094">
                  <c:v>539.43077429872778</c:v>
                </c:pt>
                <c:pt idx="2095">
                  <c:v>-170.42605228547563</c:v>
                </c:pt>
                <c:pt idx="2096">
                  <c:v>-5.7645031097854371</c:v>
                </c:pt>
                <c:pt idx="2097">
                  <c:v>-230.98048970494801</c:v>
                </c:pt>
                <c:pt idx="2098">
                  <c:v>1013.5869182586607</c:v>
                </c:pt>
                <c:pt idx="2099">
                  <c:v>575.30650081833437</c:v>
                </c:pt>
                <c:pt idx="2100">
                  <c:v>302.16308303519259</c:v>
                </c:pt>
                <c:pt idx="2101">
                  <c:v>-242.01244351088485</c:v>
                </c:pt>
                <c:pt idx="2102">
                  <c:v>2011.165133089421</c:v>
                </c:pt>
                <c:pt idx="2103">
                  <c:v>77.152304289908443</c:v>
                </c:pt>
                <c:pt idx="2104">
                  <c:v>23.716238136812535</c:v>
                </c:pt>
                <c:pt idx="2105">
                  <c:v>225.57830679170377</c:v>
                </c:pt>
                <c:pt idx="2106">
                  <c:v>-14.881482233177621</c:v>
                </c:pt>
                <c:pt idx="2107">
                  <c:v>-577.16007403689719</c:v>
                </c:pt>
                <c:pt idx="2108">
                  <c:v>-745.75371955689252</c:v>
                </c:pt>
                <c:pt idx="2109">
                  <c:v>570.53483710352862</c:v>
                </c:pt>
                <c:pt idx="2110">
                  <c:v>292.36280908661979</c:v>
                </c:pt>
                <c:pt idx="2111">
                  <c:v>-452.09269460437554</c:v>
                </c:pt>
                <c:pt idx="2112">
                  <c:v>-247.46145923436666</c:v>
                </c:pt>
                <c:pt idx="2113">
                  <c:v>-1071.6214260008069</c:v>
                </c:pt>
                <c:pt idx="2114">
                  <c:v>-302.78809730999137</c:v>
                </c:pt>
                <c:pt idx="2115">
                  <c:v>686.90831702893252</c:v>
                </c:pt>
                <c:pt idx="2116">
                  <c:v>39.513198916708461</c:v>
                </c:pt>
                <c:pt idx="2117">
                  <c:v>534.76730155846053</c:v>
                </c:pt>
                <c:pt idx="2118">
                  <c:v>-142.19701004238914</c:v>
                </c:pt>
                <c:pt idx="2119">
                  <c:v>-627.20822565804383</c:v>
                </c:pt>
                <c:pt idx="2120">
                  <c:v>484.30933358023685</c:v>
                </c:pt>
                <c:pt idx="2121">
                  <c:v>172.98981900162016</c:v>
                </c:pt>
                <c:pt idx="2122">
                  <c:v>-426.79942063226531</c:v>
                </c:pt>
                <c:pt idx="2123">
                  <c:v>-471.20207070529932</c:v>
                </c:pt>
                <c:pt idx="2124">
                  <c:v>1670.7213886974901</c:v>
                </c:pt>
                <c:pt idx="2125">
                  <c:v>-183.02426144200592</c:v>
                </c:pt>
                <c:pt idx="2126">
                  <c:v>192.26493847821098</c:v>
                </c:pt>
                <c:pt idx="2127">
                  <c:v>405.72081127590332</c:v>
                </c:pt>
                <c:pt idx="2128">
                  <c:v>-300.81630839682111</c:v>
                </c:pt>
                <c:pt idx="2129">
                  <c:v>-65.521269633181873</c:v>
                </c:pt>
                <c:pt idx="2130">
                  <c:v>294.77023987116104</c:v>
                </c:pt>
                <c:pt idx="2131">
                  <c:v>-90.397162009618114</c:v>
                </c:pt>
                <c:pt idx="2132">
                  <c:v>-364.76779136332448</c:v>
                </c:pt>
                <c:pt idx="2133">
                  <c:v>193.45142375448427</c:v>
                </c:pt>
                <c:pt idx="2134">
                  <c:v>-23.41478667396882</c:v>
                </c:pt>
                <c:pt idx="2135">
                  <c:v>-1608.0051055946333</c:v>
                </c:pt>
                <c:pt idx="2136">
                  <c:v>-820.63834493348941</c:v>
                </c:pt>
                <c:pt idx="2137">
                  <c:v>-538.83944121741661</c:v>
                </c:pt>
                <c:pt idx="2138">
                  <c:v>-160.28447864045745</c:v>
                </c:pt>
                <c:pt idx="2139">
                  <c:v>377.45312490326091</c:v>
                </c:pt>
                <c:pt idx="2140">
                  <c:v>-24.66624054837672</c:v>
                </c:pt>
                <c:pt idx="2141">
                  <c:v>75.4005408005969</c:v>
                </c:pt>
                <c:pt idx="2142">
                  <c:v>489.57795392784283</c:v>
                </c:pt>
                <c:pt idx="2143">
                  <c:v>-126.13347065263542</c:v>
                </c:pt>
                <c:pt idx="2144">
                  <c:v>-527.89392257843929</c:v>
                </c:pt>
                <c:pt idx="2145">
                  <c:v>1413.0946260283974</c:v>
                </c:pt>
                <c:pt idx="2146">
                  <c:v>-544.77524709213867</c:v>
                </c:pt>
                <c:pt idx="2147">
                  <c:v>-123.94348904265212</c:v>
                </c:pt>
                <c:pt idx="2148">
                  <c:v>92.185653860031834</c:v>
                </c:pt>
                <c:pt idx="2149">
                  <c:v>1068.3873164686072</c:v>
                </c:pt>
                <c:pt idx="2150">
                  <c:v>94.143642301008413</c:v>
                </c:pt>
                <c:pt idx="2151">
                  <c:v>87.304338398014806</c:v>
                </c:pt>
                <c:pt idx="2152">
                  <c:v>617.92293561832048</c:v>
                </c:pt>
                <c:pt idx="2153">
                  <c:v>-92.72666385957541</c:v>
                </c:pt>
                <c:pt idx="2154">
                  <c:v>-372.73011611541881</c:v>
                </c:pt>
                <c:pt idx="2155">
                  <c:v>-1083.6104486940217</c:v>
                </c:pt>
                <c:pt idx="2156">
                  <c:v>-987.78706032670516</c:v>
                </c:pt>
                <c:pt idx="2157">
                  <c:v>796.17692014619865</c:v>
                </c:pt>
                <c:pt idx="2158">
                  <c:v>299.48461262963542</c:v>
                </c:pt>
                <c:pt idx="2159">
                  <c:v>6.7583804259261342</c:v>
                </c:pt>
                <c:pt idx="2160">
                  <c:v>281.72518307786186</c:v>
                </c:pt>
                <c:pt idx="2161">
                  <c:v>64.994149339655564</c:v>
                </c:pt>
                <c:pt idx="2162">
                  <c:v>-561.79313661298306</c:v>
                </c:pt>
                <c:pt idx="2163">
                  <c:v>302.69495366583169</c:v>
                </c:pt>
                <c:pt idx="2164">
                  <c:v>-224.08265866479212</c:v>
                </c:pt>
                <c:pt idx="2165">
                  <c:v>283.90638206320432</c:v>
                </c:pt>
                <c:pt idx="2166">
                  <c:v>863.54753781924364</c:v>
                </c:pt>
                <c:pt idx="2167">
                  <c:v>-483.25036065202789</c:v>
                </c:pt>
                <c:pt idx="2168">
                  <c:v>443.56208738669488</c:v>
                </c:pt>
                <c:pt idx="2169">
                  <c:v>359.44648254657204</c:v>
                </c:pt>
                <c:pt idx="2170">
                  <c:v>-494.951921886283</c:v>
                </c:pt>
                <c:pt idx="2171">
                  <c:v>51.304523804053588</c:v>
                </c:pt>
                <c:pt idx="2172">
                  <c:v>107.50424294367531</c:v>
                </c:pt>
                <c:pt idx="2173">
                  <c:v>-530.62075834239363</c:v>
                </c:pt>
                <c:pt idx="2174">
                  <c:v>300.88294767169987</c:v>
                </c:pt>
                <c:pt idx="2175">
                  <c:v>332.06587903928539</c:v>
                </c:pt>
                <c:pt idx="2176">
                  <c:v>997.24638957701552</c:v>
                </c:pt>
                <c:pt idx="2177">
                  <c:v>386.22163260597063</c:v>
                </c:pt>
                <c:pt idx="2178">
                  <c:v>-508.91428602535552</c:v>
                </c:pt>
                <c:pt idx="2179">
                  <c:v>-175.04540609351852</c:v>
                </c:pt>
                <c:pt idx="2180">
                  <c:v>-529.35722342950658</c:v>
                </c:pt>
                <c:pt idx="2181">
                  <c:v>-365.24087951974832</c:v>
                </c:pt>
                <c:pt idx="2182">
                  <c:v>-192.81848623839983</c:v>
                </c:pt>
                <c:pt idx="2183">
                  <c:v>-324.7382004112128</c:v>
                </c:pt>
                <c:pt idx="2184">
                  <c:v>-475.47861401885325</c:v>
                </c:pt>
                <c:pt idx="2185">
                  <c:v>278.39658682662514</c:v>
                </c:pt>
                <c:pt idx="2186">
                  <c:v>-1187.3329697054237</c:v>
                </c:pt>
                <c:pt idx="2187">
                  <c:v>423.24865312058796</c:v>
                </c:pt>
                <c:pt idx="2188">
                  <c:v>871.88326739748527</c:v>
                </c:pt>
                <c:pt idx="2189">
                  <c:v>-290.46777434513569</c:v>
                </c:pt>
                <c:pt idx="2190">
                  <c:v>-609.04284599764173</c:v>
                </c:pt>
                <c:pt idx="2191">
                  <c:v>-1416.2241386039384</c:v>
                </c:pt>
                <c:pt idx="2192">
                  <c:v>-828.56500361375925</c:v>
                </c:pt>
                <c:pt idx="2193">
                  <c:v>266.41463909914091</c:v>
                </c:pt>
                <c:pt idx="2194">
                  <c:v>-1570.972051731331</c:v>
                </c:pt>
                <c:pt idx="2195">
                  <c:v>184.94959192738725</c:v>
                </c:pt>
                <c:pt idx="2196">
                  <c:v>389.44175935497981</c:v>
                </c:pt>
                <c:pt idx="2197">
                  <c:v>-473.34316050293842</c:v>
                </c:pt>
                <c:pt idx="2198">
                  <c:v>-385.93343607443239</c:v>
                </c:pt>
                <c:pt idx="2199">
                  <c:v>-141.57653535360282</c:v>
                </c:pt>
                <c:pt idx="2200">
                  <c:v>-4721.3470730104909</c:v>
                </c:pt>
                <c:pt idx="2201">
                  <c:v>292.46285468659994</c:v>
                </c:pt>
                <c:pt idx="2202">
                  <c:v>561.34221619720938</c:v>
                </c:pt>
                <c:pt idx="2203">
                  <c:v>62.588455893186591</c:v>
                </c:pt>
                <c:pt idx="2204">
                  <c:v>544.9745116731267</c:v>
                </c:pt>
                <c:pt idx="2205">
                  <c:v>-78.436657926008138</c:v>
                </c:pt>
                <c:pt idx="2206">
                  <c:v>82.321560957404699</c:v>
                </c:pt>
                <c:pt idx="2207">
                  <c:v>-166.7374682363959</c:v>
                </c:pt>
                <c:pt idx="2208">
                  <c:v>526.83050351889824</c:v>
                </c:pt>
                <c:pt idx="2209">
                  <c:v>359.98756366726229</c:v>
                </c:pt>
                <c:pt idx="2210">
                  <c:v>-476.43890742233907</c:v>
                </c:pt>
                <c:pt idx="2211">
                  <c:v>329.03311431368888</c:v>
                </c:pt>
                <c:pt idx="2212">
                  <c:v>457.59659850027401</c:v>
                </c:pt>
                <c:pt idx="2213">
                  <c:v>285.77048600801118</c:v>
                </c:pt>
                <c:pt idx="2214">
                  <c:v>-1261.5535454497231</c:v>
                </c:pt>
                <c:pt idx="2215">
                  <c:v>267.37910860286183</c:v>
                </c:pt>
                <c:pt idx="2216">
                  <c:v>425.46373185954303</c:v>
                </c:pt>
                <c:pt idx="2217">
                  <c:v>265.43680526907349</c:v>
                </c:pt>
                <c:pt idx="2218">
                  <c:v>208.29405179666401</c:v>
                </c:pt>
                <c:pt idx="2219">
                  <c:v>-32.112531717045385</c:v>
                </c:pt>
                <c:pt idx="2220">
                  <c:v>217.05001879721203</c:v>
                </c:pt>
                <c:pt idx="2221">
                  <c:v>842.83566961973838</c:v>
                </c:pt>
                <c:pt idx="2222">
                  <c:v>38.231031893128829</c:v>
                </c:pt>
                <c:pt idx="2223">
                  <c:v>-526.99529378344914</c:v>
                </c:pt>
                <c:pt idx="2224">
                  <c:v>-735.16483465206966</c:v>
                </c:pt>
                <c:pt idx="2225">
                  <c:v>-105.13689548188609</c:v>
                </c:pt>
                <c:pt idx="2226">
                  <c:v>140.62041224670156</c:v>
                </c:pt>
                <c:pt idx="2227">
                  <c:v>-732.89311311896358</c:v>
                </c:pt>
                <c:pt idx="2228">
                  <c:v>-265.27643070514273</c:v>
                </c:pt>
                <c:pt idx="2229">
                  <c:v>222.90714767254872</c:v>
                </c:pt>
                <c:pt idx="2230">
                  <c:v>-910.49904251140083</c:v>
                </c:pt>
                <c:pt idx="2231">
                  <c:v>-377.33549136384909</c:v>
                </c:pt>
                <c:pt idx="2232">
                  <c:v>655.4731316255743</c:v>
                </c:pt>
                <c:pt idx="2233">
                  <c:v>438.96164556748454</c:v>
                </c:pt>
                <c:pt idx="2234">
                  <c:v>209.69838754641933</c:v>
                </c:pt>
                <c:pt idx="2235">
                  <c:v>-80.697623597261099</c:v>
                </c:pt>
                <c:pt idx="2236">
                  <c:v>-408.45931150776755</c:v>
                </c:pt>
                <c:pt idx="2237">
                  <c:v>34.095963337162175</c:v>
                </c:pt>
                <c:pt idx="2238">
                  <c:v>-465.3777349874415</c:v>
                </c:pt>
                <c:pt idx="2239">
                  <c:v>-277.92773675720605</c:v>
                </c:pt>
                <c:pt idx="2240">
                  <c:v>292.86469511061364</c:v>
                </c:pt>
                <c:pt idx="2241">
                  <c:v>54.800434981147646</c:v>
                </c:pt>
                <c:pt idx="2242">
                  <c:v>241.70144422747717</c:v>
                </c:pt>
                <c:pt idx="2243">
                  <c:v>320.19349280400991</c:v>
                </c:pt>
                <c:pt idx="2244">
                  <c:v>0.1809113825543136</c:v>
                </c:pt>
                <c:pt idx="2245">
                  <c:v>-2430.3747700060408</c:v>
                </c:pt>
                <c:pt idx="2246">
                  <c:v>-436.79244201107781</c:v>
                </c:pt>
                <c:pt idx="2247">
                  <c:v>315.9073611446272</c:v>
                </c:pt>
                <c:pt idx="2248">
                  <c:v>322.28760331156627</c:v>
                </c:pt>
                <c:pt idx="2249">
                  <c:v>66.992072788631049</c:v>
                </c:pt>
                <c:pt idx="2250">
                  <c:v>800.97632464407297</c:v>
                </c:pt>
                <c:pt idx="2251">
                  <c:v>313.73528857464839</c:v>
                </c:pt>
                <c:pt idx="2252">
                  <c:v>-404.07019375315417</c:v>
                </c:pt>
                <c:pt idx="2253">
                  <c:v>991.14792274289834</c:v>
                </c:pt>
                <c:pt idx="2254">
                  <c:v>-14.587546523229776</c:v>
                </c:pt>
                <c:pt idx="2255">
                  <c:v>-186.19695077283154</c:v>
                </c:pt>
                <c:pt idx="2256">
                  <c:v>18.877962298063949</c:v>
                </c:pt>
                <c:pt idx="2257">
                  <c:v>0.51296817159663988</c:v>
                </c:pt>
                <c:pt idx="2258">
                  <c:v>769.69468369710921</c:v>
                </c:pt>
                <c:pt idx="2259">
                  <c:v>-117.25172387967109</c:v>
                </c:pt>
                <c:pt idx="2260">
                  <c:v>28.204959610207879</c:v>
                </c:pt>
                <c:pt idx="2261">
                  <c:v>-681.2468084438683</c:v>
                </c:pt>
                <c:pt idx="2262">
                  <c:v>284.97180302437596</c:v>
                </c:pt>
                <c:pt idx="2263">
                  <c:v>-205.00930669829853</c:v>
                </c:pt>
                <c:pt idx="2264">
                  <c:v>-7.1524441631261197</c:v>
                </c:pt>
                <c:pt idx="2265">
                  <c:v>565.03524288425319</c:v>
                </c:pt>
                <c:pt idx="2266">
                  <c:v>63.510555216144212</c:v>
                </c:pt>
                <c:pt idx="2267">
                  <c:v>358.39371273197003</c:v>
                </c:pt>
                <c:pt idx="2268">
                  <c:v>-119.41193921590252</c:v>
                </c:pt>
                <c:pt idx="2269">
                  <c:v>310.9098476817702</c:v>
                </c:pt>
                <c:pt idx="2270">
                  <c:v>167.0134071370162</c:v>
                </c:pt>
                <c:pt idx="2271">
                  <c:v>568.02257331147939</c:v>
                </c:pt>
                <c:pt idx="2272">
                  <c:v>452.25901908212791</c:v>
                </c:pt>
                <c:pt idx="2273">
                  <c:v>-241.84393501254908</c:v>
                </c:pt>
                <c:pt idx="2274">
                  <c:v>379.04001414042978</c:v>
                </c:pt>
                <c:pt idx="2275">
                  <c:v>-721.74127983544008</c:v>
                </c:pt>
                <c:pt idx="2276">
                  <c:v>393.36854101977815</c:v>
                </c:pt>
                <c:pt idx="2277">
                  <c:v>107.56142462078674</c:v>
                </c:pt>
                <c:pt idx="2278">
                  <c:v>306.26480313034358</c:v>
                </c:pt>
                <c:pt idx="2279">
                  <c:v>-1103.6233309200259</c:v>
                </c:pt>
                <c:pt idx="2280">
                  <c:v>-20.610883839376356</c:v>
                </c:pt>
                <c:pt idx="2281">
                  <c:v>100.6341440097608</c:v>
                </c:pt>
                <c:pt idx="2282">
                  <c:v>-1164.0560391641816</c:v>
                </c:pt>
                <c:pt idx="2283">
                  <c:v>-431.85726547714648</c:v>
                </c:pt>
                <c:pt idx="2284">
                  <c:v>224.23604191623872</c:v>
                </c:pt>
                <c:pt idx="2285">
                  <c:v>1077.0922813063485</c:v>
                </c:pt>
                <c:pt idx="2286">
                  <c:v>74.838841185783167</c:v>
                </c:pt>
                <c:pt idx="2287">
                  <c:v>-501.64101856373668</c:v>
                </c:pt>
                <c:pt idx="2288">
                  <c:v>-337.89507641050136</c:v>
                </c:pt>
                <c:pt idx="2289">
                  <c:v>40.770001122692065</c:v>
                </c:pt>
                <c:pt idx="2290">
                  <c:v>-241.03502204838264</c:v>
                </c:pt>
                <c:pt idx="2291">
                  <c:v>215.48206132333871</c:v>
                </c:pt>
                <c:pt idx="2292">
                  <c:v>343.68209214561784</c:v>
                </c:pt>
                <c:pt idx="2293">
                  <c:v>424.61138758501215</c:v>
                </c:pt>
                <c:pt idx="2294">
                  <c:v>-491.49547689941437</c:v>
                </c:pt>
                <c:pt idx="2295">
                  <c:v>60.641295504814252</c:v>
                </c:pt>
                <c:pt idx="2296">
                  <c:v>291.04091465031183</c:v>
                </c:pt>
                <c:pt idx="2297">
                  <c:v>-276.43939755791757</c:v>
                </c:pt>
                <c:pt idx="2298">
                  <c:v>-623.46708201822912</c:v>
                </c:pt>
                <c:pt idx="2299">
                  <c:v>-347.60838132636331</c:v>
                </c:pt>
                <c:pt idx="2300">
                  <c:v>-622.50303175846329</c:v>
                </c:pt>
                <c:pt idx="2301">
                  <c:v>-212.14182159075722</c:v>
                </c:pt>
                <c:pt idx="2302">
                  <c:v>-413.63843373431541</c:v>
                </c:pt>
                <c:pt idx="2303">
                  <c:v>537.40016321025178</c:v>
                </c:pt>
                <c:pt idx="2304">
                  <c:v>109.8672318256813</c:v>
                </c:pt>
                <c:pt idx="2305">
                  <c:v>675.06375308133966</c:v>
                </c:pt>
                <c:pt idx="2306">
                  <c:v>80.378710377706739</c:v>
                </c:pt>
                <c:pt idx="2307">
                  <c:v>281.91412649052245</c:v>
                </c:pt>
                <c:pt idx="2308">
                  <c:v>-328.05046472071331</c:v>
                </c:pt>
                <c:pt idx="2309">
                  <c:v>8.7180524799844079</c:v>
                </c:pt>
                <c:pt idx="2310">
                  <c:v>271.04357932309927</c:v>
                </c:pt>
                <c:pt idx="2311">
                  <c:v>155.77652333900778</c:v>
                </c:pt>
                <c:pt idx="2312">
                  <c:v>307.73880772291977</c:v>
                </c:pt>
                <c:pt idx="2313">
                  <c:v>444.86145062026617</c:v>
                </c:pt>
                <c:pt idx="2314">
                  <c:v>199.23330340650546</c:v>
                </c:pt>
                <c:pt idx="2315">
                  <c:v>-233.41996832018458</c:v>
                </c:pt>
                <c:pt idx="2316">
                  <c:v>141.6364897440892</c:v>
                </c:pt>
                <c:pt idx="2317">
                  <c:v>585.88858097574007</c:v>
                </c:pt>
                <c:pt idx="2318">
                  <c:v>215.47279731940762</c:v>
                </c:pt>
                <c:pt idx="2319">
                  <c:v>667.28382184086843</c:v>
                </c:pt>
                <c:pt idx="2320">
                  <c:v>108.38150148676868</c:v>
                </c:pt>
                <c:pt idx="2321">
                  <c:v>481.74339185285089</c:v>
                </c:pt>
                <c:pt idx="2322">
                  <c:v>-502.05175035985803</c:v>
                </c:pt>
                <c:pt idx="2323">
                  <c:v>374.0094862005335</c:v>
                </c:pt>
                <c:pt idx="2324">
                  <c:v>371.64814800728936</c:v>
                </c:pt>
                <c:pt idx="2325">
                  <c:v>15.871173109795109</c:v>
                </c:pt>
                <c:pt idx="2326">
                  <c:v>-1545.5690958796683</c:v>
                </c:pt>
                <c:pt idx="2327">
                  <c:v>-17.683231475771663</c:v>
                </c:pt>
                <c:pt idx="2328">
                  <c:v>253.40605380873478</c:v>
                </c:pt>
                <c:pt idx="2329">
                  <c:v>44.060811294834593</c:v>
                </c:pt>
                <c:pt idx="2330">
                  <c:v>180.93172208997089</c:v>
                </c:pt>
                <c:pt idx="2331">
                  <c:v>450.58531391634142</c:v>
                </c:pt>
                <c:pt idx="2332">
                  <c:v>-321.30007004775121</c:v>
                </c:pt>
                <c:pt idx="2333">
                  <c:v>-179.77757465807485</c:v>
                </c:pt>
                <c:pt idx="2334">
                  <c:v>284.20535306074453</c:v>
                </c:pt>
                <c:pt idx="2335">
                  <c:v>-1547.5975962913085</c:v>
                </c:pt>
                <c:pt idx="2336">
                  <c:v>-274.03741646520041</c:v>
                </c:pt>
                <c:pt idx="2337">
                  <c:v>-625.14379187784425</c:v>
                </c:pt>
                <c:pt idx="2338">
                  <c:v>211.64517076297636</c:v>
                </c:pt>
                <c:pt idx="2339">
                  <c:v>-1663.6069485645226</c:v>
                </c:pt>
                <c:pt idx="2340">
                  <c:v>155.64897608957199</c:v>
                </c:pt>
                <c:pt idx="2341">
                  <c:v>593.02320218545287</c:v>
                </c:pt>
                <c:pt idx="2342">
                  <c:v>182.29297979521516</c:v>
                </c:pt>
                <c:pt idx="2343">
                  <c:v>88.359798281760504</c:v>
                </c:pt>
                <c:pt idx="2344">
                  <c:v>289.53788248527599</c:v>
                </c:pt>
                <c:pt idx="2345">
                  <c:v>-405.14167887065423</c:v>
                </c:pt>
                <c:pt idx="2346">
                  <c:v>-94.210649703346007</c:v>
                </c:pt>
                <c:pt idx="2347">
                  <c:v>-650.04264280004281</c:v>
                </c:pt>
                <c:pt idx="2348">
                  <c:v>474.99289202559567</c:v>
                </c:pt>
                <c:pt idx="2349">
                  <c:v>695.15386723173151</c:v>
                </c:pt>
                <c:pt idx="2350">
                  <c:v>-134.88933364293371</c:v>
                </c:pt>
                <c:pt idx="2351">
                  <c:v>673.19737479039895</c:v>
                </c:pt>
                <c:pt idx="2352">
                  <c:v>-34.298885503756537</c:v>
                </c:pt>
                <c:pt idx="2353">
                  <c:v>1426.0290826513024</c:v>
                </c:pt>
                <c:pt idx="2354">
                  <c:v>1211.0714191156735</c:v>
                </c:pt>
                <c:pt idx="2355">
                  <c:v>-102.09422300934716</c:v>
                </c:pt>
                <c:pt idx="2356">
                  <c:v>-48.241229438725441</c:v>
                </c:pt>
                <c:pt idx="2357">
                  <c:v>58.47434793342336</c:v>
                </c:pt>
                <c:pt idx="2358">
                  <c:v>-3.2255531291186799</c:v>
                </c:pt>
                <c:pt idx="2359">
                  <c:v>-255.07363518828697</c:v>
                </c:pt>
                <c:pt idx="2360">
                  <c:v>-623.20111083908591</c:v>
                </c:pt>
                <c:pt idx="2361">
                  <c:v>-188.75807100882656</c:v>
                </c:pt>
                <c:pt idx="2362">
                  <c:v>-532.06312772830802</c:v>
                </c:pt>
                <c:pt idx="2363">
                  <c:v>132.80991749680334</c:v>
                </c:pt>
                <c:pt idx="2364">
                  <c:v>276.15959980836806</c:v>
                </c:pt>
                <c:pt idx="2365">
                  <c:v>189.66866242606693</c:v>
                </c:pt>
                <c:pt idx="2366">
                  <c:v>-1574.307490934711</c:v>
                </c:pt>
                <c:pt idx="2367">
                  <c:v>-504.36470094218225</c:v>
                </c:pt>
                <c:pt idx="2368">
                  <c:v>385.00531991321054</c:v>
                </c:pt>
                <c:pt idx="2369">
                  <c:v>276.28798340682442</c:v>
                </c:pt>
                <c:pt idx="2370">
                  <c:v>119.6939866217997</c:v>
                </c:pt>
                <c:pt idx="2371">
                  <c:v>169.18016448636217</c:v>
                </c:pt>
                <c:pt idx="2372">
                  <c:v>-1387.4185823000889</c:v>
                </c:pt>
                <c:pt idx="2373">
                  <c:v>-259.30578243346372</c:v>
                </c:pt>
                <c:pt idx="2374">
                  <c:v>32.429032933233884</c:v>
                </c:pt>
                <c:pt idx="2375">
                  <c:v>-868.18792600437155</c:v>
                </c:pt>
                <c:pt idx="2376">
                  <c:v>-57.353124822946711</c:v>
                </c:pt>
                <c:pt idx="2377">
                  <c:v>-352.42711239914661</c:v>
                </c:pt>
                <c:pt idx="2378">
                  <c:v>249.87879168771315</c:v>
                </c:pt>
                <c:pt idx="2379">
                  <c:v>29.619646477286096</c:v>
                </c:pt>
                <c:pt idx="2380">
                  <c:v>738.28084391316406</c:v>
                </c:pt>
                <c:pt idx="2381">
                  <c:v>143.5993090991783</c:v>
                </c:pt>
                <c:pt idx="2382">
                  <c:v>64.155794743059005</c:v>
                </c:pt>
                <c:pt idx="2383">
                  <c:v>-1061.262546256763</c:v>
                </c:pt>
                <c:pt idx="2384">
                  <c:v>351.83083923955428</c:v>
                </c:pt>
                <c:pt idx="2385">
                  <c:v>60.849528175582691</c:v>
                </c:pt>
                <c:pt idx="2386">
                  <c:v>536.94079393267202</c:v>
                </c:pt>
                <c:pt idx="2387">
                  <c:v>676.31583322661027</c:v>
                </c:pt>
                <c:pt idx="2388">
                  <c:v>-185.14402950652516</c:v>
                </c:pt>
                <c:pt idx="2389">
                  <c:v>-75.996319335974079</c:v>
                </c:pt>
                <c:pt idx="2390">
                  <c:v>479.25155877753662</c:v>
                </c:pt>
                <c:pt idx="2391">
                  <c:v>51.451702868085249</c:v>
                </c:pt>
                <c:pt idx="2392">
                  <c:v>517.18236752188955</c:v>
                </c:pt>
                <c:pt idx="2393">
                  <c:v>-298.5909791298966</c:v>
                </c:pt>
                <c:pt idx="2394">
                  <c:v>-310.51299060992551</c:v>
                </c:pt>
                <c:pt idx="2395">
                  <c:v>-1290.4730725619991</c:v>
                </c:pt>
                <c:pt idx="2396">
                  <c:v>260.14058780426626</c:v>
                </c:pt>
                <c:pt idx="2397">
                  <c:v>-354.24201306716986</c:v>
                </c:pt>
                <c:pt idx="2398">
                  <c:v>261.37780947910505</c:v>
                </c:pt>
                <c:pt idx="2399">
                  <c:v>292.80582059295074</c:v>
                </c:pt>
                <c:pt idx="2400">
                  <c:v>229.10824796607449</c:v>
                </c:pt>
                <c:pt idx="2401">
                  <c:v>-34.075095426750295</c:v>
                </c:pt>
                <c:pt idx="2402">
                  <c:v>-800.46520511334143</c:v>
                </c:pt>
                <c:pt idx="2403">
                  <c:v>-72.785153258334674</c:v>
                </c:pt>
                <c:pt idx="2404">
                  <c:v>-1061.6655186938397</c:v>
                </c:pt>
                <c:pt idx="2405">
                  <c:v>-114.52419335675449</c:v>
                </c:pt>
                <c:pt idx="2406">
                  <c:v>-842.05795423616064</c:v>
                </c:pt>
                <c:pt idx="2407">
                  <c:v>-456.30619466855433</c:v>
                </c:pt>
                <c:pt idx="2408">
                  <c:v>-541.35713494014681</c:v>
                </c:pt>
                <c:pt idx="2409">
                  <c:v>-647.24313481541435</c:v>
                </c:pt>
                <c:pt idx="2410">
                  <c:v>-295.57572661855397</c:v>
                </c:pt>
                <c:pt idx="2411">
                  <c:v>-34.496525580191246</c:v>
                </c:pt>
                <c:pt idx="2412">
                  <c:v>437.93674260767989</c:v>
                </c:pt>
                <c:pt idx="2413">
                  <c:v>-182.03374235290244</c:v>
                </c:pt>
                <c:pt idx="2414">
                  <c:v>39.07122916825324</c:v>
                </c:pt>
                <c:pt idx="2415">
                  <c:v>-746.22060395377844</c:v>
                </c:pt>
                <c:pt idx="2416">
                  <c:v>88.735122091900166</c:v>
                </c:pt>
                <c:pt idx="2417">
                  <c:v>649.88003107388863</c:v>
                </c:pt>
                <c:pt idx="2418">
                  <c:v>-421.60453478480349</c:v>
                </c:pt>
                <c:pt idx="2419">
                  <c:v>354.23735795099947</c:v>
                </c:pt>
                <c:pt idx="2420">
                  <c:v>-8.0279603479220896</c:v>
                </c:pt>
                <c:pt idx="2421">
                  <c:v>188.31546570798378</c:v>
                </c:pt>
                <c:pt idx="2422">
                  <c:v>222.48462360757981</c:v>
                </c:pt>
                <c:pt idx="2423">
                  <c:v>-917.01885316679864</c:v>
                </c:pt>
                <c:pt idx="2424">
                  <c:v>-233.11601198888548</c:v>
                </c:pt>
                <c:pt idx="2425">
                  <c:v>491.41824994667786</c:v>
                </c:pt>
                <c:pt idx="2426">
                  <c:v>-2279.0426616365621</c:v>
                </c:pt>
                <c:pt idx="2427">
                  <c:v>-181.67362909373446</c:v>
                </c:pt>
                <c:pt idx="2428">
                  <c:v>-151.17568472089886</c:v>
                </c:pt>
                <c:pt idx="2429">
                  <c:v>64.812502627143203</c:v>
                </c:pt>
                <c:pt idx="2430">
                  <c:v>-1057.592072111707</c:v>
                </c:pt>
                <c:pt idx="2431">
                  <c:v>-1598.0118743492822</c:v>
                </c:pt>
                <c:pt idx="2432">
                  <c:v>-6.8343994590500188</c:v>
                </c:pt>
                <c:pt idx="2433">
                  <c:v>1057.3675365620416</c:v>
                </c:pt>
                <c:pt idx="2434">
                  <c:v>633.21459370422417</c:v>
                </c:pt>
                <c:pt idx="2435">
                  <c:v>-303.93302423445516</c:v>
                </c:pt>
                <c:pt idx="2436">
                  <c:v>708.67389521761811</c:v>
                </c:pt>
                <c:pt idx="2437">
                  <c:v>93.047283915695516</c:v>
                </c:pt>
                <c:pt idx="2438">
                  <c:v>77.287130579787572</c:v>
                </c:pt>
                <c:pt idx="2439">
                  <c:v>589.87463102678839</c:v>
                </c:pt>
                <c:pt idx="2440">
                  <c:v>383.8716508683824</c:v>
                </c:pt>
                <c:pt idx="2441">
                  <c:v>-45.68753774695233</c:v>
                </c:pt>
                <c:pt idx="2442">
                  <c:v>-107.37832069646583</c:v>
                </c:pt>
                <c:pt idx="2443">
                  <c:v>675.39717801795518</c:v>
                </c:pt>
                <c:pt idx="2444">
                  <c:v>116.14562403135437</c:v>
                </c:pt>
                <c:pt idx="2445">
                  <c:v>232.10588029061364</c:v>
                </c:pt>
                <c:pt idx="2446">
                  <c:v>-1607.8520026766932</c:v>
                </c:pt>
                <c:pt idx="2447">
                  <c:v>-269.94475028261763</c:v>
                </c:pt>
                <c:pt idx="2448">
                  <c:v>-175.85892991189439</c:v>
                </c:pt>
                <c:pt idx="2449">
                  <c:v>-90.335331194812966</c:v>
                </c:pt>
                <c:pt idx="2450">
                  <c:v>717.76722919231565</c:v>
                </c:pt>
                <c:pt idx="2451">
                  <c:v>-256.44907420762843</c:v>
                </c:pt>
                <c:pt idx="2452">
                  <c:v>802.69301488495375</c:v>
                </c:pt>
                <c:pt idx="2453">
                  <c:v>697.22759142005134</c:v>
                </c:pt>
                <c:pt idx="2454">
                  <c:v>220.46068225595957</c:v>
                </c:pt>
                <c:pt idx="2455">
                  <c:v>-749.60941816854029</c:v>
                </c:pt>
                <c:pt idx="2456">
                  <c:v>-90.253350950647018</c:v>
                </c:pt>
                <c:pt idx="2457">
                  <c:v>-65.961220077746702</c:v>
                </c:pt>
                <c:pt idx="2458">
                  <c:v>-1468.5665722236604</c:v>
                </c:pt>
                <c:pt idx="2459">
                  <c:v>667.58349336220317</c:v>
                </c:pt>
                <c:pt idx="2460">
                  <c:v>330.55993476777599</c:v>
                </c:pt>
                <c:pt idx="2461">
                  <c:v>-154.40318422418534</c:v>
                </c:pt>
                <c:pt idx="2462">
                  <c:v>-1660.157883171039</c:v>
                </c:pt>
                <c:pt idx="2463">
                  <c:v>117.42253840106196</c:v>
                </c:pt>
                <c:pt idx="2464">
                  <c:v>245.11013843257587</c:v>
                </c:pt>
                <c:pt idx="2465">
                  <c:v>449.59627368576798</c:v>
                </c:pt>
                <c:pt idx="2466">
                  <c:v>225.29492455174659</c:v>
                </c:pt>
                <c:pt idx="2467">
                  <c:v>382.96228961465363</c:v>
                </c:pt>
                <c:pt idx="2468">
                  <c:v>445.11230435802099</c:v>
                </c:pt>
                <c:pt idx="2469">
                  <c:v>-711.89759877209349</c:v>
                </c:pt>
                <c:pt idx="2470">
                  <c:v>291.60745479964407</c:v>
                </c:pt>
                <c:pt idx="2471">
                  <c:v>111.06017360058104</c:v>
                </c:pt>
                <c:pt idx="2472">
                  <c:v>575.42690762553445</c:v>
                </c:pt>
                <c:pt idx="2473">
                  <c:v>289.10085380657074</c:v>
                </c:pt>
                <c:pt idx="2474">
                  <c:v>-284.28693193124445</c:v>
                </c:pt>
                <c:pt idx="2475">
                  <c:v>-141.49060810404501</c:v>
                </c:pt>
                <c:pt idx="2476">
                  <c:v>447.62662299662338</c:v>
                </c:pt>
                <c:pt idx="2477">
                  <c:v>9.5184581073995105</c:v>
                </c:pt>
                <c:pt idx="2478">
                  <c:v>106.83085542068716</c:v>
                </c:pt>
                <c:pt idx="2479">
                  <c:v>-66.542676778567056</c:v>
                </c:pt>
                <c:pt idx="2480">
                  <c:v>-94.382133331525665</c:v>
                </c:pt>
                <c:pt idx="2481">
                  <c:v>-642.19231584030649</c:v>
                </c:pt>
                <c:pt idx="2482">
                  <c:v>296.22312393154562</c:v>
                </c:pt>
                <c:pt idx="2483">
                  <c:v>128.80489960942464</c:v>
                </c:pt>
                <c:pt idx="2484">
                  <c:v>242.84951818925151</c:v>
                </c:pt>
                <c:pt idx="2485">
                  <c:v>-1534.3808450040165</c:v>
                </c:pt>
                <c:pt idx="2486">
                  <c:v>193.73973759119656</c:v>
                </c:pt>
                <c:pt idx="2487">
                  <c:v>-926.56571234739226</c:v>
                </c:pt>
                <c:pt idx="2488">
                  <c:v>-188.30138360264164</c:v>
                </c:pt>
                <c:pt idx="2489">
                  <c:v>240.63605463393787</c:v>
                </c:pt>
                <c:pt idx="2490">
                  <c:v>451.70220856743072</c:v>
                </c:pt>
                <c:pt idx="2491">
                  <c:v>-543.36990572516174</c:v>
                </c:pt>
                <c:pt idx="2492">
                  <c:v>357.08229644509697</c:v>
                </c:pt>
                <c:pt idx="2493">
                  <c:v>-41.712179437404302</c:v>
                </c:pt>
                <c:pt idx="2494">
                  <c:v>-348.740154153915</c:v>
                </c:pt>
                <c:pt idx="2495">
                  <c:v>102.65455713076244</c:v>
                </c:pt>
                <c:pt idx="2496">
                  <c:v>-23.525525564925829</c:v>
                </c:pt>
                <c:pt idx="2497">
                  <c:v>-106.32696707241439</c:v>
                </c:pt>
                <c:pt idx="2498">
                  <c:v>-1108.3346200617048</c:v>
                </c:pt>
                <c:pt idx="2499">
                  <c:v>-255.61202453573696</c:v>
                </c:pt>
                <c:pt idx="2500">
                  <c:v>-321.70383262843188</c:v>
                </c:pt>
                <c:pt idx="2501">
                  <c:v>365.2914630142543</c:v>
                </c:pt>
                <c:pt idx="2502">
                  <c:v>-741.06160548421485</c:v>
                </c:pt>
                <c:pt idx="2503">
                  <c:v>-8338.385656541579</c:v>
                </c:pt>
                <c:pt idx="2504">
                  <c:v>-2466.2226550057162</c:v>
                </c:pt>
                <c:pt idx="2505">
                  <c:v>352.25011047298688</c:v>
                </c:pt>
                <c:pt idx="2506">
                  <c:v>175.60164229235193</c:v>
                </c:pt>
                <c:pt idx="2507">
                  <c:v>-1396.5791109267138</c:v>
                </c:pt>
                <c:pt idx="2508">
                  <c:v>267.90859074309333</c:v>
                </c:pt>
                <c:pt idx="2509">
                  <c:v>-472.45669542794258</c:v>
                </c:pt>
                <c:pt idx="2510">
                  <c:v>342.73057025580761</c:v>
                </c:pt>
                <c:pt idx="2511">
                  <c:v>-1544.8847706349879</c:v>
                </c:pt>
                <c:pt idx="2512">
                  <c:v>147.99557094400143</c:v>
                </c:pt>
                <c:pt idx="2513">
                  <c:v>-147.28254082070225</c:v>
                </c:pt>
                <c:pt idx="2514">
                  <c:v>-394.62722872420545</c:v>
                </c:pt>
                <c:pt idx="2515">
                  <c:v>265.17511247742164</c:v>
                </c:pt>
                <c:pt idx="2516">
                  <c:v>223.53821054417153</c:v>
                </c:pt>
                <c:pt idx="2517">
                  <c:v>1945.8019615689618</c:v>
                </c:pt>
                <c:pt idx="2518">
                  <c:v>358.00552105571433</c:v>
                </c:pt>
                <c:pt idx="2519">
                  <c:v>-747.53828579092215</c:v>
                </c:pt>
                <c:pt idx="2520">
                  <c:v>389.71429643748252</c:v>
                </c:pt>
                <c:pt idx="2521">
                  <c:v>-211.96046174229309</c:v>
                </c:pt>
                <c:pt idx="2522">
                  <c:v>-321.03398141619482</c:v>
                </c:pt>
                <c:pt idx="2523">
                  <c:v>65.577318415640548</c:v>
                </c:pt>
                <c:pt idx="2524">
                  <c:v>103.84482491369704</c:v>
                </c:pt>
                <c:pt idx="2525">
                  <c:v>-293.44935306973434</c:v>
                </c:pt>
                <c:pt idx="2526">
                  <c:v>14.843779334230476</c:v>
                </c:pt>
                <c:pt idx="2527">
                  <c:v>585.56411710584689</c:v>
                </c:pt>
                <c:pt idx="2528">
                  <c:v>-790.65944554795487</c:v>
                </c:pt>
                <c:pt idx="2529">
                  <c:v>-119.33058157624782</c:v>
                </c:pt>
                <c:pt idx="2530">
                  <c:v>-541.09859631955896</c:v>
                </c:pt>
                <c:pt idx="2531">
                  <c:v>-477.23284663028562</c:v>
                </c:pt>
                <c:pt idx="2532">
                  <c:v>-232.33150768747146</c:v>
                </c:pt>
                <c:pt idx="2533">
                  <c:v>37.556806512275898</c:v>
                </c:pt>
                <c:pt idx="2534">
                  <c:v>-161.77017086724345</c:v>
                </c:pt>
                <c:pt idx="2535">
                  <c:v>571.60253611558801</c:v>
                </c:pt>
                <c:pt idx="2536">
                  <c:v>-7.676700263591556</c:v>
                </c:pt>
                <c:pt idx="2537">
                  <c:v>548.54495078823606</c:v>
                </c:pt>
                <c:pt idx="2538">
                  <c:v>58.50380495488298</c:v>
                </c:pt>
                <c:pt idx="2539">
                  <c:v>103.91912222330257</c:v>
                </c:pt>
                <c:pt idx="2540">
                  <c:v>-274.98492714396161</c:v>
                </c:pt>
                <c:pt idx="2541">
                  <c:v>-232.32825459329251</c:v>
                </c:pt>
                <c:pt idx="2542">
                  <c:v>-189.36631685982138</c:v>
                </c:pt>
                <c:pt idx="2543">
                  <c:v>-15.514442110116761</c:v>
                </c:pt>
                <c:pt idx="2544">
                  <c:v>337.59965807918161</c:v>
                </c:pt>
                <c:pt idx="2545">
                  <c:v>950.01565838331544</c:v>
                </c:pt>
                <c:pt idx="2546">
                  <c:v>140.00390384546063</c:v>
                </c:pt>
                <c:pt idx="2547">
                  <c:v>111.35211132753443</c:v>
                </c:pt>
                <c:pt idx="2548">
                  <c:v>171.77285226766844</c:v>
                </c:pt>
                <c:pt idx="2549">
                  <c:v>-71.227648020778815</c:v>
                </c:pt>
                <c:pt idx="2550">
                  <c:v>749.65469082462891</c:v>
                </c:pt>
                <c:pt idx="2551">
                  <c:v>-272.10548671565334</c:v>
                </c:pt>
                <c:pt idx="2552">
                  <c:v>106.39721455765152</c:v>
                </c:pt>
                <c:pt idx="2553">
                  <c:v>-154.51181112281643</c:v>
                </c:pt>
                <c:pt idx="2554">
                  <c:v>-238.78092594427244</c:v>
                </c:pt>
                <c:pt idx="2555">
                  <c:v>-896.01738203395234</c:v>
                </c:pt>
                <c:pt idx="2556">
                  <c:v>680.646097263907</c:v>
                </c:pt>
                <c:pt idx="2557">
                  <c:v>-201.63935246763072</c:v>
                </c:pt>
                <c:pt idx="2558">
                  <c:v>-574.70357338772908</c:v>
                </c:pt>
                <c:pt idx="2559">
                  <c:v>-909.17333317924613</c:v>
                </c:pt>
                <c:pt idx="2560">
                  <c:v>1111.1914907375399</c:v>
                </c:pt>
                <c:pt idx="2561">
                  <c:v>244.42359449349988</c:v>
                </c:pt>
                <c:pt idx="2562">
                  <c:v>-339.67882430769907</c:v>
                </c:pt>
                <c:pt idx="2563">
                  <c:v>494.82976686140819</c:v>
                </c:pt>
                <c:pt idx="2564">
                  <c:v>-61.836670065031285</c:v>
                </c:pt>
                <c:pt idx="2565">
                  <c:v>446.00843920475791</c:v>
                </c:pt>
                <c:pt idx="2566">
                  <c:v>-738.95646002636749</c:v>
                </c:pt>
                <c:pt idx="2567">
                  <c:v>-196.99018877765843</c:v>
                </c:pt>
                <c:pt idx="2568">
                  <c:v>-1284.9434391217335</c:v>
                </c:pt>
                <c:pt idx="2569">
                  <c:v>-285.86353116175428</c:v>
                </c:pt>
                <c:pt idx="2570">
                  <c:v>-41.439577153493701</c:v>
                </c:pt>
                <c:pt idx="2571">
                  <c:v>123.7510445994385</c:v>
                </c:pt>
                <c:pt idx="2572">
                  <c:v>635.15836017206016</c:v>
                </c:pt>
                <c:pt idx="2573">
                  <c:v>-124.95961525678285</c:v>
                </c:pt>
                <c:pt idx="2574">
                  <c:v>94.762535553058115</c:v>
                </c:pt>
                <c:pt idx="2575">
                  <c:v>-270.1751935888359</c:v>
                </c:pt>
                <c:pt idx="2576">
                  <c:v>17.942600287428149</c:v>
                </c:pt>
                <c:pt idx="2577">
                  <c:v>-978.65377960123124</c:v>
                </c:pt>
                <c:pt idx="2578">
                  <c:v>168.76257986242831</c:v>
                </c:pt>
                <c:pt idx="2579">
                  <c:v>-292.09613906778486</c:v>
                </c:pt>
                <c:pt idx="2580">
                  <c:v>-169.49769503619814</c:v>
                </c:pt>
                <c:pt idx="2581">
                  <c:v>218.52364894309949</c:v>
                </c:pt>
                <c:pt idx="2582">
                  <c:v>230.47905471275544</c:v>
                </c:pt>
                <c:pt idx="2583">
                  <c:v>126.6634354035923</c:v>
                </c:pt>
                <c:pt idx="2584">
                  <c:v>-26.564680719799071</c:v>
                </c:pt>
                <c:pt idx="2585">
                  <c:v>-48.943172716134768</c:v>
                </c:pt>
                <c:pt idx="2586">
                  <c:v>965.31525411322013</c:v>
                </c:pt>
                <c:pt idx="2587">
                  <c:v>308.04045576816179</c:v>
                </c:pt>
                <c:pt idx="2588">
                  <c:v>792.20081119214592</c:v>
                </c:pt>
                <c:pt idx="2589">
                  <c:v>-93.740505542803533</c:v>
                </c:pt>
                <c:pt idx="2590">
                  <c:v>-1519.7126876662005</c:v>
                </c:pt>
                <c:pt idx="2591">
                  <c:v>365.13130435323933</c:v>
                </c:pt>
                <c:pt idx="2592">
                  <c:v>-328.27342471806605</c:v>
                </c:pt>
                <c:pt idx="2593">
                  <c:v>1605.3823070877679</c:v>
                </c:pt>
                <c:pt idx="2594">
                  <c:v>-167.28062598802398</c:v>
                </c:pt>
                <c:pt idx="2595">
                  <c:v>-53.288940008751524</c:v>
                </c:pt>
                <c:pt idx="2596">
                  <c:v>-175.28356125493576</c:v>
                </c:pt>
                <c:pt idx="2597">
                  <c:v>-59.172587476830586</c:v>
                </c:pt>
                <c:pt idx="2598">
                  <c:v>-1151.3156537166906</c:v>
                </c:pt>
                <c:pt idx="2599">
                  <c:v>221.33760013930078</c:v>
                </c:pt>
                <c:pt idx="2600">
                  <c:v>279.70339966460051</c:v>
                </c:pt>
                <c:pt idx="2601">
                  <c:v>72.625031271757052</c:v>
                </c:pt>
                <c:pt idx="2602">
                  <c:v>-176.80920704524408</c:v>
                </c:pt>
                <c:pt idx="2603">
                  <c:v>-1026.8619171239802</c:v>
                </c:pt>
                <c:pt idx="2604">
                  <c:v>370.22591055722137</c:v>
                </c:pt>
                <c:pt idx="2605">
                  <c:v>229.21990084604931</c:v>
                </c:pt>
                <c:pt idx="2606">
                  <c:v>180.19770403684163</c:v>
                </c:pt>
                <c:pt idx="2607">
                  <c:v>121.97600495075358</c:v>
                </c:pt>
                <c:pt idx="2608">
                  <c:v>481.80093363959168</c:v>
                </c:pt>
                <c:pt idx="2609">
                  <c:v>555.21218414387386</c:v>
                </c:pt>
                <c:pt idx="2610">
                  <c:v>81.09047131450734</c:v>
                </c:pt>
                <c:pt idx="2611">
                  <c:v>384.76965464215073</c:v>
                </c:pt>
                <c:pt idx="2612">
                  <c:v>368.98677546078989</c:v>
                </c:pt>
                <c:pt idx="2613">
                  <c:v>628.98169819795203</c:v>
                </c:pt>
                <c:pt idx="2614">
                  <c:v>727.48198301042726</c:v>
                </c:pt>
                <c:pt idx="2615">
                  <c:v>-159.37851370275666</c:v>
                </c:pt>
                <c:pt idx="2616">
                  <c:v>-39.777437686661642</c:v>
                </c:pt>
                <c:pt idx="2617">
                  <c:v>733.55816125962303</c:v>
                </c:pt>
                <c:pt idx="2618">
                  <c:v>-1073.2889049466694</c:v>
                </c:pt>
                <c:pt idx="2619">
                  <c:v>-271.14595469833466</c:v>
                </c:pt>
                <c:pt idx="2620">
                  <c:v>-79.455874262139332</c:v>
                </c:pt>
                <c:pt idx="2621">
                  <c:v>-2849.5912472190726</c:v>
                </c:pt>
                <c:pt idx="2622">
                  <c:v>-1436.5658198056142</c:v>
                </c:pt>
                <c:pt idx="2623">
                  <c:v>-1082.5432213796569</c:v>
                </c:pt>
                <c:pt idx="2624">
                  <c:v>452.82984457773273</c:v>
                </c:pt>
                <c:pt idx="2625">
                  <c:v>-279.08057211424557</c:v>
                </c:pt>
                <c:pt idx="2626">
                  <c:v>567.30193802955148</c:v>
                </c:pt>
                <c:pt idx="2627">
                  <c:v>-75.403969755845537</c:v>
                </c:pt>
                <c:pt idx="2628">
                  <c:v>-316.84074307488254</c:v>
                </c:pt>
                <c:pt idx="2629">
                  <c:v>-8.6714802511161224</c:v>
                </c:pt>
                <c:pt idx="2630">
                  <c:v>1189.0830558608241</c:v>
                </c:pt>
                <c:pt idx="2631">
                  <c:v>211.58304234850721</c:v>
                </c:pt>
                <c:pt idx="2632">
                  <c:v>-32.910507704133124</c:v>
                </c:pt>
                <c:pt idx="2633">
                  <c:v>411.46712556798229</c:v>
                </c:pt>
                <c:pt idx="2634">
                  <c:v>-429.02237238558791</c:v>
                </c:pt>
                <c:pt idx="2635">
                  <c:v>-95.786398594526872</c:v>
                </c:pt>
                <c:pt idx="2636">
                  <c:v>83.398473133521293</c:v>
                </c:pt>
                <c:pt idx="2637">
                  <c:v>1216.4793111096778</c:v>
                </c:pt>
                <c:pt idx="2638">
                  <c:v>-1279.7892139760231</c:v>
                </c:pt>
                <c:pt idx="2639">
                  <c:v>-173.3113335811862</c:v>
                </c:pt>
                <c:pt idx="2640">
                  <c:v>-226.53643924992571</c:v>
                </c:pt>
                <c:pt idx="2641">
                  <c:v>-197.38664587046469</c:v>
                </c:pt>
                <c:pt idx="2642">
                  <c:v>49.074115644980225</c:v>
                </c:pt>
                <c:pt idx="2643">
                  <c:v>-356.03185704942007</c:v>
                </c:pt>
                <c:pt idx="2644">
                  <c:v>211.84877030185044</c:v>
                </c:pt>
                <c:pt idx="2645">
                  <c:v>-2029.9191401323001</c:v>
                </c:pt>
                <c:pt idx="2646">
                  <c:v>-904.28806130180965</c:v>
                </c:pt>
                <c:pt idx="2647">
                  <c:v>674.07794939162136</c:v>
                </c:pt>
                <c:pt idx="2648">
                  <c:v>334.78103378435947</c:v>
                </c:pt>
                <c:pt idx="2649">
                  <c:v>561.83239450619226</c:v>
                </c:pt>
                <c:pt idx="2650">
                  <c:v>238.76749725461877</c:v>
                </c:pt>
                <c:pt idx="2651">
                  <c:v>272.09209470709152</c:v>
                </c:pt>
                <c:pt idx="2652">
                  <c:v>37.25482337602034</c:v>
                </c:pt>
                <c:pt idx="2653">
                  <c:v>-1527.1105341353073</c:v>
                </c:pt>
                <c:pt idx="2654">
                  <c:v>-253.72683168498588</c:v>
                </c:pt>
                <c:pt idx="2655">
                  <c:v>-27.114978322796787</c:v>
                </c:pt>
                <c:pt idx="2656">
                  <c:v>-148.70714995078754</c:v>
                </c:pt>
                <c:pt idx="2657">
                  <c:v>371.40954710329243</c:v>
                </c:pt>
                <c:pt idx="2658">
                  <c:v>-671.41652980675735</c:v>
                </c:pt>
                <c:pt idx="2659">
                  <c:v>818.97247345199253</c:v>
                </c:pt>
                <c:pt idx="2660">
                  <c:v>670.48380032466093</c:v>
                </c:pt>
                <c:pt idx="2661">
                  <c:v>875.86749243341683</c:v>
                </c:pt>
                <c:pt idx="2662">
                  <c:v>23.769567169841423</c:v>
                </c:pt>
                <c:pt idx="2663">
                  <c:v>-286.38728028226797</c:v>
                </c:pt>
                <c:pt idx="2664">
                  <c:v>500.4134121225261</c:v>
                </c:pt>
                <c:pt idx="2665">
                  <c:v>-1394.2440993083344</c:v>
                </c:pt>
                <c:pt idx="2666">
                  <c:v>518.19405916971459</c:v>
                </c:pt>
                <c:pt idx="2667">
                  <c:v>4.7589475730314916</c:v>
                </c:pt>
                <c:pt idx="2668">
                  <c:v>-329.93794877690561</c:v>
                </c:pt>
                <c:pt idx="2669">
                  <c:v>-846.21671937719907</c:v>
                </c:pt>
                <c:pt idx="2670">
                  <c:v>219.78287611656833</c:v>
                </c:pt>
                <c:pt idx="2671">
                  <c:v>1084.4383844335971</c:v>
                </c:pt>
                <c:pt idx="2672">
                  <c:v>-43.775181682610537</c:v>
                </c:pt>
                <c:pt idx="2673">
                  <c:v>-9.4295219691161947</c:v>
                </c:pt>
                <c:pt idx="2674">
                  <c:v>324.02906386880795</c:v>
                </c:pt>
                <c:pt idx="2675">
                  <c:v>-64.051765682576388</c:v>
                </c:pt>
                <c:pt idx="2676">
                  <c:v>257.87740403108569</c:v>
                </c:pt>
                <c:pt idx="2677">
                  <c:v>275.82102418130171</c:v>
                </c:pt>
                <c:pt idx="2678">
                  <c:v>-70.818276879801715</c:v>
                </c:pt>
                <c:pt idx="2679">
                  <c:v>-47.599312085581687</c:v>
                </c:pt>
                <c:pt idx="2680">
                  <c:v>111.10189423744077</c:v>
                </c:pt>
                <c:pt idx="2681">
                  <c:v>-741.03592718553409</c:v>
                </c:pt>
                <c:pt idx="2682">
                  <c:v>37.09224021362752</c:v>
                </c:pt>
                <c:pt idx="2683">
                  <c:v>961.76468662076127</c:v>
                </c:pt>
                <c:pt idx="2684">
                  <c:v>-269.54395586388546</c:v>
                </c:pt>
                <c:pt idx="2685">
                  <c:v>-185.06962032157571</c:v>
                </c:pt>
                <c:pt idx="2686">
                  <c:v>-1052.8012241346196</c:v>
                </c:pt>
                <c:pt idx="2687">
                  <c:v>274.08672024982707</c:v>
                </c:pt>
                <c:pt idx="2688">
                  <c:v>-2373.2045737836916</c:v>
                </c:pt>
                <c:pt idx="2689">
                  <c:v>171.5848937344299</c:v>
                </c:pt>
                <c:pt idx="2690">
                  <c:v>-331.08941260056372</c:v>
                </c:pt>
                <c:pt idx="2691">
                  <c:v>590.54491133907754</c:v>
                </c:pt>
                <c:pt idx="2692">
                  <c:v>-818.5943720851792</c:v>
                </c:pt>
                <c:pt idx="2693">
                  <c:v>187.48114132312026</c:v>
                </c:pt>
                <c:pt idx="2694">
                  <c:v>99.105273157380338</c:v>
                </c:pt>
                <c:pt idx="2695">
                  <c:v>705.77781543446383</c:v>
                </c:pt>
                <c:pt idx="2696">
                  <c:v>136.89751747026776</c:v>
                </c:pt>
                <c:pt idx="2697">
                  <c:v>369.49449278326415</c:v>
                </c:pt>
                <c:pt idx="2698">
                  <c:v>257.77421465791167</c:v>
                </c:pt>
                <c:pt idx="2699">
                  <c:v>-103.3958985973195</c:v>
                </c:pt>
                <c:pt idx="2700">
                  <c:v>481.06034087761282</c:v>
                </c:pt>
                <c:pt idx="2701">
                  <c:v>34.043736638443022</c:v>
                </c:pt>
                <c:pt idx="2702">
                  <c:v>-1239.7558254141495</c:v>
                </c:pt>
                <c:pt idx="2703">
                  <c:v>137.35565896858179</c:v>
                </c:pt>
                <c:pt idx="2704">
                  <c:v>-337.8073443456417</c:v>
                </c:pt>
                <c:pt idx="2705">
                  <c:v>-42.984137447665717</c:v>
                </c:pt>
                <c:pt idx="2706">
                  <c:v>-405.71543524018853</c:v>
                </c:pt>
                <c:pt idx="2707">
                  <c:v>291.82354306619754</c:v>
                </c:pt>
                <c:pt idx="2708">
                  <c:v>119.5793754899546</c:v>
                </c:pt>
                <c:pt idx="2709">
                  <c:v>63.040210181609325</c:v>
                </c:pt>
                <c:pt idx="2710">
                  <c:v>-457.52355586898989</c:v>
                </c:pt>
                <c:pt idx="2711">
                  <c:v>-292.33688984679054</c:v>
                </c:pt>
                <c:pt idx="2712">
                  <c:v>-173.43126431126052</c:v>
                </c:pt>
                <c:pt idx="2713">
                  <c:v>59.639676668185984</c:v>
                </c:pt>
                <c:pt idx="2714">
                  <c:v>241.47802139502915</c:v>
                </c:pt>
                <c:pt idx="2715">
                  <c:v>-82.34544096345428</c:v>
                </c:pt>
                <c:pt idx="2716">
                  <c:v>162.91045234462126</c:v>
                </c:pt>
                <c:pt idx="2717">
                  <c:v>662.84864363761392</c:v>
                </c:pt>
                <c:pt idx="2718">
                  <c:v>1667.8198801454937</c:v>
                </c:pt>
                <c:pt idx="2719">
                  <c:v>159.05749172138758</c:v>
                </c:pt>
                <c:pt idx="2720">
                  <c:v>-202.69955877427196</c:v>
                </c:pt>
                <c:pt idx="2721">
                  <c:v>180.55128371170122</c:v>
                </c:pt>
                <c:pt idx="2722">
                  <c:v>-642.70796488088217</c:v>
                </c:pt>
                <c:pt idx="2723">
                  <c:v>-662.83490556594802</c:v>
                </c:pt>
                <c:pt idx="2724">
                  <c:v>48.514031291182619</c:v>
                </c:pt>
                <c:pt idx="2725">
                  <c:v>31.677792093841163</c:v>
                </c:pt>
                <c:pt idx="2726">
                  <c:v>232.36412260467773</c:v>
                </c:pt>
                <c:pt idx="2727">
                  <c:v>574.65158081096217</c:v>
                </c:pt>
                <c:pt idx="2728">
                  <c:v>38.234477620744201</c:v>
                </c:pt>
                <c:pt idx="2729">
                  <c:v>597.49853645825544</c:v>
                </c:pt>
                <c:pt idx="2730">
                  <c:v>501.45675403863424</c:v>
                </c:pt>
                <c:pt idx="2731">
                  <c:v>172.28207110780386</c:v>
                </c:pt>
                <c:pt idx="2732">
                  <c:v>-446.87591631082944</c:v>
                </c:pt>
                <c:pt idx="2733">
                  <c:v>-1713.4140419550436</c:v>
                </c:pt>
                <c:pt idx="2734">
                  <c:v>816.60275629098669</c:v>
                </c:pt>
                <c:pt idx="2735">
                  <c:v>-123.83072665102441</c:v>
                </c:pt>
                <c:pt idx="2736">
                  <c:v>-188.17996804146094</c:v>
                </c:pt>
                <c:pt idx="2737">
                  <c:v>12.750652390451023</c:v>
                </c:pt>
                <c:pt idx="2738">
                  <c:v>-7.0513514779288471</c:v>
                </c:pt>
                <c:pt idx="2739">
                  <c:v>226.66466647086895</c:v>
                </c:pt>
                <c:pt idx="2740">
                  <c:v>15.047618925166717</c:v>
                </c:pt>
                <c:pt idx="2741">
                  <c:v>1057.4011604733414</c:v>
                </c:pt>
                <c:pt idx="2742">
                  <c:v>-443.87665767940234</c:v>
                </c:pt>
                <c:pt idx="2743">
                  <c:v>497.78889279858117</c:v>
                </c:pt>
                <c:pt idx="2744">
                  <c:v>157.83774792776376</c:v>
                </c:pt>
                <c:pt idx="2745">
                  <c:v>-445.53498704008962</c:v>
                </c:pt>
                <c:pt idx="2746">
                  <c:v>1635.0298023226337</c:v>
                </c:pt>
                <c:pt idx="2747">
                  <c:v>-117.74809483551212</c:v>
                </c:pt>
                <c:pt idx="2748">
                  <c:v>-648.36734863178481</c:v>
                </c:pt>
                <c:pt idx="2749">
                  <c:v>436.51349404577172</c:v>
                </c:pt>
                <c:pt idx="2750">
                  <c:v>-291.11104229355442</c:v>
                </c:pt>
                <c:pt idx="2751">
                  <c:v>471.13116987945864</c:v>
                </c:pt>
                <c:pt idx="2752">
                  <c:v>1075.8426991519862</c:v>
                </c:pt>
                <c:pt idx="2753">
                  <c:v>-825.13332440471095</c:v>
                </c:pt>
                <c:pt idx="2754">
                  <c:v>147.27819007894914</c:v>
                </c:pt>
                <c:pt idx="2755">
                  <c:v>353.45351687952666</c:v>
                </c:pt>
                <c:pt idx="2756">
                  <c:v>-600.65711424468668</c:v>
                </c:pt>
                <c:pt idx="2757">
                  <c:v>-1547.9467838040914</c:v>
                </c:pt>
                <c:pt idx="2758">
                  <c:v>-36.566676970747835</c:v>
                </c:pt>
                <c:pt idx="2759">
                  <c:v>-363.22547563588796</c:v>
                </c:pt>
                <c:pt idx="2760">
                  <c:v>443.78266857651602</c:v>
                </c:pt>
                <c:pt idx="2761">
                  <c:v>245.76364667046846</c:v>
                </c:pt>
                <c:pt idx="2762">
                  <c:v>213.59436609199264</c:v>
                </c:pt>
                <c:pt idx="2763">
                  <c:v>-755.78118851876843</c:v>
                </c:pt>
                <c:pt idx="2764">
                  <c:v>1322.3091418321437</c:v>
                </c:pt>
                <c:pt idx="2765">
                  <c:v>-451.93649926780017</c:v>
                </c:pt>
                <c:pt idx="2766">
                  <c:v>-426.90832969725784</c:v>
                </c:pt>
                <c:pt idx="2767">
                  <c:v>176.39494322122459</c:v>
                </c:pt>
                <c:pt idx="2768">
                  <c:v>213.52824338254527</c:v>
                </c:pt>
                <c:pt idx="2769">
                  <c:v>-784.83413225134746</c:v>
                </c:pt>
                <c:pt idx="2770">
                  <c:v>-134.24200869442438</c:v>
                </c:pt>
                <c:pt idx="2771">
                  <c:v>-231.36392437745621</c:v>
                </c:pt>
                <c:pt idx="2772">
                  <c:v>10.392238706516309</c:v>
                </c:pt>
                <c:pt idx="2773">
                  <c:v>93.410104180829649</c:v>
                </c:pt>
                <c:pt idx="2774">
                  <c:v>376.81429385430351</c:v>
                </c:pt>
                <c:pt idx="2775">
                  <c:v>0.14689680851483899</c:v>
                </c:pt>
                <c:pt idx="2776">
                  <c:v>188.86271966847426</c:v>
                </c:pt>
                <c:pt idx="2777">
                  <c:v>-298.05550111705884</c:v>
                </c:pt>
                <c:pt idx="2778">
                  <c:v>340.39933368058269</c:v>
                </c:pt>
                <c:pt idx="2779">
                  <c:v>-332.33597143386942</c:v>
                </c:pt>
                <c:pt idx="2780">
                  <c:v>-455.088466487304</c:v>
                </c:pt>
                <c:pt idx="2781">
                  <c:v>-2174.9485961021273</c:v>
                </c:pt>
                <c:pt idx="2782">
                  <c:v>109.43889498611156</c:v>
                </c:pt>
                <c:pt idx="2783">
                  <c:v>496.20284838677503</c:v>
                </c:pt>
                <c:pt idx="2784">
                  <c:v>253.43607134461922</c:v>
                </c:pt>
                <c:pt idx="2785">
                  <c:v>-1230.3244795677638</c:v>
                </c:pt>
                <c:pt idx="2786">
                  <c:v>33.643683046535898</c:v>
                </c:pt>
                <c:pt idx="2787">
                  <c:v>-68.831189728461595</c:v>
                </c:pt>
                <c:pt idx="2788">
                  <c:v>15.532958397905986</c:v>
                </c:pt>
                <c:pt idx="2789">
                  <c:v>77.308051258348314</c:v>
                </c:pt>
                <c:pt idx="2790">
                  <c:v>208.44287212798031</c:v>
                </c:pt>
                <c:pt idx="2791">
                  <c:v>70.489763669409513</c:v>
                </c:pt>
                <c:pt idx="2792">
                  <c:v>-292.44156567949108</c:v>
                </c:pt>
                <c:pt idx="2793">
                  <c:v>-224.80061151219411</c:v>
                </c:pt>
                <c:pt idx="2794">
                  <c:v>210.37437569959502</c:v>
                </c:pt>
                <c:pt idx="2795">
                  <c:v>457.5786676890225</c:v>
                </c:pt>
                <c:pt idx="2796">
                  <c:v>768.88700892779298</c:v>
                </c:pt>
                <c:pt idx="2797">
                  <c:v>470.58968553919453</c:v>
                </c:pt>
                <c:pt idx="2798">
                  <c:v>-280.65326357138201</c:v>
                </c:pt>
                <c:pt idx="2799">
                  <c:v>296.67311421849627</c:v>
                </c:pt>
                <c:pt idx="2800">
                  <c:v>1360.3269579947673</c:v>
                </c:pt>
                <c:pt idx="2801">
                  <c:v>442.19058057388497</c:v>
                </c:pt>
                <c:pt idx="2802">
                  <c:v>547.09282163663738</c:v>
                </c:pt>
                <c:pt idx="2803">
                  <c:v>-155.87255725529099</c:v>
                </c:pt>
                <c:pt idx="2804">
                  <c:v>468.70352091590723</c:v>
                </c:pt>
                <c:pt idx="2805">
                  <c:v>147.95149070445814</c:v>
                </c:pt>
                <c:pt idx="2806">
                  <c:v>89.499171309473468</c:v>
                </c:pt>
                <c:pt idx="2807">
                  <c:v>-471.74320083037401</c:v>
                </c:pt>
                <c:pt idx="2808">
                  <c:v>-43.928758822088184</c:v>
                </c:pt>
                <c:pt idx="2809">
                  <c:v>148.1720762649976</c:v>
                </c:pt>
                <c:pt idx="2810">
                  <c:v>416.03142891077846</c:v>
                </c:pt>
                <c:pt idx="2811">
                  <c:v>257.42640883317449</c:v>
                </c:pt>
                <c:pt idx="2812">
                  <c:v>90.78309013578928</c:v>
                </c:pt>
                <c:pt idx="2813">
                  <c:v>-191.13304262525401</c:v>
                </c:pt>
                <c:pt idx="2814">
                  <c:v>-779.35758337197058</c:v>
                </c:pt>
                <c:pt idx="2815">
                  <c:v>50.994357418619984</c:v>
                </c:pt>
                <c:pt idx="2816">
                  <c:v>-404.30365881608486</c:v>
                </c:pt>
                <c:pt idx="2817">
                  <c:v>-341.70570786925668</c:v>
                </c:pt>
                <c:pt idx="2818">
                  <c:v>-693.65998430859702</c:v>
                </c:pt>
                <c:pt idx="2819">
                  <c:v>-496.95569026974044</c:v>
                </c:pt>
                <c:pt idx="2820">
                  <c:v>-228.91195066133128</c:v>
                </c:pt>
                <c:pt idx="2821">
                  <c:v>403.94353805932542</c:v>
                </c:pt>
                <c:pt idx="2822">
                  <c:v>-112.72302899147689</c:v>
                </c:pt>
                <c:pt idx="2823">
                  <c:v>-135.8448850433615</c:v>
                </c:pt>
                <c:pt idx="2824">
                  <c:v>448.07245610932637</c:v>
                </c:pt>
                <c:pt idx="2825">
                  <c:v>10.744483457371189</c:v>
                </c:pt>
                <c:pt idx="2826">
                  <c:v>310.05419170932146</c:v>
                </c:pt>
                <c:pt idx="2827">
                  <c:v>23.736453422915247</c:v>
                </c:pt>
                <c:pt idx="2828">
                  <c:v>18.847699209047505</c:v>
                </c:pt>
                <c:pt idx="2829">
                  <c:v>253.07003129664702</c:v>
                </c:pt>
                <c:pt idx="2830">
                  <c:v>227.4185241209675</c:v>
                </c:pt>
                <c:pt idx="2831">
                  <c:v>955.42281943318142</c:v>
                </c:pt>
                <c:pt idx="2832">
                  <c:v>127.97269607962016</c:v>
                </c:pt>
                <c:pt idx="2833">
                  <c:v>-69.87614266244077</c:v>
                </c:pt>
                <c:pt idx="2834">
                  <c:v>2320.4978317780669</c:v>
                </c:pt>
                <c:pt idx="2835">
                  <c:v>325.17366541342858</c:v>
                </c:pt>
                <c:pt idx="2836">
                  <c:v>-147.99029205095991</c:v>
                </c:pt>
                <c:pt idx="2837">
                  <c:v>-46.953291558998217</c:v>
                </c:pt>
                <c:pt idx="2838">
                  <c:v>-241.48500332222193</c:v>
                </c:pt>
                <c:pt idx="2839">
                  <c:v>-63.780079444819137</c:v>
                </c:pt>
                <c:pt idx="2840">
                  <c:v>-14.608189633179109</c:v>
                </c:pt>
                <c:pt idx="2841">
                  <c:v>-930.28986186068016</c:v>
                </c:pt>
                <c:pt idx="2842">
                  <c:v>36.379116412540952</c:v>
                </c:pt>
                <c:pt idx="2843">
                  <c:v>772.45981870313017</c:v>
                </c:pt>
                <c:pt idx="2844">
                  <c:v>201.06395877402667</c:v>
                </c:pt>
                <c:pt idx="2845">
                  <c:v>373.68635340787614</c:v>
                </c:pt>
                <c:pt idx="2846">
                  <c:v>994.00728622036013</c:v>
                </c:pt>
                <c:pt idx="2847">
                  <c:v>-163.12174664459894</c:v>
                </c:pt>
                <c:pt idx="2848">
                  <c:v>-13.087961187378369</c:v>
                </c:pt>
                <c:pt idx="2849">
                  <c:v>-18.217701945119643</c:v>
                </c:pt>
                <c:pt idx="2850">
                  <c:v>-132.89142861556616</c:v>
                </c:pt>
                <c:pt idx="2851">
                  <c:v>360.96523251353415</c:v>
                </c:pt>
                <c:pt idx="2852">
                  <c:v>-136.87461020382716</c:v>
                </c:pt>
                <c:pt idx="2853">
                  <c:v>739.90420839394551</c:v>
                </c:pt>
                <c:pt idx="2854">
                  <c:v>13.467444759960699</c:v>
                </c:pt>
                <c:pt idx="2855">
                  <c:v>-85.817617376007775</c:v>
                </c:pt>
                <c:pt idx="2856">
                  <c:v>-34.903663392041722</c:v>
                </c:pt>
                <c:pt idx="2857">
                  <c:v>-90.159972269723539</c:v>
                </c:pt>
                <c:pt idx="2858">
                  <c:v>-588.38633487173911</c:v>
                </c:pt>
                <c:pt idx="2859">
                  <c:v>-124.30018348009048</c:v>
                </c:pt>
                <c:pt idx="2860">
                  <c:v>-133.51587908521765</c:v>
                </c:pt>
                <c:pt idx="2861">
                  <c:v>-1155.2555453993127</c:v>
                </c:pt>
                <c:pt idx="2862">
                  <c:v>-122.60424294498353</c:v>
                </c:pt>
                <c:pt idx="2863">
                  <c:v>251.23262460536171</c:v>
                </c:pt>
                <c:pt idx="2864">
                  <c:v>552.03011368084299</c:v>
                </c:pt>
                <c:pt idx="2865">
                  <c:v>-138.21052230158762</c:v>
                </c:pt>
                <c:pt idx="2866">
                  <c:v>367.22754230800183</c:v>
                </c:pt>
                <c:pt idx="2867">
                  <c:v>92.916678402888238</c:v>
                </c:pt>
                <c:pt idx="2868">
                  <c:v>-560.63402568052038</c:v>
                </c:pt>
                <c:pt idx="2869">
                  <c:v>-344.26456780282297</c:v>
                </c:pt>
                <c:pt idx="2870">
                  <c:v>646.18194812792763</c:v>
                </c:pt>
                <c:pt idx="2871">
                  <c:v>-452.16466377082656</c:v>
                </c:pt>
                <c:pt idx="2872">
                  <c:v>-411.5214245409295</c:v>
                </c:pt>
                <c:pt idx="2873">
                  <c:v>-621.76647452668863</c:v>
                </c:pt>
                <c:pt idx="2874">
                  <c:v>1746.7617886610597</c:v>
                </c:pt>
                <c:pt idx="2875">
                  <c:v>147.04200152332646</c:v>
                </c:pt>
                <c:pt idx="2876">
                  <c:v>686.25441987923182</c:v>
                </c:pt>
                <c:pt idx="2877">
                  <c:v>-833.61321893165587</c:v>
                </c:pt>
                <c:pt idx="2878">
                  <c:v>277.30845217504589</c:v>
                </c:pt>
                <c:pt idx="2879">
                  <c:v>-86.756348506515678</c:v>
                </c:pt>
                <c:pt idx="2880">
                  <c:v>110.92999476061004</c:v>
                </c:pt>
                <c:pt idx="2881">
                  <c:v>-794.17625313834469</c:v>
                </c:pt>
                <c:pt idx="2882">
                  <c:v>-115.25064960272016</c:v>
                </c:pt>
                <c:pt idx="2883">
                  <c:v>-68.274126932905574</c:v>
                </c:pt>
                <c:pt idx="2884">
                  <c:v>-538.01703797903724</c:v>
                </c:pt>
                <c:pt idx="2885">
                  <c:v>-816.68631425097283</c:v>
                </c:pt>
                <c:pt idx="2886">
                  <c:v>-1152.312148055657</c:v>
                </c:pt>
                <c:pt idx="2887">
                  <c:v>132.19293971635398</c:v>
                </c:pt>
                <c:pt idx="2888">
                  <c:v>360.38122577985064</c:v>
                </c:pt>
                <c:pt idx="2889">
                  <c:v>-179.63310401711669</c:v>
                </c:pt>
                <c:pt idx="2890">
                  <c:v>77.379721287156826</c:v>
                </c:pt>
                <c:pt idx="2891">
                  <c:v>-175.45753354321414</c:v>
                </c:pt>
                <c:pt idx="2892">
                  <c:v>52.669060344258241</c:v>
                </c:pt>
                <c:pt idx="2893">
                  <c:v>717.54311634408236</c:v>
                </c:pt>
                <c:pt idx="2894">
                  <c:v>-2289.9213600865628</c:v>
                </c:pt>
                <c:pt idx="2895">
                  <c:v>751.5633251139933</c:v>
                </c:pt>
                <c:pt idx="2896">
                  <c:v>102.56548191490447</c:v>
                </c:pt>
                <c:pt idx="2897">
                  <c:v>-424.30224554068468</c:v>
                </c:pt>
                <c:pt idx="2898">
                  <c:v>236.07292235111731</c:v>
                </c:pt>
                <c:pt idx="2899">
                  <c:v>-1902.5919070681048</c:v>
                </c:pt>
                <c:pt idx="2900">
                  <c:v>135.90309896043391</c:v>
                </c:pt>
                <c:pt idx="2901">
                  <c:v>428.26887042378053</c:v>
                </c:pt>
                <c:pt idx="2902">
                  <c:v>-507.64390071176899</c:v>
                </c:pt>
                <c:pt idx="2903">
                  <c:v>-184.4990609401234</c:v>
                </c:pt>
                <c:pt idx="2904">
                  <c:v>1965.4227180062139</c:v>
                </c:pt>
                <c:pt idx="2905">
                  <c:v>747.01686005895453</c:v>
                </c:pt>
                <c:pt idx="2906">
                  <c:v>-354.34443726964378</c:v>
                </c:pt>
                <c:pt idx="2907">
                  <c:v>-387.69007832824667</c:v>
                </c:pt>
                <c:pt idx="2908">
                  <c:v>-187.2650388502243</c:v>
                </c:pt>
                <c:pt idx="2909">
                  <c:v>-250.85930666409536</c:v>
                </c:pt>
                <c:pt idx="2910">
                  <c:v>-905.22137498322263</c:v>
                </c:pt>
                <c:pt idx="2911">
                  <c:v>212.05233333065371</c:v>
                </c:pt>
                <c:pt idx="2912">
                  <c:v>-59.744654818865001</c:v>
                </c:pt>
                <c:pt idx="2913">
                  <c:v>470.73713390163039</c:v>
                </c:pt>
                <c:pt idx="2914">
                  <c:v>-85.613852146271483</c:v>
                </c:pt>
                <c:pt idx="2915">
                  <c:v>151.61714658683991</c:v>
                </c:pt>
                <c:pt idx="2916">
                  <c:v>493.59011541263226</c:v>
                </c:pt>
                <c:pt idx="2917">
                  <c:v>1368.5121193352893</c:v>
                </c:pt>
                <c:pt idx="2918">
                  <c:v>718.94267835992162</c:v>
                </c:pt>
                <c:pt idx="2919">
                  <c:v>-364.38827473739093</c:v>
                </c:pt>
                <c:pt idx="2920">
                  <c:v>-294.01687423627891</c:v>
                </c:pt>
                <c:pt idx="2921">
                  <c:v>382.2000961643912</c:v>
                </c:pt>
                <c:pt idx="2922">
                  <c:v>252.39685085227757</c:v>
                </c:pt>
                <c:pt idx="2923">
                  <c:v>299.82230821190524</c:v>
                </c:pt>
                <c:pt idx="2924">
                  <c:v>6.9775092167774346</c:v>
                </c:pt>
                <c:pt idx="2925">
                  <c:v>225.74644144050785</c:v>
                </c:pt>
                <c:pt idx="2926">
                  <c:v>172.4091631014021</c:v>
                </c:pt>
                <c:pt idx="2927">
                  <c:v>44.436894704954511</c:v>
                </c:pt>
                <c:pt idx="2928">
                  <c:v>40.496228573734868</c:v>
                </c:pt>
                <c:pt idx="2929">
                  <c:v>674.76669599913021</c:v>
                </c:pt>
                <c:pt idx="2930">
                  <c:v>-22.378413581890072</c:v>
                </c:pt>
                <c:pt idx="2931">
                  <c:v>797.11365406256118</c:v>
                </c:pt>
                <c:pt idx="2932">
                  <c:v>400.7454299303497</c:v>
                </c:pt>
                <c:pt idx="2933">
                  <c:v>11.244862389457467</c:v>
                </c:pt>
                <c:pt idx="2934">
                  <c:v>-53.543525454850624</c:v>
                </c:pt>
                <c:pt idx="2935">
                  <c:v>-13.401367891857944</c:v>
                </c:pt>
                <c:pt idx="2936">
                  <c:v>-100.54603832109001</c:v>
                </c:pt>
                <c:pt idx="2937">
                  <c:v>167.68150217587572</c:v>
                </c:pt>
                <c:pt idx="2938">
                  <c:v>92.060573778316211</c:v>
                </c:pt>
                <c:pt idx="2939">
                  <c:v>-26.704781460341792</c:v>
                </c:pt>
                <c:pt idx="2940">
                  <c:v>-2735.8857601346699</c:v>
                </c:pt>
                <c:pt idx="2941">
                  <c:v>-930.91738945403199</c:v>
                </c:pt>
                <c:pt idx="2942">
                  <c:v>-653.8353274428332</c:v>
                </c:pt>
                <c:pt idx="2943">
                  <c:v>-161.02012736844631</c:v>
                </c:pt>
                <c:pt idx="2944">
                  <c:v>-126.32879232964433</c:v>
                </c:pt>
                <c:pt idx="2945">
                  <c:v>-367.83415603068397</c:v>
                </c:pt>
                <c:pt idx="2946">
                  <c:v>-616.49080957908268</c:v>
                </c:pt>
                <c:pt idx="2947">
                  <c:v>58.512080713377941</c:v>
                </c:pt>
                <c:pt idx="2948">
                  <c:v>-179.93015664486029</c:v>
                </c:pt>
                <c:pt idx="2949">
                  <c:v>-45.113236326108108</c:v>
                </c:pt>
                <c:pt idx="2950">
                  <c:v>-369.52057243850504</c:v>
                </c:pt>
                <c:pt idx="2951">
                  <c:v>548.26293780840979</c:v>
                </c:pt>
                <c:pt idx="2952">
                  <c:v>94.981725583219941</c:v>
                </c:pt>
                <c:pt idx="2953">
                  <c:v>401.36613624225174</c:v>
                </c:pt>
                <c:pt idx="2954">
                  <c:v>-364.9516694706607</c:v>
                </c:pt>
                <c:pt idx="2955">
                  <c:v>203.97820582837676</c:v>
                </c:pt>
                <c:pt idx="2956">
                  <c:v>439.2066842966999</c:v>
                </c:pt>
                <c:pt idx="2957">
                  <c:v>407.99671468335669</c:v>
                </c:pt>
                <c:pt idx="2958">
                  <c:v>12.526568865403078</c:v>
                </c:pt>
                <c:pt idx="2959">
                  <c:v>40.828883134344323</c:v>
                </c:pt>
                <c:pt idx="2960">
                  <c:v>-279.33948472039538</c:v>
                </c:pt>
                <c:pt idx="2961">
                  <c:v>104.1868590289323</c:v>
                </c:pt>
                <c:pt idx="2962">
                  <c:v>-11.389710942989723</c:v>
                </c:pt>
                <c:pt idx="2963">
                  <c:v>-1860.5743331433662</c:v>
                </c:pt>
                <c:pt idx="2964">
                  <c:v>-626.64912443555113</c:v>
                </c:pt>
                <c:pt idx="2965">
                  <c:v>449.0710875187591</c:v>
                </c:pt>
                <c:pt idx="2966">
                  <c:v>-635.38260629085767</c:v>
                </c:pt>
                <c:pt idx="2967">
                  <c:v>41.463326995777834</c:v>
                </c:pt>
                <c:pt idx="2968">
                  <c:v>-784.56013898105448</c:v>
                </c:pt>
                <c:pt idx="2969">
                  <c:v>-90.20634450784928</c:v>
                </c:pt>
                <c:pt idx="2970">
                  <c:v>457.85631302163574</c:v>
                </c:pt>
                <c:pt idx="2971">
                  <c:v>374.85305589329255</c:v>
                </c:pt>
                <c:pt idx="2972">
                  <c:v>376.26082040643905</c:v>
                </c:pt>
                <c:pt idx="2973">
                  <c:v>-718.024249345812</c:v>
                </c:pt>
                <c:pt idx="2974">
                  <c:v>324.14202449492041</c:v>
                </c:pt>
                <c:pt idx="2975">
                  <c:v>-325.19292484329776</c:v>
                </c:pt>
                <c:pt idx="2976">
                  <c:v>40.778928148027831</c:v>
                </c:pt>
                <c:pt idx="2977">
                  <c:v>-978.40653894267962</c:v>
                </c:pt>
                <c:pt idx="2978">
                  <c:v>-191.69815559909625</c:v>
                </c:pt>
                <c:pt idx="2979">
                  <c:v>-134.21770218838674</c:v>
                </c:pt>
                <c:pt idx="2980">
                  <c:v>174.49728018665326</c:v>
                </c:pt>
                <c:pt idx="2981">
                  <c:v>21.122756273080768</c:v>
                </c:pt>
                <c:pt idx="2982">
                  <c:v>-348.96869691568645</c:v>
                </c:pt>
                <c:pt idx="2983">
                  <c:v>718.13936595320911</c:v>
                </c:pt>
                <c:pt idx="2984">
                  <c:v>-38.362875429316091</c:v>
                </c:pt>
                <c:pt idx="2985">
                  <c:v>45.581591094506166</c:v>
                </c:pt>
                <c:pt idx="2986">
                  <c:v>-348.80534909717494</c:v>
                </c:pt>
                <c:pt idx="2987">
                  <c:v>650.60509988628564</c:v>
                </c:pt>
                <c:pt idx="2988">
                  <c:v>-833.25241364391286</c:v>
                </c:pt>
                <c:pt idx="2989">
                  <c:v>155.53995928856932</c:v>
                </c:pt>
                <c:pt idx="2990">
                  <c:v>-445.66186423396948</c:v>
                </c:pt>
                <c:pt idx="2991">
                  <c:v>476.33239205857012</c:v>
                </c:pt>
                <c:pt idx="2992">
                  <c:v>-251.1601194848954</c:v>
                </c:pt>
                <c:pt idx="2993">
                  <c:v>153.57613249283077</c:v>
                </c:pt>
                <c:pt idx="2994">
                  <c:v>-703.43711709935087</c:v>
                </c:pt>
                <c:pt idx="2995">
                  <c:v>447.15770292678712</c:v>
                </c:pt>
                <c:pt idx="2996">
                  <c:v>142.99714180629007</c:v>
                </c:pt>
                <c:pt idx="2997">
                  <c:v>-2892.0925181844968</c:v>
                </c:pt>
                <c:pt idx="2998">
                  <c:v>729.28893273689118</c:v>
                </c:pt>
                <c:pt idx="2999">
                  <c:v>-148.64799965863699</c:v>
                </c:pt>
                <c:pt idx="3000">
                  <c:v>438.29518724825698</c:v>
                </c:pt>
                <c:pt idx="3001">
                  <c:v>204.43461499600755</c:v>
                </c:pt>
                <c:pt idx="3002">
                  <c:v>-199.25839138987544</c:v>
                </c:pt>
                <c:pt idx="3003">
                  <c:v>50.722168876847945</c:v>
                </c:pt>
                <c:pt idx="3004">
                  <c:v>613.65387305176114</c:v>
                </c:pt>
                <c:pt idx="3005">
                  <c:v>28.324538365370017</c:v>
                </c:pt>
                <c:pt idx="3006">
                  <c:v>503.44792936198837</c:v>
                </c:pt>
                <c:pt idx="3007">
                  <c:v>-476.87750794107023</c:v>
                </c:pt>
                <c:pt idx="3008">
                  <c:v>-556.26206300832064</c:v>
                </c:pt>
                <c:pt idx="3009">
                  <c:v>-464.85933403747777</c:v>
                </c:pt>
                <c:pt idx="3010">
                  <c:v>52.192002190829044</c:v>
                </c:pt>
                <c:pt idx="3011">
                  <c:v>100.66997285132629</c:v>
                </c:pt>
                <c:pt idx="3012">
                  <c:v>-739.24529155344408</c:v>
                </c:pt>
                <c:pt idx="3013">
                  <c:v>-500.9131188255526</c:v>
                </c:pt>
                <c:pt idx="3014">
                  <c:v>331.36121993764107</c:v>
                </c:pt>
                <c:pt idx="3015">
                  <c:v>-531.47134003594738</c:v>
                </c:pt>
                <c:pt idx="3016">
                  <c:v>553.1546411144584</c:v>
                </c:pt>
                <c:pt idx="3017">
                  <c:v>-249.15928837011688</c:v>
                </c:pt>
                <c:pt idx="3018">
                  <c:v>-472.44930728365921</c:v>
                </c:pt>
                <c:pt idx="3019">
                  <c:v>-88.937735769250594</c:v>
                </c:pt>
                <c:pt idx="3020">
                  <c:v>1463.642755620873</c:v>
                </c:pt>
                <c:pt idx="3021">
                  <c:v>-204.08815153481419</c:v>
                </c:pt>
                <c:pt idx="3022">
                  <c:v>-395.78333051379082</c:v>
                </c:pt>
                <c:pt idx="3023">
                  <c:v>-513.66154754561603</c:v>
                </c:pt>
                <c:pt idx="3024">
                  <c:v>-155.73889978086254</c:v>
                </c:pt>
                <c:pt idx="3025">
                  <c:v>-261.67058875298562</c:v>
                </c:pt>
                <c:pt idx="3026">
                  <c:v>-336.55986085853351</c:v>
                </c:pt>
                <c:pt idx="3027">
                  <c:v>356.47900870987849</c:v>
                </c:pt>
                <c:pt idx="3028">
                  <c:v>364.1066613674825</c:v>
                </c:pt>
                <c:pt idx="3029">
                  <c:v>150.05348222452676</c:v>
                </c:pt>
                <c:pt idx="3030">
                  <c:v>351.21181978004324</c:v>
                </c:pt>
                <c:pt idx="3031">
                  <c:v>368.97792875735308</c:v>
                </c:pt>
                <c:pt idx="3032">
                  <c:v>368.3985273653791</c:v>
                </c:pt>
                <c:pt idx="3033">
                  <c:v>-295.78384527013623</c:v>
                </c:pt>
                <c:pt idx="3034">
                  <c:v>-33.525548296093575</c:v>
                </c:pt>
                <c:pt idx="3035">
                  <c:v>-65.592987492390876</c:v>
                </c:pt>
                <c:pt idx="3036">
                  <c:v>-283.78799587463618</c:v>
                </c:pt>
                <c:pt idx="3037">
                  <c:v>-372.2029162187373</c:v>
                </c:pt>
                <c:pt idx="3038">
                  <c:v>161.26575403372408</c:v>
                </c:pt>
                <c:pt idx="3039">
                  <c:v>1918.9558399697551</c:v>
                </c:pt>
                <c:pt idx="3040">
                  <c:v>-14.17816123857051</c:v>
                </c:pt>
                <c:pt idx="3041">
                  <c:v>-251.16381698668715</c:v>
                </c:pt>
                <c:pt idx="3042">
                  <c:v>73.213119874211088</c:v>
                </c:pt>
                <c:pt idx="3043">
                  <c:v>-235.69102297760742</c:v>
                </c:pt>
                <c:pt idx="3044">
                  <c:v>-147.41773360906075</c:v>
                </c:pt>
                <c:pt idx="3045">
                  <c:v>224.49949760217066</c:v>
                </c:pt>
                <c:pt idx="3046">
                  <c:v>-95.845783084048435</c:v>
                </c:pt>
                <c:pt idx="3047">
                  <c:v>473.72670681530326</c:v>
                </c:pt>
                <c:pt idx="3048">
                  <c:v>-1369.1526425350353</c:v>
                </c:pt>
                <c:pt idx="3049">
                  <c:v>-298.70774954182889</c:v>
                </c:pt>
                <c:pt idx="3050">
                  <c:v>-85.351230099367626</c:v>
                </c:pt>
                <c:pt idx="3051">
                  <c:v>175.25372912083606</c:v>
                </c:pt>
                <c:pt idx="3052">
                  <c:v>-1731.6557773681748</c:v>
                </c:pt>
                <c:pt idx="3053">
                  <c:v>360.27797452366394</c:v>
                </c:pt>
                <c:pt idx="3054">
                  <c:v>-4.7203034408125859</c:v>
                </c:pt>
                <c:pt idx="3055">
                  <c:v>217.48885756066829</c:v>
                </c:pt>
                <c:pt idx="3056">
                  <c:v>-738.39454021769143</c:v>
                </c:pt>
                <c:pt idx="3057">
                  <c:v>-396.87641071213397</c:v>
                </c:pt>
                <c:pt idx="3058">
                  <c:v>86.615191782920419</c:v>
                </c:pt>
                <c:pt idx="3059">
                  <c:v>96.502632913162415</c:v>
                </c:pt>
                <c:pt idx="3060">
                  <c:v>-1424.1422640906121</c:v>
                </c:pt>
                <c:pt idx="3061">
                  <c:v>148.47178705210149</c:v>
                </c:pt>
                <c:pt idx="3062">
                  <c:v>-10779.727408863197</c:v>
                </c:pt>
                <c:pt idx="3063">
                  <c:v>20.168243391292322</c:v>
                </c:pt>
                <c:pt idx="3064">
                  <c:v>-423.99833781583948</c:v>
                </c:pt>
                <c:pt idx="3065">
                  <c:v>-105.0186121872033</c:v>
                </c:pt>
                <c:pt idx="3066">
                  <c:v>414.59581269464979</c:v>
                </c:pt>
                <c:pt idx="3067">
                  <c:v>210.17562995898788</c:v>
                </c:pt>
                <c:pt idx="3068">
                  <c:v>782.00956519035367</c:v>
                </c:pt>
                <c:pt idx="3069">
                  <c:v>-362.85393330847603</c:v>
                </c:pt>
                <c:pt idx="3070">
                  <c:v>172.01706364757069</c:v>
                </c:pt>
                <c:pt idx="3071">
                  <c:v>-365.18454480373941</c:v>
                </c:pt>
                <c:pt idx="3072">
                  <c:v>679.71157432715495</c:v>
                </c:pt>
                <c:pt idx="3073">
                  <c:v>257.8673669187915</c:v>
                </c:pt>
                <c:pt idx="3074">
                  <c:v>399.6400662988915</c:v>
                </c:pt>
                <c:pt idx="3075">
                  <c:v>-349.21066656675885</c:v>
                </c:pt>
                <c:pt idx="3076">
                  <c:v>-747.10168440557118</c:v>
                </c:pt>
                <c:pt idx="3077">
                  <c:v>-519.05504392954981</c:v>
                </c:pt>
                <c:pt idx="3078">
                  <c:v>158.16384188832012</c:v>
                </c:pt>
                <c:pt idx="3079">
                  <c:v>-346.69436182598611</c:v>
                </c:pt>
                <c:pt idx="3080">
                  <c:v>120.95444304536323</c:v>
                </c:pt>
                <c:pt idx="3081">
                  <c:v>300.25374003306069</c:v>
                </c:pt>
                <c:pt idx="3082">
                  <c:v>-67.606854994412743</c:v>
                </c:pt>
                <c:pt idx="3083">
                  <c:v>71.352890190135099</c:v>
                </c:pt>
                <c:pt idx="3084">
                  <c:v>670.78994769266637</c:v>
                </c:pt>
                <c:pt idx="3085">
                  <c:v>-119.66680350347497</c:v>
                </c:pt>
                <c:pt idx="3086">
                  <c:v>-79.39282375841708</c:v>
                </c:pt>
                <c:pt idx="3087">
                  <c:v>147.4476821151552</c:v>
                </c:pt>
                <c:pt idx="3088">
                  <c:v>-948.70758253069255</c:v>
                </c:pt>
                <c:pt idx="3089">
                  <c:v>-1588.2686374979587</c:v>
                </c:pt>
                <c:pt idx="3090">
                  <c:v>-90.61142601241545</c:v>
                </c:pt>
                <c:pt idx="3091">
                  <c:v>1267.3371562726531</c:v>
                </c:pt>
                <c:pt idx="3092">
                  <c:v>-736.16950234497699</c:v>
                </c:pt>
                <c:pt idx="3093">
                  <c:v>112.11052614794198</c:v>
                </c:pt>
                <c:pt idx="3094">
                  <c:v>635.83533675833235</c:v>
                </c:pt>
                <c:pt idx="3095">
                  <c:v>-875.82962901741575</c:v>
                </c:pt>
                <c:pt idx="3096">
                  <c:v>312.35206062525185</c:v>
                </c:pt>
                <c:pt idx="3097">
                  <c:v>483.82820249274118</c:v>
                </c:pt>
                <c:pt idx="3098">
                  <c:v>981.94418288908582</c:v>
                </c:pt>
                <c:pt idx="3099">
                  <c:v>874.83758462393189</c:v>
                </c:pt>
                <c:pt idx="3100">
                  <c:v>451.47755259327243</c:v>
                </c:pt>
                <c:pt idx="3101">
                  <c:v>-442.49967721776989</c:v>
                </c:pt>
                <c:pt idx="3102">
                  <c:v>-1351.3561483488131</c:v>
                </c:pt>
                <c:pt idx="3103">
                  <c:v>-1925.1615475903827</c:v>
                </c:pt>
                <c:pt idx="3104">
                  <c:v>538.69252224570664</c:v>
                </c:pt>
                <c:pt idx="3105">
                  <c:v>252.45282434435353</c:v>
                </c:pt>
                <c:pt idx="3106">
                  <c:v>588.62327396013984</c:v>
                </c:pt>
                <c:pt idx="3107">
                  <c:v>544.80882066991126</c:v>
                </c:pt>
                <c:pt idx="3108">
                  <c:v>259.85151573697476</c:v>
                </c:pt>
                <c:pt idx="3109">
                  <c:v>-384.64836710720988</c:v>
                </c:pt>
                <c:pt idx="3110">
                  <c:v>0.77098478785114821</c:v>
                </c:pt>
                <c:pt idx="3111">
                  <c:v>-58.541059585330459</c:v>
                </c:pt>
                <c:pt idx="3112">
                  <c:v>458.49145051588948</c:v>
                </c:pt>
                <c:pt idx="3113">
                  <c:v>15.589398095959041</c:v>
                </c:pt>
                <c:pt idx="3114">
                  <c:v>122.8212820274091</c:v>
                </c:pt>
                <c:pt idx="3115">
                  <c:v>73.081820601283653</c:v>
                </c:pt>
                <c:pt idx="3116">
                  <c:v>68.494791213436997</c:v>
                </c:pt>
                <c:pt idx="3117">
                  <c:v>-199.00809670977287</c:v>
                </c:pt>
                <c:pt idx="3118">
                  <c:v>-211.74729398971749</c:v>
                </c:pt>
                <c:pt idx="3119">
                  <c:v>210.8717757744771</c:v>
                </c:pt>
                <c:pt idx="3120">
                  <c:v>-1052.4037608794649</c:v>
                </c:pt>
                <c:pt idx="3121">
                  <c:v>-488.13611607737766</c:v>
                </c:pt>
                <c:pt idx="3122">
                  <c:v>867.02642521202142</c:v>
                </c:pt>
                <c:pt idx="3123">
                  <c:v>-401.47266706258767</c:v>
                </c:pt>
                <c:pt idx="3124">
                  <c:v>162.76696247186396</c:v>
                </c:pt>
                <c:pt idx="3125">
                  <c:v>-452.56290849449215</c:v>
                </c:pt>
                <c:pt idx="3126">
                  <c:v>395.7690325550011</c:v>
                </c:pt>
                <c:pt idx="3127">
                  <c:v>-95.129300352853761</c:v>
                </c:pt>
                <c:pt idx="3128">
                  <c:v>-295.79864114008706</c:v>
                </c:pt>
                <c:pt idx="3129">
                  <c:v>163.9696779433782</c:v>
                </c:pt>
                <c:pt idx="3130">
                  <c:v>-670.74387485937928</c:v>
                </c:pt>
                <c:pt idx="3131">
                  <c:v>419.10702135202246</c:v>
                </c:pt>
                <c:pt idx="3132">
                  <c:v>273.97375768714755</c:v>
                </c:pt>
                <c:pt idx="3133">
                  <c:v>-598.17537960736513</c:v>
                </c:pt>
                <c:pt idx="3134">
                  <c:v>102.87356291985259</c:v>
                </c:pt>
                <c:pt idx="3135">
                  <c:v>157.49779653024234</c:v>
                </c:pt>
                <c:pt idx="3136">
                  <c:v>-365.79109581791403</c:v>
                </c:pt>
                <c:pt idx="3137">
                  <c:v>-1929.6525809279165</c:v>
                </c:pt>
                <c:pt idx="3138">
                  <c:v>-41.618611724624827</c:v>
                </c:pt>
                <c:pt idx="3139">
                  <c:v>-2322.945211011594</c:v>
                </c:pt>
                <c:pt idx="3140">
                  <c:v>-162.95284275857557</c:v>
                </c:pt>
                <c:pt idx="3141">
                  <c:v>67.227556366679096</c:v>
                </c:pt>
                <c:pt idx="3142">
                  <c:v>377.91774070700467</c:v>
                </c:pt>
                <c:pt idx="3143">
                  <c:v>-1369.1304008452016</c:v>
                </c:pt>
                <c:pt idx="3144">
                  <c:v>563.87298240148675</c:v>
                </c:pt>
                <c:pt idx="3145">
                  <c:v>-21.617370700290394</c:v>
                </c:pt>
                <c:pt idx="3146">
                  <c:v>74.866711486547729</c:v>
                </c:pt>
                <c:pt idx="3147">
                  <c:v>-475.68024428931449</c:v>
                </c:pt>
                <c:pt idx="3148">
                  <c:v>-2660.4200011590115</c:v>
                </c:pt>
                <c:pt idx="3149">
                  <c:v>669.48893684443965</c:v>
                </c:pt>
                <c:pt idx="3150">
                  <c:v>848.08456753437781</c:v>
                </c:pt>
                <c:pt idx="3151">
                  <c:v>264.48564602373062</c:v>
                </c:pt>
                <c:pt idx="3152">
                  <c:v>367.32830683308839</c:v>
                </c:pt>
                <c:pt idx="3153">
                  <c:v>82.720488114427098</c:v>
                </c:pt>
                <c:pt idx="3154">
                  <c:v>-3221.3790771863351</c:v>
                </c:pt>
                <c:pt idx="3155">
                  <c:v>1089.6175769649103</c:v>
                </c:pt>
                <c:pt idx="3156">
                  <c:v>236.60055916458623</c:v>
                </c:pt>
                <c:pt idx="3157">
                  <c:v>-75.584104307598864</c:v>
                </c:pt>
                <c:pt idx="3158">
                  <c:v>-180.52105717467998</c:v>
                </c:pt>
                <c:pt idx="3159">
                  <c:v>-135.94406095121894</c:v>
                </c:pt>
                <c:pt idx="3160">
                  <c:v>143.87375788670738</c:v>
                </c:pt>
                <c:pt idx="3161">
                  <c:v>-553.57342993435554</c:v>
                </c:pt>
                <c:pt idx="3162">
                  <c:v>-302.28139402563579</c:v>
                </c:pt>
                <c:pt idx="3163">
                  <c:v>-258.3604339128774</c:v>
                </c:pt>
                <c:pt idx="3164">
                  <c:v>-451.29530499882503</c:v>
                </c:pt>
                <c:pt idx="3165">
                  <c:v>-155.85248949783818</c:v>
                </c:pt>
                <c:pt idx="3166">
                  <c:v>724.15738050905657</c:v>
                </c:pt>
                <c:pt idx="3167">
                  <c:v>95.348786045625729</c:v>
                </c:pt>
                <c:pt idx="3168">
                  <c:v>-389.48894990030067</c:v>
                </c:pt>
                <c:pt idx="3169">
                  <c:v>88.616131897748346</c:v>
                </c:pt>
                <c:pt idx="3170">
                  <c:v>-983.84838077574955</c:v>
                </c:pt>
                <c:pt idx="3171">
                  <c:v>0.38503025000227353</c:v>
                </c:pt>
                <c:pt idx="3172">
                  <c:v>884.01014538716709</c:v>
                </c:pt>
                <c:pt idx="3173">
                  <c:v>-30.477001204116277</c:v>
                </c:pt>
                <c:pt idx="3174">
                  <c:v>-281.526372664576</c:v>
                </c:pt>
                <c:pt idx="3175">
                  <c:v>292.90581277603292</c:v>
                </c:pt>
                <c:pt idx="3176">
                  <c:v>-373.23573937723359</c:v>
                </c:pt>
                <c:pt idx="3177">
                  <c:v>-606.11569213514758</c:v>
                </c:pt>
                <c:pt idx="3178">
                  <c:v>-923.45478073743652</c:v>
                </c:pt>
                <c:pt idx="3179">
                  <c:v>421.55630580347588</c:v>
                </c:pt>
                <c:pt idx="3180">
                  <c:v>-282.21226720690083</c:v>
                </c:pt>
                <c:pt idx="3181">
                  <c:v>-106.87895783405793</c:v>
                </c:pt>
                <c:pt idx="3182">
                  <c:v>-150.05560683812109</c:v>
                </c:pt>
                <c:pt idx="3183">
                  <c:v>258.90014085225039</c:v>
                </c:pt>
                <c:pt idx="3184">
                  <c:v>-791.34906156867783</c:v>
                </c:pt>
                <c:pt idx="3185">
                  <c:v>366.09695584186102</c:v>
                </c:pt>
                <c:pt idx="3186">
                  <c:v>239.65111582311374</c:v>
                </c:pt>
                <c:pt idx="3187">
                  <c:v>-1203.3472776150531</c:v>
                </c:pt>
                <c:pt idx="3188">
                  <c:v>-134.99962884596766</c:v>
                </c:pt>
                <c:pt idx="3189">
                  <c:v>-53.962121560778087</c:v>
                </c:pt>
                <c:pt idx="3190">
                  <c:v>71.314734374553609</c:v>
                </c:pt>
                <c:pt idx="3191">
                  <c:v>52.100639930682519</c:v>
                </c:pt>
                <c:pt idx="3192">
                  <c:v>293.34156558372933</c:v>
                </c:pt>
                <c:pt idx="3193">
                  <c:v>131.09427523401746</c:v>
                </c:pt>
                <c:pt idx="3194">
                  <c:v>-2441.1441732023491</c:v>
                </c:pt>
                <c:pt idx="3195">
                  <c:v>32.467162872502854</c:v>
                </c:pt>
                <c:pt idx="3196">
                  <c:v>500.44172852220242</c:v>
                </c:pt>
                <c:pt idx="3197">
                  <c:v>172.46054741394164</c:v>
                </c:pt>
                <c:pt idx="3198">
                  <c:v>-253.97707739837324</c:v>
                </c:pt>
                <c:pt idx="3199">
                  <c:v>378.14504651423704</c:v>
                </c:pt>
                <c:pt idx="3200">
                  <c:v>-64.687852468710616</c:v>
                </c:pt>
                <c:pt idx="3201">
                  <c:v>1502.4098396787003</c:v>
                </c:pt>
                <c:pt idx="3202">
                  <c:v>282.59865371535761</c:v>
                </c:pt>
                <c:pt idx="3203">
                  <c:v>-114.61034847046767</c:v>
                </c:pt>
                <c:pt idx="3204">
                  <c:v>303.36952051047888</c:v>
                </c:pt>
                <c:pt idx="3205">
                  <c:v>22.584403140234826</c:v>
                </c:pt>
                <c:pt idx="3206">
                  <c:v>124.2722812586494</c:v>
                </c:pt>
                <c:pt idx="3207">
                  <c:v>230.91849823851021</c:v>
                </c:pt>
                <c:pt idx="3208">
                  <c:v>182.98445000324818</c:v>
                </c:pt>
                <c:pt idx="3209">
                  <c:v>1046.6053525966609</c:v>
                </c:pt>
                <c:pt idx="3210">
                  <c:v>221.58846554829393</c:v>
                </c:pt>
                <c:pt idx="3211">
                  <c:v>-126.65193875969658</c:v>
                </c:pt>
                <c:pt idx="3212">
                  <c:v>525.84586256096509</c:v>
                </c:pt>
                <c:pt idx="3213">
                  <c:v>-610.33115490051341</c:v>
                </c:pt>
                <c:pt idx="3214">
                  <c:v>-925.58652227020684</c:v>
                </c:pt>
                <c:pt idx="3215">
                  <c:v>326.96659085503859</c:v>
                </c:pt>
                <c:pt idx="3216">
                  <c:v>17.312025323359649</c:v>
                </c:pt>
                <c:pt idx="3217">
                  <c:v>810.63740074373482</c:v>
                </c:pt>
                <c:pt idx="3218">
                  <c:v>245.84207688220067</c:v>
                </c:pt>
                <c:pt idx="3219">
                  <c:v>-441.78229656351277</c:v>
                </c:pt>
                <c:pt idx="3220">
                  <c:v>-81.019744844649267</c:v>
                </c:pt>
                <c:pt idx="3221">
                  <c:v>384.68831056065585</c:v>
                </c:pt>
                <c:pt idx="3222">
                  <c:v>703.42555493807777</c:v>
                </c:pt>
                <c:pt idx="3223">
                  <c:v>-1246.719875760848</c:v>
                </c:pt>
                <c:pt idx="3224">
                  <c:v>1800.1714260467927</c:v>
                </c:pt>
                <c:pt idx="3225">
                  <c:v>-399.62514300905059</c:v>
                </c:pt>
                <c:pt idx="3226">
                  <c:v>178.07260919645546</c:v>
                </c:pt>
                <c:pt idx="3227">
                  <c:v>74.202145947479039</c:v>
                </c:pt>
                <c:pt idx="3228">
                  <c:v>825.54086646677069</c:v>
                </c:pt>
                <c:pt idx="3229">
                  <c:v>9.6644529518633817</c:v>
                </c:pt>
                <c:pt idx="3230">
                  <c:v>-220.70227525707151</c:v>
                </c:pt>
                <c:pt idx="3231">
                  <c:v>-41.396983671188991</c:v>
                </c:pt>
                <c:pt idx="3232">
                  <c:v>-17.544564563673021</c:v>
                </c:pt>
                <c:pt idx="3233">
                  <c:v>220.5350315743683</c:v>
                </c:pt>
                <c:pt idx="3234">
                  <c:v>32.601220840601343</c:v>
                </c:pt>
                <c:pt idx="3235">
                  <c:v>198.04060412628291</c:v>
                </c:pt>
                <c:pt idx="3236">
                  <c:v>288.43431613565008</c:v>
                </c:pt>
                <c:pt idx="3237">
                  <c:v>469.72365890079095</c:v>
                </c:pt>
                <c:pt idx="3238">
                  <c:v>386.97061575583803</c:v>
                </c:pt>
                <c:pt idx="3239">
                  <c:v>-118.10415726920485</c:v>
                </c:pt>
                <c:pt idx="3240">
                  <c:v>-192.51716446814044</c:v>
                </c:pt>
                <c:pt idx="3241">
                  <c:v>-767.94828541292509</c:v>
                </c:pt>
                <c:pt idx="3242">
                  <c:v>263.88415405448359</c:v>
                </c:pt>
                <c:pt idx="3243">
                  <c:v>142.05690078185012</c:v>
                </c:pt>
                <c:pt idx="3244">
                  <c:v>-468.82293592288829</c:v>
                </c:pt>
                <c:pt idx="3245">
                  <c:v>-1576.183299151603</c:v>
                </c:pt>
                <c:pt idx="3246">
                  <c:v>-326.38620233098072</c:v>
                </c:pt>
                <c:pt idx="3247">
                  <c:v>-23.623545330960042</c:v>
                </c:pt>
                <c:pt idx="3248">
                  <c:v>1473.3762181831607</c:v>
                </c:pt>
                <c:pt idx="3249">
                  <c:v>482.03385464791222</c:v>
                </c:pt>
                <c:pt idx="3250">
                  <c:v>-478.34179631099209</c:v>
                </c:pt>
                <c:pt idx="3251">
                  <c:v>251.61900338227633</c:v>
                </c:pt>
                <c:pt idx="3252">
                  <c:v>-1362.6318566522318</c:v>
                </c:pt>
                <c:pt idx="3253">
                  <c:v>-380.75102787120704</c:v>
                </c:pt>
                <c:pt idx="3254">
                  <c:v>355.05221986504057</c:v>
                </c:pt>
                <c:pt idx="3255">
                  <c:v>97.961757691468847</c:v>
                </c:pt>
                <c:pt idx="3256">
                  <c:v>-511.99539166697377</c:v>
                </c:pt>
                <c:pt idx="3257">
                  <c:v>277.74274346572884</c:v>
                </c:pt>
                <c:pt idx="3258">
                  <c:v>-164.74872736457382</c:v>
                </c:pt>
                <c:pt idx="3259">
                  <c:v>-1007.7025247494939</c:v>
                </c:pt>
                <c:pt idx="3260">
                  <c:v>-149.92665222190408</c:v>
                </c:pt>
                <c:pt idx="3261">
                  <c:v>52.706584005426976</c:v>
                </c:pt>
                <c:pt idx="3262">
                  <c:v>200.91768384810371</c:v>
                </c:pt>
                <c:pt idx="3263">
                  <c:v>-47.427842025942937</c:v>
                </c:pt>
                <c:pt idx="3264">
                  <c:v>-66.119969822206713</c:v>
                </c:pt>
                <c:pt idx="3265">
                  <c:v>-228.20027769085959</c:v>
                </c:pt>
                <c:pt idx="3266">
                  <c:v>756.07626926773719</c:v>
                </c:pt>
                <c:pt idx="3267">
                  <c:v>44.521690794611914</c:v>
                </c:pt>
                <c:pt idx="3268">
                  <c:v>-197.43773936589764</c:v>
                </c:pt>
                <c:pt idx="3269">
                  <c:v>-1545.23941891865</c:v>
                </c:pt>
                <c:pt idx="3270">
                  <c:v>299.76086626492565</c:v>
                </c:pt>
                <c:pt idx="3271">
                  <c:v>-2632.8962304598622</c:v>
                </c:pt>
                <c:pt idx="3272">
                  <c:v>135.15443338213618</c:v>
                </c:pt>
                <c:pt idx="3273">
                  <c:v>340.50886777216192</c:v>
                </c:pt>
                <c:pt idx="3274">
                  <c:v>1367.7315140817277</c:v>
                </c:pt>
                <c:pt idx="3275">
                  <c:v>12.697545281008843</c:v>
                </c:pt>
                <c:pt idx="3276">
                  <c:v>-63.563998396956777</c:v>
                </c:pt>
                <c:pt idx="3277">
                  <c:v>-8.1828285297949606</c:v>
                </c:pt>
                <c:pt idx="3278">
                  <c:v>-161.83164165209132</c:v>
                </c:pt>
                <c:pt idx="3279">
                  <c:v>-113.5526873542799</c:v>
                </c:pt>
                <c:pt idx="3280">
                  <c:v>-89.708450403937604</c:v>
                </c:pt>
                <c:pt idx="3281">
                  <c:v>-449.90350616892624</c:v>
                </c:pt>
                <c:pt idx="3282">
                  <c:v>-393.83378588809956</c:v>
                </c:pt>
                <c:pt idx="3283">
                  <c:v>137.95842618949075</c:v>
                </c:pt>
                <c:pt idx="3284">
                  <c:v>1337.0007963557796</c:v>
                </c:pt>
                <c:pt idx="3285">
                  <c:v>606.16174292249354</c:v>
                </c:pt>
                <c:pt idx="3286">
                  <c:v>-316.79179321532501</c:v>
                </c:pt>
                <c:pt idx="3287">
                  <c:v>-664.93351907352917</c:v>
                </c:pt>
                <c:pt idx="3288">
                  <c:v>162.02249128742005</c:v>
                </c:pt>
                <c:pt idx="3289">
                  <c:v>-1910.0442017477797</c:v>
                </c:pt>
                <c:pt idx="3290">
                  <c:v>-95.542786211568455</c:v>
                </c:pt>
                <c:pt idx="3291">
                  <c:v>1716.9199910117713</c:v>
                </c:pt>
                <c:pt idx="3292">
                  <c:v>-436.73515556949383</c:v>
                </c:pt>
                <c:pt idx="3293">
                  <c:v>-180.93522966207024</c:v>
                </c:pt>
                <c:pt idx="3294">
                  <c:v>-739.02304982022224</c:v>
                </c:pt>
                <c:pt idx="3295">
                  <c:v>-415.89721844981477</c:v>
                </c:pt>
                <c:pt idx="3296">
                  <c:v>15.625710749373638</c:v>
                </c:pt>
                <c:pt idx="3297">
                  <c:v>-1221.5366097678375</c:v>
                </c:pt>
                <c:pt idx="3298">
                  <c:v>-195.53683886332215</c:v>
                </c:pt>
                <c:pt idx="3299">
                  <c:v>-1912.40476913783</c:v>
                </c:pt>
                <c:pt idx="3300">
                  <c:v>89.158956078141728</c:v>
                </c:pt>
                <c:pt idx="3301">
                  <c:v>243.54871889173046</c:v>
                </c:pt>
                <c:pt idx="3302">
                  <c:v>86.259477102599021</c:v>
                </c:pt>
                <c:pt idx="3303">
                  <c:v>-23.278378119877971</c:v>
                </c:pt>
                <c:pt idx="3304">
                  <c:v>73.720812039030761</c:v>
                </c:pt>
                <c:pt idx="3305">
                  <c:v>883.48310678048165</c:v>
                </c:pt>
                <c:pt idx="3306">
                  <c:v>-72.05866350519409</c:v>
                </c:pt>
                <c:pt idx="3307">
                  <c:v>295.78493946557023</c:v>
                </c:pt>
                <c:pt idx="3308">
                  <c:v>245.88133582040223</c:v>
                </c:pt>
                <c:pt idx="3309">
                  <c:v>-380.71107364818135</c:v>
                </c:pt>
                <c:pt idx="3310">
                  <c:v>-1574.8584248166776</c:v>
                </c:pt>
                <c:pt idx="3311">
                  <c:v>-4397.9950786682493</c:v>
                </c:pt>
                <c:pt idx="3312">
                  <c:v>-73.987946453829636</c:v>
                </c:pt>
                <c:pt idx="3313">
                  <c:v>-133.30647089375725</c:v>
                </c:pt>
                <c:pt idx="3314">
                  <c:v>185.57904104628028</c:v>
                </c:pt>
                <c:pt idx="3315">
                  <c:v>444.79014528825974</c:v>
                </c:pt>
                <c:pt idx="3316">
                  <c:v>-142.00327927839078</c:v>
                </c:pt>
                <c:pt idx="3317">
                  <c:v>118.42355472164309</c:v>
                </c:pt>
                <c:pt idx="3318">
                  <c:v>-130.1995147358374</c:v>
                </c:pt>
                <c:pt idx="3319">
                  <c:v>630.57177026706495</c:v>
                </c:pt>
                <c:pt idx="3320">
                  <c:v>1305.0706580617025</c:v>
                </c:pt>
                <c:pt idx="3321">
                  <c:v>-269.5757534316532</c:v>
                </c:pt>
                <c:pt idx="3322">
                  <c:v>-43.176881234086068</c:v>
                </c:pt>
                <c:pt idx="3323">
                  <c:v>-250.14460498393828</c:v>
                </c:pt>
                <c:pt idx="3324">
                  <c:v>-1333.8288847664867</c:v>
                </c:pt>
                <c:pt idx="3325">
                  <c:v>685.62232298498043</c:v>
                </c:pt>
                <c:pt idx="3326">
                  <c:v>216.94181265630198</c:v>
                </c:pt>
                <c:pt idx="3327">
                  <c:v>548.71958735770409</c:v>
                </c:pt>
                <c:pt idx="3328">
                  <c:v>-132.39099008796256</c:v>
                </c:pt>
                <c:pt idx="3329">
                  <c:v>-350.51152110451108</c:v>
                </c:pt>
                <c:pt idx="3330">
                  <c:v>-147.94625187863039</c:v>
                </c:pt>
                <c:pt idx="3331">
                  <c:v>180.29368778168009</c:v>
                </c:pt>
                <c:pt idx="3332">
                  <c:v>350.86876808428804</c:v>
                </c:pt>
                <c:pt idx="3333">
                  <c:v>826.69495272941731</c:v>
                </c:pt>
                <c:pt idx="3334">
                  <c:v>78.797268929173242</c:v>
                </c:pt>
                <c:pt idx="3335">
                  <c:v>57.971885261861644</c:v>
                </c:pt>
                <c:pt idx="3336">
                  <c:v>120.14671181984522</c:v>
                </c:pt>
                <c:pt idx="3337">
                  <c:v>-339.05776291162852</c:v>
                </c:pt>
                <c:pt idx="3338">
                  <c:v>240.91938498852483</c:v>
                </c:pt>
                <c:pt idx="3339">
                  <c:v>545.51736025153537</c:v>
                </c:pt>
                <c:pt idx="3340">
                  <c:v>-100.47018577838844</c:v>
                </c:pt>
                <c:pt idx="3341">
                  <c:v>-173.8865187809601</c:v>
                </c:pt>
                <c:pt idx="3342">
                  <c:v>159.39796640496161</c:v>
                </c:pt>
                <c:pt idx="3343">
                  <c:v>195.44910785242178</c:v>
                </c:pt>
                <c:pt idx="3344">
                  <c:v>-177.14719061520805</c:v>
                </c:pt>
                <c:pt idx="3345">
                  <c:v>-1136.5264524514578</c:v>
                </c:pt>
                <c:pt idx="3346">
                  <c:v>189.89226268424068</c:v>
                </c:pt>
                <c:pt idx="3347">
                  <c:v>425.34606327289282</c:v>
                </c:pt>
                <c:pt idx="3348">
                  <c:v>-72.798348454658253</c:v>
                </c:pt>
                <c:pt idx="3349">
                  <c:v>388.46139069383185</c:v>
                </c:pt>
                <c:pt idx="3350">
                  <c:v>194.63704018978615</c:v>
                </c:pt>
                <c:pt idx="3351">
                  <c:v>214.39117156359998</c:v>
                </c:pt>
                <c:pt idx="3352">
                  <c:v>66.060540254164152</c:v>
                </c:pt>
                <c:pt idx="3353">
                  <c:v>-102.97506978212118</c:v>
                </c:pt>
                <c:pt idx="3354">
                  <c:v>741.60167826786142</c:v>
                </c:pt>
                <c:pt idx="3355">
                  <c:v>505.4207176043974</c:v>
                </c:pt>
                <c:pt idx="3356">
                  <c:v>-2506.6411550835883</c:v>
                </c:pt>
                <c:pt idx="3357">
                  <c:v>-1812.8589300200833</c:v>
                </c:pt>
                <c:pt idx="3358">
                  <c:v>-1563.7120586883748</c:v>
                </c:pt>
                <c:pt idx="3359">
                  <c:v>111.07599469714773</c:v>
                </c:pt>
                <c:pt idx="3360">
                  <c:v>-1103.2917108114875</c:v>
                </c:pt>
                <c:pt idx="3361">
                  <c:v>20.122962221441071</c:v>
                </c:pt>
                <c:pt idx="3362">
                  <c:v>2.1456711191503928</c:v>
                </c:pt>
                <c:pt idx="3363">
                  <c:v>-103.2319270075443</c:v>
                </c:pt>
                <c:pt idx="3364">
                  <c:v>810.72180227795388</c:v>
                </c:pt>
                <c:pt idx="3365">
                  <c:v>-253.19966315990996</c:v>
                </c:pt>
                <c:pt idx="3366">
                  <c:v>43.271610429314592</c:v>
                </c:pt>
                <c:pt idx="3367">
                  <c:v>391.51750871102706</c:v>
                </c:pt>
                <c:pt idx="3368">
                  <c:v>696.10463093502699</c:v>
                </c:pt>
                <c:pt idx="3369">
                  <c:v>-128.04426169719909</c:v>
                </c:pt>
                <c:pt idx="3370">
                  <c:v>-245.18274611182892</c:v>
                </c:pt>
                <c:pt idx="3371">
                  <c:v>348.6375379652718</c:v>
                </c:pt>
                <c:pt idx="3372">
                  <c:v>-224.02145933300858</c:v>
                </c:pt>
                <c:pt idx="3373">
                  <c:v>582.94812677337654</c:v>
                </c:pt>
                <c:pt idx="3374">
                  <c:v>851.86923636221127</c:v>
                </c:pt>
                <c:pt idx="3375">
                  <c:v>-354.69491281546198</c:v>
                </c:pt>
                <c:pt idx="3376">
                  <c:v>427.32111689108501</c:v>
                </c:pt>
                <c:pt idx="3377">
                  <c:v>-1683.944914078277</c:v>
                </c:pt>
                <c:pt idx="3378">
                  <c:v>-1076.7748508811978</c:v>
                </c:pt>
                <c:pt idx="3379">
                  <c:v>79.681584017598198</c:v>
                </c:pt>
                <c:pt idx="3380">
                  <c:v>110.38049303912953</c:v>
                </c:pt>
                <c:pt idx="3381">
                  <c:v>612.53925834740403</c:v>
                </c:pt>
                <c:pt idx="3382">
                  <c:v>83.272720888969161</c:v>
                </c:pt>
                <c:pt idx="3383">
                  <c:v>-747.0196580521224</c:v>
                </c:pt>
                <c:pt idx="3384">
                  <c:v>444.44723408465507</c:v>
                </c:pt>
                <c:pt idx="3385">
                  <c:v>-516.96609593551079</c:v>
                </c:pt>
                <c:pt idx="3386">
                  <c:v>-1178.274145160804</c:v>
                </c:pt>
                <c:pt idx="3387">
                  <c:v>-2491.9323583632222</c:v>
                </c:pt>
                <c:pt idx="3388">
                  <c:v>318.92151758883301</c:v>
                </c:pt>
                <c:pt idx="3389">
                  <c:v>676.42701337452252</c:v>
                </c:pt>
                <c:pt idx="3390">
                  <c:v>-2.6811203748509342</c:v>
                </c:pt>
                <c:pt idx="3391">
                  <c:v>-348.63720164771257</c:v>
                </c:pt>
                <c:pt idx="3392">
                  <c:v>176.01345787227285</c:v>
                </c:pt>
                <c:pt idx="3393">
                  <c:v>171.87203069712564</c:v>
                </c:pt>
                <c:pt idx="3394">
                  <c:v>269.29157861527131</c:v>
                </c:pt>
                <c:pt idx="3395">
                  <c:v>310.40795854382031</c:v>
                </c:pt>
                <c:pt idx="3396">
                  <c:v>-294.75179639566193</c:v>
                </c:pt>
                <c:pt idx="3397">
                  <c:v>719.18673500657951</c:v>
                </c:pt>
                <c:pt idx="3398">
                  <c:v>173.59420508416451</c:v>
                </c:pt>
                <c:pt idx="3399">
                  <c:v>198.30537733478582</c:v>
                </c:pt>
                <c:pt idx="3400">
                  <c:v>-14.243257477427278</c:v>
                </c:pt>
                <c:pt idx="3401">
                  <c:v>561.73376147580302</c:v>
                </c:pt>
                <c:pt idx="3402">
                  <c:v>-784.78804292650057</c:v>
                </c:pt>
                <c:pt idx="3403">
                  <c:v>-203.04221791873442</c:v>
                </c:pt>
                <c:pt idx="3404">
                  <c:v>191.65144981608796</c:v>
                </c:pt>
                <c:pt idx="3405">
                  <c:v>-148.544338813472</c:v>
                </c:pt>
                <c:pt idx="3406">
                  <c:v>-427.17294429600156</c:v>
                </c:pt>
                <c:pt idx="3407">
                  <c:v>-528.35585812445333</c:v>
                </c:pt>
                <c:pt idx="3408">
                  <c:v>250.01373554579982</c:v>
                </c:pt>
                <c:pt idx="3409">
                  <c:v>346.83903164971298</c:v>
                </c:pt>
                <c:pt idx="3410">
                  <c:v>-99.137269233305005</c:v>
                </c:pt>
                <c:pt idx="3411">
                  <c:v>61.754629713980876</c:v>
                </c:pt>
                <c:pt idx="3412">
                  <c:v>-65.874930555666765</c:v>
                </c:pt>
                <c:pt idx="3413">
                  <c:v>18.069618839469967</c:v>
                </c:pt>
                <c:pt idx="3414">
                  <c:v>-243.99661857421233</c:v>
                </c:pt>
                <c:pt idx="3415">
                  <c:v>-683.53624207616213</c:v>
                </c:pt>
                <c:pt idx="3416">
                  <c:v>-3051.4091038750075</c:v>
                </c:pt>
                <c:pt idx="3417">
                  <c:v>-516.51808857979086</c:v>
                </c:pt>
                <c:pt idx="3418">
                  <c:v>-738.6343067757125</c:v>
                </c:pt>
                <c:pt idx="3419">
                  <c:v>500.69367537935477</c:v>
                </c:pt>
                <c:pt idx="3420">
                  <c:v>-64.94169773991905</c:v>
                </c:pt>
                <c:pt idx="3421">
                  <c:v>-170.79669025757221</c:v>
                </c:pt>
                <c:pt idx="3422">
                  <c:v>-645.2289202046361</c:v>
                </c:pt>
                <c:pt idx="3423">
                  <c:v>-239.88526019110782</c:v>
                </c:pt>
                <c:pt idx="3424">
                  <c:v>56.443595584785498</c:v>
                </c:pt>
                <c:pt idx="3425">
                  <c:v>-153.29234788054396</c:v>
                </c:pt>
                <c:pt idx="3426">
                  <c:v>113.29560394774398</c:v>
                </c:pt>
                <c:pt idx="3427">
                  <c:v>-2482.4500111632246</c:v>
                </c:pt>
                <c:pt idx="3428">
                  <c:v>-1092.525356326825</c:v>
                </c:pt>
                <c:pt idx="3429">
                  <c:v>-3008.5083270681821</c:v>
                </c:pt>
                <c:pt idx="3430">
                  <c:v>-269.63633637827343</c:v>
                </c:pt>
                <c:pt idx="3431">
                  <c:v>-372.17139407899595</c:v>
                </c:pt>
                <c:pt idx="3432">
                  <c:v>-133.38739192194203</c:v>
                </c:pt>
                <c:pt idx="3433">
                  <c:v>84.08065093842697</c:v>
                </c:pt>
                <c:pt idx="3434">
                  <c:v>174.64660690206961</c:v>
                </c:pt>
                <c:pt idx="3435">
                  <c:v>-629.07228550169793</c:v>
                </c:pt>
                <c:pt idx="3436">
                  <c:v>-646.70775575081916</c:v>
                </c:pt>
                <c:pt idx="3437">
                  <c:v>400.98857237435959</c:v>
                </c:pt>
                <c:pt idx="3438">
                  <c:v>-163.66717082223181</c:v>
                </c:pt>
                <c:pt idx="3439">
                  <c:v>-3759.6850723084381</c:v>
                </c:pt>
                <c:pt idx="3440">
                  <c:v>-130.45002185273916</c:v>
                </c:pt>
                <c:pt idx="3441">
                  <c:v>197.76096811570142</c:v>
                </c:pt>
                <c:pt idx="3442">
                  <c:v>-638.74694920514867</c:v>
                </c:pt>
                <c:pt idx="3443">
                  <c:v>280.69789209232351</c:v>
                </c:pt>
                <c:pt idx="3444">
                  <c:v>626.83606272564703</c:v>
                </c:pt>
                <c:pt idx="3445">
                  <c:v>58.691924864951488</c:v>
                </c:pt>
                <c:pt idx="3446">
                  <c:v>218.04331681699728</c:v>
                </c:pt>
                <c:pt idx="3447">
                  <c:v>-284.3895612732681</c:v>
                </c:pt>
                <c:pt idx="3448">
                  <c:v>-199.0346155369856</c:v>
                </c:pt>
                <c:pt idx="3449">
                  <c:v>-196.91544534615286</c:v>
                </c:pt>
                <c:pt idx="3450">
                  <c:v>149.72171888182652</c:v>
                </c:pt>
                <c:pt idx="3451">
                  <c:v>219.17601509120379</c:v>
                </c:pt>
                <c:pt idx="3452">
                  <c:v>-40.697071655726177</c:v>
                </c:pt>
                <c:pt idx="3453">
                  <c:v>65.230611127810107</c:v>
                </c:pt>
                <c:pt idx="3454">
                  <c:v>269.31778359701502</c:v>
                </c:pt>
                <c:pt idx="3455">
                  <c:v>-712.34181405555955</c:v>
                </c:pt>
                <c:pt idx="3456">
                  <c:v>51.250387082760113</c:v>
                </c:pt>
                <c:pt idx="3457">
                  <c:v>-272.18742136529477</c:v>
                </c:pt>
                <c:pt idx="3458">
                  <c:v>-471.84671380003465</c:v>
                </c:pt>
                <c:pt idx="3459">
                  <c:v>217.85436882224599</c:v>
                </c:pt>
                <c:pt idx="3460">
                  <c:v>-400.2707751416757</c:v>
                </c:pt>
                <c:pt idx="3461">
                  <c:v>170.58744947856553</c:v>
                </c:pt>
                <c:pt idx="3462">
                  <c:v>198.10415128185059</c:v>
                </c:pt>
                <c:pt idx="3463">
                  <c:v>750.42463893201761</c:v>
                </c:pt>
                <c:pt idx="3464">
                  <c:v>-90.630692086989711</c:v>
                </c:pt>
                <c:pt idx="3465">
                  <c:v>181.63120233968903</c:v>
                </c:pt>
                <c:pt idx="3466">
                  <c:v>-944.71009632737878</c:v>
                </c:pt>
                <c:pt idx="3467">
                  <c:v>-1188.0658871585476</c:v>
                </c:pt>
                <c:pt idx="3468">
                  <c:v>51.629849994587175</c:v>
                </c:pt>
                <c:pt idx="3469">
                  <c:v>-188.65797185087263</c:v>
                </c:pt>
                <c:pt idx="3470">
                  <c:v>179.35557742478386</c:v>
                </c:pt>
                <c:pt idx="3471">
                  <c:v>-215.22420522401671</c:v>
                </c:pt>
                <c:pt idx="3472">
                  <c:v>443.32844782894358</c:v>
                </c:pt>
                <c:pt idx="3473">
                  <c:v>331.3477085736472</c:v>
                </c:pt>
                <c:pt idx="3474">
                  <c:v>339.65783777405807</c:v>
                </c:pt>
                <c:pt idx="3475">
                  <c:v>-426.69300970302538</c:v>
                </c:pt>
                <c:pt idx="3476">
                  <c:v>8.7096936464187138</c:v>
                </c:pt>
                <c:pt idx="3477">
                  <c:v>14.334187024388484</c:v>
                </c:pt>
                <c:pt idx="3478">
                  <c:v>-123.83483870471673</c:v>
                </c:pt>
                <c:pt idx="3479">
                  <c:v>-1422.3727617783752</c:v>
                </c:pt>
                <c:pt idx="3480">
                  <c:v>359.52158869870891</c:v>
                </c:pt>
                <c:pt idx="3481">
                  <c:v>-635.57990814549225</c:v>
                </c:pt>
                <c:pt idx="3482">
                  <c:v>9.9369344463939342</c:v>
                </c:pt>
                <c:pt idx="3483">
                  <c:v>23.817504510445588</c:v>
                </c:pt>
                <c:pt idx="3484">
                  <c:v>-544.98955244752278</c:v>
                </c:pt>
                <c:pt idx="3485">
                  <c:v>617.53727101558343</c:v>
                </c:pt>
                <c:pt idx="3486">
                  <c:v>-361.62442722377546</c:v>
                </c:pt>
                <c:pt idx="3487">
                  <c:v>-363.27061819925984</c:v>
                </c:pt>
                <c:pt idx="3488">
                  <c:v>-145.6447439795711</c:v>
                </c:pt>
                <c:pt idx="3489">
                  <c:v>311.71898726855648</c:v>
                </c:pt>
                <c:pt idx="3490">
                  <c:v>-116.28124165405598</c:v>
                </c:pt>
                <c:pt idx="3491">
                  <c:v>-86.777831965886435</c:v>
                </c:pt>
                <c:pt idx="3492">
                  <c:v>-514.01659546258657</c:v>
                </c:pt>
                <c:pt idx="3493">
                  <c:v>-253.13211021167854</c:v>
                </c:pt>
                <c:pt idx="3494">
                  <c:v>412.20081713474815</c:v>
                </c:pt>
                <c:pt idx="3495">
                  <c:v>122.62070606824386</c:v>
                </c:pt>
                <c:pt idx="3496">
                  <c:v>85.289005561191971</c:v>
                </c:pt>
                <c:pt idx="3497">
                  <c:v>267.9094493670334</c:v>
                </c:pt>
                <c:pt idx="3498">
                  <c:v>692.11395669231206</c:v>
                </c:pt>
                <c:pt idx="3499">
                  <c:v>452.33462338975596</c:v>
                </c:pt>
                <c:pt idx="3500">
                  <c:v>67.556116100764029</c:v>
                </c:pt>
                <c:pt idx="3501">
                  <c:v>563.27458430809133</c:v>
                </c:pt>
                <c:pt idx="3502">
                  <c:v>-91.927402155818982</c:v>
                </c:pt>
                <c:pt idx="3503">
                  <c:v>339.44817584835357</c:v>
                </c:pt>
                <c:pt idx="3504">
                  <c:v>-1447.4739318778456</c:v>
                </c:pt>
                <c:pt idx="3505">
                  <c:v>974.89284970105462</c:v>
                </c:pt>
                <c:pt idx="3506">
                  <c:v>-263.97521530145741</c:v>
                </c:pt>
                <c:pt idx="3507">
                  <c:v>-398.84810795025692</c:v>
                </c:pt>
                <c:pt idx="3508">
                  <c:v>-1005.0995096786596</c:v>
                </c:pt>
                <c:pt idx="3509">
                  <c:v>254.32560804690161</c:v>
                </c:pt>
                <c:pt idx="3510">
                  <c:v>1419.613714306513</c:v>
                </c:pt>
                <c:pt idx="3511">
                  <c:v>-444.97204987805048</c:v>
                </c:pt>
                <c:pt idx="3512">
                  <c:v>352.0718803098614</c:v>
                </c:pt>
                <c:pt idx="3513">
                  <c:v>-1265.9933548150398</c:v>
                </c:pt>
                <c:pt idx="3514">
                  <c:v>166.67432349937508</c:v>
                </c:pt>
                <c:pt idx="3515">
                  <c:v>-195.52627344256143</c:v>
                </c:pt>
                <c:pt idx="3516">
                  <c:v>734.8729644844675</c:v>
                </c:pt>
                <c:pt idx="3517">
                  <c:v>525.85920913878294</c:v>
                </c:pt>
                <c:pt idx="3518">
                  <c:v>-675.01928593089497</c:v>
                </c:pt>
                <c:pt idx="3519">
                  <c:v>70.952159903564734</c:v>
                </c:pt>
                <c:pt idx="3520">
                  <c:v>-150.58443043192574</c:v>
                </c:pt>
                <c:pt idx="3521">
                  <c:v>731.46136005374478</c:v>
                </c:pt>
                <c:pt idx="3522">
                  <c:v>-598.88541051551078</c:v>
                </c:pt>
                <c:pt idx="3523">
                  <c:v>110.4293128942827</c:v>
                </c:pt>
                <c:pt idx="3524">
                  <c:v>500.17574915367823</c:v>
                </c:pt>
                <c:pt idx="3525">
                  <c:v>2.2196061887445921</c:v>
                </c:pt>
                <c:pt idx="3526">
                  <c:v>208.17367705361903</c:v>
                </c:pt>
                <c:pt idx="3527">
                  <c:v>88.40658311065954</c:v>
                </c:pt>
                <c:pt idx="3528">
                  <c:v>509.63983912664048</c:v>
                </c:pt>
                <c:pt idx="3529">
                  <c:v>342.65716131862405</c:v>
                </c:pt>
                <c:pt idx="3530">
                  <c:v>-63.22958047784789</c:v>
                </c:pt>
                <c:pt idx="3531">
                  <c:v>211.49134280319481</c:v>
                </c:pt>
                <c:pt idx="3532">
                  <c:v>-187.9893901870837</c:v>
                </c:pt>
                <c:pt idx="3533">
                  <c:v>-16.553677689194956</c:v>
                </c:pt>
                <c:pt idx="3534">
                  <c:v>-363.01832491460232</c:v>
                </c:pt>
                <c:pt idx="3535">
                  <c:v>376.51578422039017</c:v>
                </c:pt>
                <c:pt idx="3536">
                  <c:v>-791.65069858877587</c:v>
                </c:pt>
                <c:pt idx="3537">
                  <c:v>-103.71584499158939</c:v>
                </c:pt>
                <c:pt idx="3538">
                  <c:v>92.081522584417598</c:v>
                </c:pt>
                <c:pt idx="3539">
                  <c:v>21.523096756637642</c:v>
                </c:pt>
                <c:pt idx="3540">
                  <c:v>11.516447090652264</c:v>
                </c:pt>
                <c:pt idx="3541">
                  <c:v>510.97717469315376</c:v>
                </c:pt>
                <c:pt idx="3542">
                  <c:v>-349.17786981942072</c:v>
                </c:pt>
                <c:pt idx="3543">
                  <c:v>-650.0549817126539</c:v>
                </c:pt>
                <c:pt idx="3544">
                  <c:v>-411.58958199117183</c:v>
                </c:pt>
                <c:pt idx="3545">
                  <c:v>-502.14196913485921</c:v>
                </c:pt>
                <c:pt idx="3546">
                  <c:v>-266.80372757820942</c:v>
                </c:pt>
                <c:pt idx="3547">
                  <c:v>-518.90790006698876</c:v>
                </c:pt>
                <c:pt idx="3548">
                  <c:v>5.0130640810947398</c:v>
                </c:pt>
                <c:pt idx="3549">
                  <c:v>-594.92771488056133</c:v>
                </c:pt>
                <c:pt idx="3550">
                  <c:v>-286.58646119845025</c:v>
                </c:pt>
                <c:pt idx="3551">
                  <c:v>-864.87014065183348</c:v>
                </c:pt>
                <c:pt idx="3552">
                  <c:v>-523.65563941558719</c:v>
                </c:pt>
                <c:pt idx="3553">
                  <c:v>-97.216201666478355</c:v>
                </c:pt>
                <c:pt idx="3554">
                  <c:v>-276.17845042948215</c:v>
                </c:pt>
                <c:pt idx="3555">
                  <c:v>312.01276626380286</c:v>
                </c:pt>
                <c:pt idx="3556">
                  <c:v>11.269771085736011</c:v>
                </c:pt>
                <c:pt idx="3557">
                  <c:v>-402.9214074318138</c:v>
                </c:pt>
                <c:pt idx="3558">
                  <c:v>588.94273412896837</c:v>
                </c:pt>
                <c:pt idx="3559">
                  <c:v>238.33209564232175</c:v>
                </c:pt>
                <c:pt idx="3560">
                  <c:v>-177.10512416682946</c:v>
                </c:pt>
                <c:pt idx="3561">
                  <c:v>121.66487123941351</c:v>
                </c:pt>
                <c:pt idx="3562">
                  <c:v>-1416.6336772640225</c:v>
                </c:pt>
                <c:pt idx="3563">
                  <c:v>324.29034070915077</c:v>
                </c:pt>
                <c:pt idx="3564">
                  <c:v>236.12049586007186</c:v>
                </c:pt>
                <c:pt idx="3565">
                  <c:v>-996.855551285807</c:v>
                </c:pt>
                <c:pt idx="3566">
                  <c:v>269.7683304228558</c:v>
                </c:pt>
                <c:pt idx="3567">
                  <c:v>-1457.2683052301886</c:v>
                </c:pt>
                <c:pt idx="3568">
                  <c:v>99.475665804328969</c:v>
                </c:pt>
                <c:pt idx="3569">
                  <c:v>506.21155046660328</c:v>
                </c:pt>
                <c:pt idx="3570">
                  <c:v>188.88647029467018</c:v>
                </c:pt>
                <c:pt idx="3571">
                  <c:v>-29.55085539960794</c:v>
                </c:pt>
                <c:pt idx="3572">
                  <c:v>277.02692737222151</c:v>
                </c:pt>
                <c:pt idx="3573">
                  <c:v>772.82664403667331</c:v>
                </c:pt>
                <c:pt idx="3574">
                  <c:v>514.15728691453023</c:v>
                </c:pt>
                <c:pt idx="3575">
                  <c:v>29.639967163083156</c:v>
                </c:pt>
                <c:pt idx="3576">
                  <c:v>-47.433382909852071</c:v>
                </c:pt>
                <c:pt idx="3577">
                  <c:v>-693.44334188944777</c:v>
                </c:pt>
                <c:pt idx="3578">
                  <c:v>192.53167212594963</c:v>
                </c:pt>
                <c:pt idx="3579">
                  <c:v>-477.09681285944112</c:v>
                </c:pt>
                <c:pt idx="3580">
                  <c:v>-1540.5946123602271</c:v>
                </c:pt>
                <c:pt idx="3581">
                  <c:v>-1364.2329123497198</c:v>
                </c:pt>
                <c:pt idx="3582">
                  <c:v>11.276725482144911</c:v>
                </c:pt>
                <c:pt idx="3583">
                  <c:v>-24.413589933194544</c:v>
                </c:pt>
                <c:pt idx="3584">
                  <c:v>484.62793470049928</c:v>
                </c:pt>
                <c:pt idx="3585">
                  <c:v>42.900251223255964</c:v>
                </c:pt>
                <c:pt idx="3586">
                  <c:v>-113.44534072207625</c:v>
                </c:pt>
                <c:pt idx="3587">
                  <c:v>475.58656190998795</c:v>
                </c:pt>
                <c:pt idx="3588">
                  <c:v>-74.917545057659026</c:v>
                </c:pt>
                <c:pt idx="3589">
                  <c:v>-350.51302782259609</c:v>
                </c:pt>
                <c:pt idx="3590">
                  <c:v>-132.44644862088296</c:v>
                </c:pt>
                <c:pt idx="3591">
                  <c:v>359.74655403605743</c:v>
                </c:pt>
                <c:pt idx="3592">
                  <c:v>-26.254780165816783</c:v>
                </c:pt>
                <c:pt idx="3593">
                  <c:v>-25.393899849531408</c:v>
                </c:pt>
                <c:pt idx="3594">
                  <c:v>275.23204796163782</c:v>
                </c:pt>
                <c:pt idx="3595">
                  <c:v>178.4999714596006</c:v>
                </c:pt>
                <c:pt idx="3596">
                  <c:v>-438.51494632086269</c:v>
                </c:pt>
                <c:pt idx="3597">
                  <c:v>50.597129215443374</c:v>
                </c:pt>
                <c:pt idx="3598">
                  <c:v>-274.31176794555722</c:v>
                </c:pt>
                <c:pt idx="3599">
                  <c:v>-234.31545892385361</c:v>
                </c:pt>
                <c:pt idx="3600">
                  <c:v>-677.86476006318821</c:v>
                </c:pt>
                <c:pt idx="3601">
                  <c:v>705.41922531041189</c:v>
                </c:pt>
                <c:pt idx="3602">
                  <c:v>443.07134335919454</c:v>
                </c:pt>
                <c:pt idx="3603">
                  <c:v>-1008.413112141654</c:v>
                </c:pt>
                <c:pt idx="3604">
                  <c:v>355.92071903127976</c:v>
                </c:pt>
                <c:pt idx="3605">
                  <c:v>-424.81396603468215</c:v>
                </c:pt>
                <c:pt idx="3606">
                  <c:v>-187.97552389245925</c:v>
                </c:pt>
                <c:pt idx="3607">
                  <c:v>39.070893160827382</c:v>
                </c:pt>
                <c:pt idx="3608">
                  <c:v>199.65237678612317</c:v>
                </c:pt>
                <c:pt idx="3609">
                  <c:v>-56.596778687389133</c:v>
                </c:pt>
                <c:pt idx="3610">
                  <c:v>33.117753220804389</c:v>
                </c:pt>
                <c:pt idx="3611">
                  <c:v>879.44410073372296</c:v>
                </c:pt>
                <c:pt idx="3612">
                  <c:v>128.58372651486366</c:v>
                </c:pt>
                <c:pt idx="3613">
                  <c:v>720.40204697014497</c:v>
                </c:pt>
                <c:pt idx="3614">
                  <c:v>320.36737423136174</c:v>
                </c:pt>
                <c:pt idx="3615">
                  <c:v>-1019.8392842905903</c:v>
                </c:pt>
                <c:pt idx="3616">
                  <c:v>75.747556440586095</c:v>
                </c:pt>
                <c:pt idx="3617">
                  <c:v>102.48325586445162</c:v>
                </c:pt>
                <c:pt idx="3618">
                  <c:v>-471.65398375479072</c:v>
                </c:pt>
                <c:pt idx="3619">
                  <c:v>1535.1211076796801</c:v>
                </c:pt>
                <c:pt idx="3620">
                  <c:v>-332.03187499880096</c:v>
                </c:pt>
                <c:pt idx="3621">
                  <c:v>523.20660455300708</c:v>
                </c:pt>
                <c:pt idx="3622">
                  <c:v>397.70788918044605</c:v>
                </c:pt>
                <c:pt idx="3623">
                  <c:v>1516.8743076176452</c:v>
                </c:pt>
                <c:pt idx="3624">
                  <c:v>-875.97301894177076</c:v>
                </c:pt>
                <c:pt idx="3625">
                  <c:v>476.97348495908818</c:v>
                </c:pt>
                <c:pt idx="3626">
                  <c:v>1159.6285855472865</c:v>
                </c:pt>
                <c:pt idx="3627">
                  <c:v>528.13972771079966</c:v>
                </c:pt>
                <c:pt idx="3628">
                  <c:v>132.02072576645037</c:v>
                </c:pt>
                <c:pt idx="3629">
                  <c:v>203.10479522023707</c:v>
                </c:pt>
                <c:pt idx="3630">
                  <c:v>-34.654879313004813</c:v>
                </c:pt>
                <c:pt idx="3631">
                  <c:v>-435.64708954535035</c:v>
                </c:pt>
                <c:pt idx="3632">
                  <c:v>-1728.8969667489546</c:v>
                </c:pt>
                <c:pt idx="3633">
                  <c:v>455.05455111443871</c:v>
                </c:pt>
                <c:pt idx="3634">
                  <c:v>-1022.280662627312</c:v>
                </c:pt>
                <c:pt idx="3635">
                  <c:v>45.646506582069151</c:v>
                </c:pt>
                <c:pt idx="3636">
                  <c:v>45.77550581648461</c:v>
                </c:pt>
                <c:pt idx="3637">
                  <c:v>47.010941570698151</c:v>
                </c:pt>
                <c:pt idx="3638">
                  <c:v>725.83372165844276</c:v>
                </c:pt>
                <c:pt idx="3639">
                  <c:v>-18.08962339904383</c:v>
                </c:pt>
                <c:pt idx="3640">
                  <c:v>-356.17689044812437</c:v>
                </c:pt>
                <c:pt idx="3641">
                  <c:v>-2689.9736149617534</c:v>
                </c:pt>
                <c:pt idx="3642">
                  <c:v>2442.9597986870763</c:v>
                </c:pt>
                <c:pt idx="3643">
                  <c:v>62.293681853533144</c:v>
                </c:pt>
                <c:pt idx="3644">
                  <c:v>481.76929337905449</c:v>
                </c:pt>
                <c:pt idx="3645">
                  <c:v>-310.67263751016458</c:v>
                </c:pt>
                <c:pt idx="3646">
                  <c:v>-295.71859027868027</c:v>
                </c:pt>
                <c:pt idx="3647">
                  <c:v>319.43877944746032</c:v>
                </c:pt>
                <c:pt idx="3648">
                  <c:v>465.57372563012109</c:v>
                </c:pt>
                <c:pt idx="3649">
                  <c:v>338.56382822296359</c:v>
                </c:pt>
                <c:pt idx="3650">
                  <c:v>-509.71194861605409</c:v>
                </c:pt>
                <c:pt idx="3651">
                  <c:v>-90.326236603002826</c:v>
                </c:pt>
                <c:pt idx="3652">
                  <c:v>-225.77823124134477</c:v>
                </c:pt>
                <c:pt idx="3653">
                  <c:v>-1536.0874235317865</c:v>
                </c:pt>
                <c:pt idx="3654">
                  <c:v>-1581.8104467643384</c:v>
                </c:pt>
                <c:pt idx="3655">
                  <c:v>58.980442840770593</c:v>
                </c:pt>
                <c:pt idx="3656">
                  <c:v>493.91635241410586</c:v>
                </c:pt>
                <c:pt idx="3657">
                  <c:v>138.76087673810957</c:v>
                </c:pt>
                <c:pt idx="3658">
                  <c:v>13.207504930269693</c:v>
                </c:pt>
                <c:pt idx="3659">
                  <c:v>821.98871274294379</c:v>
                </c:pt>
                <c:pt idx="3660">
                  <c:v>175.47957827011373</c:v>
                </c:pt>
                <c:pt idx="3661">
                  <c:v>-416.33503351920899</c:v>
                </c:pt>
                <c:pt idx="3662">
                  <c:v>-117.0346999619926</c:v>
                </c:pt>
                <c:pt idx="3663">
                  <c:v>-106.9786005542519</c:v>
                </c:pt>
                <c:pt idx="3664">
                  <c:v>795.89240157480185</c:v>
                </c:pt>
                <c:pt idx="3665">
                  <c:v>-280.18708792607708</c:v>
                </c:pt>
                <c:pt idx="3666">
                  <c:v>-69.073651350264299</c:v>
                </c:pt>
                <c:pt idx="3667">
                  <c:v>527.93467890037255</c:v>
                </c:pt>
                <c:pt idx="3668">
                  <c:v>155.25114150977834</c:v>
                </c:pt>
                <c:pt idx="3669">
                  <c:v>631.80100034798556</c:v>
                </c:pt>
                <c:pt idx="3670">
                  <c:v>132.67947710259898</c:v>
                </c:pt>
                <c:pt idx="3671">
                  <c:v>114.29571572268873</c:v>
                </c:pt>
                <c:pt idx="3672">
                  <c:v>-0.74806149256346544</c:v>
                </c:pt>
                <c:pt idx="3673">
                  <c:v>-564.55421289077913</c:v>
                </c:pt>
                <c:pt idx="3674">
                  <c:v>-17.443380977460265</c:v>
                </c:pt>
                <c:pt idx="3675">
                  <c:v>-74.368969061670441</c:v>
                </c:pt>
                <c:pt idx="3676">
                  <c:v>-585.96520168344932</c:v>
                </c:pt>
                <c:pt idx="3677">
                  <c:v>-1327.0195333264742</c:v>
                </c:pt>
                <c:pt idx="3678">
                  <c:v>-487.2600086114328</c:v>
                </c:pt>
                <c:pt idx="3679">
                  <c:v>48.16121706135732</c:v>
                </c:pt>
                <c:pt idx="3680">
                  <c:v>-99.026760489212847</c:v>
                </c:pt>
                <c:pt idx="3681">
                  <c:v>-79.842796845839985</c:v>
                </c:pt>
                <c:pt idx="3682">
                  <c:v>-586.44582203579375</c:v>
                </c:pt>
                <c:pt idx="3683">
                  <c:v>-60.480971200242493</c:v>
                </c:pt>
                <c:pt idx="3684">
                  <c:v>1044.8684395192104</c:v>
                </c:pt>
                <c:pt idx="3685">
                  <c:v>-737.85943581214769</c:v>
                </c:pt>
                <c:pt idx="3686">
                  <c:v>5.1508540335616999</c:v>
                </c:pt>
                <c:pt idx="3687">
                  <c:v>966.29732716570288</c:v>
                </c:pt>
                <c:pt idx="3688">
                  <c:v>215.83100546306264</c:v>
                </c:pt>
                <c:pt idx="3689">
                  <c:v>-1092.48184204566</c:v>
                </c:pt>
                <c:pt idx="3690">
                  <c:v>-593.43378166807918</c:v>
                </c:pt>
                <c:pt idx="3691">
                  <c:v>565.01670172151171</c:v>
                </c:pt>
                <c:pt idx="3692">
                  <c:v>-713.74236618487794</c:v>
                </c:pt>
                <c:pt idx="3693">
                  <c:v>697.24898472306018</c:v>
                </c:pt>
                <c:pt idx="3694">
                  <c:v>-249.40478356483868</c:v>
                </c:pt>
                <c:pt idx="3695">
                  <c:v>249.13341583136821</c:v>
                </c:pt>
                <c:pt idx="3696">
                  <c:v>-211.37470302862198</c:v>
                </c:pt>
                <c:pt idx="3697">
                  <c:v>-196.2165489887268</c:v>
                </c:pt>
                <c:pt idx="3698">
                  <c:v>-7.2810402048180549</c:v>
                </c:pt>
                <c:pt idx="3699">
                  <c:v>-706.48703875894353</c:v>
                </c:pt>
                <c:pt idx="3700">
                  <c:v>628.03089353886594</c:v>
                </c:pt>
                <c:pt idx="3701">
                  <c:v>-524.35813491373392</c:v>
                </c:pt>
                <c:pt idx="3702">
                  <c:v>-1010.2177975332979</c:v>
                </c:pt>
                <c:pt idx="3703">
                  <c:v>-4284.6395119491726</c:v>
                </c:pt>
                <c:pt idx="3704">
                  <c:v>7.4382338155450043</c:v>
                </c:pt>
                <c:pt idx="3705">
                  <c:v>-102.51315164292259</c:v>
                </c:pt>
                <c:pt idx="3706">
                  <c:v>292.98919508308222</c:v>
                </c:pt>
                <c:pt idx="3707">
                  <c:v>-559.76336366968053</c:v>
                </c:pt>
                <c:pt idx="3708">
                  <c:v>73.705120071803776</c:v>
                </c:pt>
                <c:pt idx="3709">
                  <c:v>-572.61871264194781</c:v>
                </c:pt>
                <c:pt idx="3710">
                  <c:v>375.76981135442793</c:v>
                </c:pt>
                <c:pt idx="3711">
                  <c:v>-11.003271515472989</c:v>
                </c:pt>
                <c:pt idx="3712">
                  <c:v>4.8583921379449748</c:v>
                </c:pt>
                <c:pt idx="3713">
                  <c:v>748.27120983062514</c:v>
                </c:pt>
                <c:pt idx="3714">
                  <c:v>-1076.1867842686154</c:v>
                </c:pt>
                <c:pt idx="3715">
                  <c:v>404.66406301030918</c:v>
                </c:pt>
                <c:pt idx="3716">
                  <c:v>-452.35802851195194</c:v>
                </c:pt>
                <c:pt idx="3717">
                  <c:v>155.91751611819609</c:v>
                </c:pt>
                <c:pt idx="3718">
                  <c:v>498.87568155541533</c:v>
                </c:pt>
                <c:pt idx="3719">
                  <c:v>69.812156443727361</c:v>
                </c:pt>
                <c:pt idx="3720">
                  <c:v>-44.783295327987503</c:v>
                </c:pt>
                <c:pt idx="3721">
                  <c:v>784.02400296258634</c:v>
                </c:pt>
                <c:pt idx="3722">
                  <c:v>290.79974948820063</c:v>
                </c:pt>
                <c:pt idx="3723">
                  <c:v>-201.50983167925165</c:v>
                </c:pt>
                <c:pt idx="3724">
                  <c:v>749.51238668859173</c:v>
                </c:pt>
                <c:pt idx="3725">
                  <c:v>-304.33330745952298</c:v>
                </c:pt>
                <c:pt idx="3726">
                  <c:v>1092.8112739665889</c:v>
                </c:pt>
                <c:pt idx="3727">
                  <c:v>25.452113605384966</c:v>
                </c:pt>
                <c:pt idx="3728">
                  <c:v>1416.7411527766503</c:v>
                </c:pt>
                <c:pt idx="3729">
                  <c:v>-346.93727856747228</c:v>
                </c:pt>
                <c:pt idx="3730">
                  <c:v>115.0741359689905</c:v>
                </c:pt>
                <c:pt idx="3731">
                  <c:v>-129.76453703073867</c:v>
                </c:pt>
                <c:pt idx="3732">
                  <c:v>-194.65037310313278</c:v>
                </c:pt>
                <c:pt idx="3733">
                  <c:v>67.123701913314562</c:v>
                </c:pt>
                <c:pt idx="3734">
                  <c:v>338.73965823882179</c:v>
                </c:pt>
                <c:pt idx="3735">
                  <c:v>1393.453759262929</c:v>
                </c:pt>
                <c:pt idx="3736">
                  <c:v>-45.766936554826771</c:v>
                </c:pt>
                <c:pt idx="3737">
                  <c:v>-32.135674578884618</c:v>
                </c:pt>
                <c:pt idx="3738">
                  <c:v>-843.46743513606862</c:v>
                </c:pt>
                <c:pt idx="3739">
                  <c:v>347.71706209314175</c:v>
                </c:pt>
                <c:pt idx="3740">
                  <c:v>600.64218275832036</c:v>
                </c:pt>
                <c:pt idx="3741">
                  <c:v>-163.03369521909417</c:v>
                </c:pt>
                <c:pt idx="3742">
                  <c:v>-198.02281538568809</c:v>
                </c:pt>
                <c:pt idx="3743">
                  <c:v>250.99720850748031</c:v>
                </c:pt>
                <c:pt idx="3744">
                  <c:v>-1441.4159146732263</c:v>
                </c:pt>
                <c:pt idx="3745">
                  <c:v>465.88810377696018</c:v>
                </c:pt>
                <c:pt idx="3746">
                  <c:v>297.25316056891211</c:v>
                </c:pt>
                <c:pt idx="3747">
                  <c:v>162.09178409410049</c:v>
                </c:pt>
                <c:pt idx="3748">
                  <c:v>-145.94806834328233</c:v>
                </c:pt>
                <c:pt idx="3749">
                  <c:v>-1122.4533120854608</c:v>
                </c:pt>
                <c:pt idx="3750">
                  <c:v>-86.255782306004448</c:v>
                </c:pt>
                <c:pt idx="3751">
                  <c:v>-410.24015638698415</c:v>
                </c:pt>
                <c:pt idx="3752">
                  <c:v>91.849048442136763</c:v>
                </c:pt>
                <c:pt idx="3753">
                  <c:v>83.541484415042305</c:v>
                </c:pt>
                <c:pt idx="3754">
                  <c:v>-59.065356423464436</c:v>
                </c:pt>
                <c:pt idx="3755">
                  <c:v>-201.78647029595641</c:v>
                </c:pt>
                <c:pt idx="3756">
                  <c:v>645.13910787973919</c:v>
                </c:pt>
                <c:pt idx="3757">
                  <c:v>409.65390432036929</c:v>
                </c:pt>
                <c:pt idx="3758">
                  <c:v>139.22666765701194</c:v>
                </c:pt>
                <c:pt idx="3759">
                  <c:v>-6.9283508833398173</c:v>
                </c:pt>
                <c:pt idx="3760">
                  <c:v>-101.37844717762505</c:v>
                </c:pt>
                <c:pt idx="3761">
                  <c:v>1.4387724796936254</c:v>
                </c:pt>
                <c:pt idx="3762">
                  <c:v>-86.770249304965773</c:v>
                </c:pt>
                <c:pt idx="3763">
                  <c:v>430.36618030807119</c:v>
                </c:pt>
                <c:pt idx="3764">
                  <c:v>12.520079088103671</c:v>
                </c:pt>
                <c:pt idx="3765">
                  <c:v>66.526583694755118</c:v>
                </c:pt>
                <c:pt idx="3766">
                  <c:v>-2.2265075428615546</c:v>
                </c:pt>
                <c:pt idx="3767">
                  <c:v>61.893115406755328</c:v>
                </c:pt>
                <c:pt idx="3768">
                  <c:v>224.69433741288663</c:v>
                </c:pt>
                <c:pt idx="3769">
                  <c:v>-439.61779648315655</c:v>
                </c:pt>
                <c:pt idx="3770">
                  <c:v>-522.69999282381809</c:v>
                </c:pt>
                <c:pt idx="3771">
                  <c:v>-943.4015639719189</c:v>
                </c:pt>
                <c:pt idx="3772">
                  <c:v>-136.49184125013858</c:v>
                </c:pt>
                <c:pt idx="3773">
                  <c:v>-263.81480283440465</c:v>
                </c:pt>
                <c:pt idx="3774">
                  <c:v>-107.58706433117482</c:v>
                </c:pt>
                <c:pt idx="3775">
                  <c:v>-435.57973137222916</c:v>
                </c:pt>
                <c:pt idx="3776">
                  <c:v>390.55748182612001</c:v>
                </c:pt>
                <c:pt idx="3777">
                  <c:v>-329.56225403012741</c:v>
                </c:pt>
                <c:pt idx="3778">
                  <c:v>-742.48245408170487</c:v>
                </c:pt>
                <c:pt idx="3779">
                  <c:v>78.379824162801242</c:v>
                </c:pt>
                <c:pt idx="3780">
                  <c:v>365.22516527932521</c:v>
                </c:pt>
                <c:pt idx="3781">
                  <c:v>-12.709957158987208</c:v>
                </c:pt>
                <c:pt idx="3782">
                  <c:v>137.00122100133353</c:v>
                </c:pt>
                <c:pt idx="3783">
                  <c:v>-633.35537701558951</c:v>
                </c:pt>
                <c:pt idx="3784">
                  <c:v>-745.89255512363923</c:v>
                </c:pt>
                <c:pt idx="3785">
                  <c:v>260.0509019564563</c:v>
                </c:pt>
                <c:pt idx="3786">
                  <c:v>44.429696063538586</c:v>
                </c:pt>
                <c:pt idx="3787">
                  <c:v>-645.09001448983827</c:v>
                </c:pt>
                <c:pt idx="3788">
                  <c:v>-456.52803247149473</c:v>
                </c:pt>
                <c:pt idx="3789">
                  <c:v>-167.28412765678854</c:v>
                </c:pt>
                <c:pt idx="3790">
                  <c:v>-1072.845975060186</c:v>
                </c:pt>
                <c:pt idx="3791">
                  <c:v>134.72559114233741</c:v>
                </c:pt>
                <c:pt idx="3792">
                  <c:v>-428.22268739087281</c:v>
                </c:pt>
                <c:pt idx="3793">
                  <c:v>-168.82805818630754</c:v>
                </c:pt>
                <c:pt idx="3794">
                  <c:v>-1992.0232211171133</c:v>
                </c:pt>
                <c:pt idx="3795">
                  <c:v>-471.613182031306</c:v>
                </c:pt>
                <c:pt idx="3796">
                  <c:v>-429.79728135117716</c:v>
                </c:pt>
                <c:pt idx="3797">
                  <c:v>-609.33370609265478</c:v>
                </c:pt>
                <c:pt idx="3798">
                  <c:v>111.8467388535729</c:v>
                </c:pt>
                <c:pt idx="3799">
                  <c:v>-106.37160365422886</c:v>
                </c:pt>
                <c:pt idx="3800">
                  <c:v>-95.313840627941772</c:v>
                </c:pt>
                <c:pt idx="3801">
                  <c:v>38.158909395022874</c:v>
                </c:pt>
                <c:pt idx="3802">
                  <c:v>-130.36986169895636</c:v>
                </c:pt>
                <c:pt idx="3803">
                  <c:v>346.31459653074012</c:v>
                </c:pt>
                <c:pt idx="3804">
                  <c:v>98.621876491419016</c:v>
                </c:pt>
                <c:pt idx="3805">
                  <c:v>432.41728604810919</c:v>
                </c:pt>
                <c:pt idx="3806">
                  <c:v>-5.5125783924536336</c:v>
                </c:pt>
                <c:pt idx="3807">
                  <c:v>-271.62752006266419</c:v>
                </c:pt>
                <c:pt idx="3808">
                  <c:v>-1160.2952337936379</c:v>
                </c:pt>
                <c:pt idx="3809">
                  <c:v>-305.5887796417145</c:v>
                </c:pt>
                <c:pt idx="3810">
                  <c:v>268.83113670745274</c:v>
                </c:pt>
                <c:pt idx="3811">
                  <c:v>-37.054201453466476</c:v>
                </c:pt>
                <c:pt idx="3812">
                  <c:v>-129.93217670530044</c:v>
                </c:pt>
                <c:pt idx="3813">
                  <c:v>202.64195302048506</c:v>
                </c:pt>
                <c:pt idx="3814">
                  <c:v>357.83095352655619</c:v>
                </c:pt>
                <c:pt idx="3815">
                  <c:v>-334.75936604164258</c:v>
                </c:pt>
                <c:pt idx="3816">
                  <c:v>-926.59416952792049</c:v>
                </c:pt>
                <c:pt idx="3817">
                  <c:v>332.78352553537661</c:v>
                </c:pt>
                <c:pt idx="3818">
                  <c:v>6.1005521576523734</c:v>
                </c:pt>
                <c:pt idx="3819">
                  <c:v>-1070.1312314858928</c:v>
                </c:pt>
                <c:pt idx="3820">
                  <c:v>354.84351761365269</c:v>
                </c:pt>
                <c:pt idx="3821">
                  <c:v>-86.797657600182788</c:v>
                </c:pt>
                <c:pt idx="3822">
                  <c:v>-212.22035346962957</c:v>
                </c:pt>
                <c:pt idx="3823">
                  <c:v>-918.18990100709925</c:v>
                </c:pt>
                <c:pt idx="3824">
                  <c:v>-468.8435616902666</c:v>
                </c:pt>
                <c:pt idx="3825">
                  <c:v>11.84056618806062</c:v>
                </c:pt>
                <c:pt idx="3826">
                  <c:v>-131.27142645214417</c:v>
                </c:pt>
                <c:pt idx="3827">
                  <c:v>262.58525712136509</c:v>
                </c:pt>
                <c:pt idx="3828">
                  <c:v>-679.07198128748041</c:v>
                </c:pt>
                <c:pt idx="3829">
                  <c:v>1651.667682159657</c:v>
                </c:pt>
                <c:pt idx="3830">
                  <c:v>75.033741779015145</c:v>
                </c:pt>
                <c:pt idx="3831">
                  <c:v>521.23098021880469</c:v>
                </c:pt>
                <c:pt idx="3832">
                  <c:v>223.05209544314994</c:v>
                </c:pt>
                <c:pt idx="3833">
                  <c:v>-37.904630031639499</c:v>
                </c:pt>
                <c:pt idx="3834">
                  <c:v>65.015050033748935</c:v>
                </c:pt>
                <c:pt idx="3835">
                  <c:v>454.67535620968522</c:v>
                </c:pt>
                <c:pt idx="3836">
                  <c:v>-129.29482354369429</c:v>
                </c:pt>
                <c:pt idx="3837">
                  <c:v>-589.04342464477463</c:v>
                </c:pt>
                <c:pt idx="3838">
                  <c:v>-2924.1340249404075</c:v>
                </c:pt>
                <c:pt idx="3839">
                  <c:v>57.552482536436628</c:v>
                </c:pt>
                <c:pt idx="3840">
                  <c:v>39.848203903244212</c:v>
                </c:pt>
                <c:pt idx="3841">
                  <c:v>1607.8499934337005</c:v>
                </c:pt>
                <c:pt idx="3842">
                  <c:v>-85.076194957037387</c:v>
                </c:pt>
                <c:pt idx="3843">
                  <c:v>-1128.0348199491784</c:v>
                </c:pt>
                <c:pt idx="3844">
                  <c:v>-614.10389322876745</c:v>
                </c:pt>
                <c:pt idx="3845">
                  <c:v>-2136.8367960560349</c:v>
                </c:pt>
                <c:pt idx="3846">
                  <c:v>-1469.056657279629</c:v>
                </c:pt>
                <c:pt idx="3847">
                  <c:v>-230.69132608083169</c:v>
                </c:pt>
                <c:pt idx="3848">
                  <c:v>-512.8846560686984</c:v>
                </c:pt>
                <c:pt idx="3849">
                  <c:v>-58.949003279016551</c:v>
                </c:pt>
                <c:pt idx="3850">
                  <c:v>699.31832153790674</c:v>
                </c:pt>
                <c:pt idx="3851">
                  <c:v>21.639719356950764</c:v>
                </c:pt>
                <c:pt idx="3852">
                  <c:v>198.78141112080061</c:v>
                </c:pt>
                <c:pt idx="3853">
                  <c:v>112.07578539659403</c:v>
                </c:pt>
                <c:pt idx="3854">
                  <c:v>-230.6445249245271</c:v>
                </c:pt>
                <c:pt idx="3855">
                  <c:v>240.96913869960338</c:v>
                </c:pt>
                <c:pt idx="3856">
                  <c:v>-479.07417907823282</c:v>
                </c:pt>
                <c:pt idx="3857">
                  <c:v>-49.36964786843464</c:v>
                </c:pt>
                <c:pt idx="3858">
                  <c:v>-77.905699164080488</c:v>
                </c:pt>
                <c:pt idx="3859">
                  <c:v>-1713.781561276578</c:v>
                </c:pt>
                <c:pt idx="3860">
                  <c:v>257.99088810073545</c:v>
                </c:pt>
                <c:pt idx="3861">
                  <c:v>-1054.6541106581121</c:v>
                </c:pt>
                <c:pt idx="3862">
                  <c:v>-521.18342991407508</c:v>
                </c:pt>
                <c:pt idx="3863">
                  <c:v>-392.86287749259759</c:v>
                </c:pt>
                <c:pt idx="3864">
                  <c:v>-52.055031870322182</c:v>
                </c:pt>
                <c:pt idx="3865">
                  <c:v>-106.46003070570487</c:v>
                </c:pt>
                <c:pt idx="3866">
                  <c:v>295.26188850245126</c:v>
                </c:pt>
                <c:pt idx="3867">
                  <c:v>-316.08302896985185</c:v>
                </c:pt>
                <c:pt idx="3868">
                  <c:v>-231.6984848629927</c:v>
                </c:pt>
                <c:pt idx="3869">
                  <c:v>800.91699017319024</c:v>
                </c:pt>
                <c:pt idx="3870">
                  <c:v>376.59707673896037</c:v>
                </c:pt>
                <c:pt idx="3871">
                  <c:v>99.881879135445388</c:v>
                </c:pt>
                <c:pt idx="3872">
                  <c:v>-137.95658946793401</c:v>
                </c:pt>
                <c:pt idx="3873">
                  <c:v>346.12735447026319</c:v>
                </c:pt>
                <c:pt idx="3874">
                  <c:v>75.187007536025476</c:v>
                </c:pt>
                <c:pt idx="3875">
                  <c:v>76.555034973181137</c:v>
                </c:pt>
                <c:pt idx="3876">
                  <c:v>400.27900114741533</c:v>
                </c:pt>
                <c:pt idx="3877">
                  <c:v>-1041.9583636767538</c:v>
                </c:pt>
                <c:pt idx="3878">
                  <c:v>822.43367944818101</c:v>
                </c:pt>
                <c:pt idx="3879">
                  <c:v>81.968564872691104</c:v>
                </c:pt>
                <c:pt idx="3880">
                  <c:v>-18.756937778548036</c:v>
                </c:pt>
                <c:pt idx="3881">
                  <c:v>459.87856227278871</c:v>
                </c:pt>
                <c:pt idx="3882">
                  <c:v>-833.71146167941038</c:v>
                </c:pt>
                <c:pt idx="3883">
                  <c:v>363.76001604855151</c:v>
                </c:pt>
                <c:pt idx="3884">
                  <c:v>-905.13690299464224</c:v>
                </c:pt>
                <c:pt idx="3885">
                  <c:v>-558.66065399528611</c:v>
                </c:pt>
                <c:pt idx="3886">
                  <c:v>-1199.6277868175343</c:v>
                </c:pt>
                <c:pt idx="3887">
                  <c:v>-829.22459640152965</c:v>
                </c:pt>
                <c:pt idx="3888">
                  <c:v>-773.27234678356081</c:v>
                </c:pt>
                <c:pt idx="3889">
                  <c:v>274.87178052916988</c:v>
                </c:pt>
                <c:pt idx="3890">
                  <c:v>286.07646959866815</c:v>
                </c:pt>
                <c:pt idx="3891">
                  <c:v>-495.09857173415412</c:v>
                </c:pt>
                <c:pt idx="3892">
                  <c:v>-82.198092989868655</c:v>
                </c:pt>
                <c:pt idx="3893">
                  <c:v>-936.976302559803</c:v>
                </c:pt>
                <c:pt idx="3894">
                  <c:v>23.497501849006085</c:v>
                </c:pt>
                <c:pt idx="3895">
                  <c:v>411.94171867818136</c:v>
                </c:pt>
                <c:pt idx="3896">
                  <c:v>34.9619507154855</c:v>
                </c:pt>
                <c:pt idx="3897">
                  <c:v>796.06557742616405</c:v>
                </c:pt>
                <c:pt idx="3898">
                  <c:v>399.995797630384</c:v>
                </c:pt>
                <c:pt idx="3899">
                  <c:v>-84.252300857067439</c:v>
                </c:pt>
                <c:pt idx="3900">
                  <c:v>-312.67481566976903</c:v>
                </c:pt>
                <c:pt idx="3901">
                  <c:v>452.70415149879284</c:v>
                </c:pt>
                <c:pt idx="3902">
                  <c:v>-540.63505766638605</c:v>
                </c:pt>
                <c:pt idx="3903">
                  <c:v>-941.17156352073698</c:v>
                </c:pt>
                <c:pt idx="3904">
                  <c:v>-354.17913283441658</c:v>
                </c:pt>
                <c:pt idx="3905">
                  <c:v>121.65160892048743</c:v>
                </c:pt>
                <c:pt idx="3906">
                  <c:v>-103.06288364724355</c:v>
                </c:pt>
                <c:pt idx="3907">
                  <c:v>355.30470084657418</c:v>
                </c:pt>
                <c:pt idx="3908">
                  <c:v>-99.024681349832463</c:v>
                </c:pt>
                <c:pt idx="3909">
                  <c:v>23.265524015916526</c:v>
                </c:pt>
                <c:pt idx="3910">
                  <c:v>71.624364019271979</c:v>
                </c:pt>
                <c:pt idx="3911">
                  <c:v>-332.68672724540011</c:v>
                </c:pt>
                <c:pt idx="3912">
                  <c:v>138.87838352006088</c:v>
                </c:pt>
                <c:pt idx="3913">
                  <c:v>286.20080496480364</c:v>
                </c:pt>
                <c:pt idx="3914">
                  <c:v>1201.8961872520517</c:v>
                </c:pt>
                <c:pt idx="3915">
                  <c:v>-143.47558126300873</c:v>
                </c:pt>
                <c:pt idx="3916">
                  <c:v>-1034.613947654216</c:v>
                </c:pt>
                <c:pt idx="3917">
                  <c:v>81.73712923711139</c:v>
                </c:pt>
                <c:pt idx="3918">
                  <c:v>-2650.1645124581555</c:v>
                </c:pt>
                <c:pt idx="3919">
                  <c:v>955.04700469572981</c:v>
                </c:pt>
                <c:pt idx="3920">
                  <c:v>-519.77378379451693</c:v>
                </c:pt>
                <c:pt idx="3921">
                  <c:v>317.5872858931175</c:v>
                </c:pt>
                <c:pt idx="3922">
                  <c:v>-4525.7008454693396</c:v>
                </c:pt>
                <c:pt idx="3923">
                  <c:v>-110.63967497161298</c:v>
                </c:pt>
                <c:pt idx="3924">
                  <c:v>436.5473054488732</c:v>
                </c:pt>
                <c:pt idx="3925">
                  <c:v>3.0419644874230016</c:v>
                </c:pt>
                <c:pt idx="3926">
                  <c:v>-40.039588372180333</c:v>
                </c:pt>
                <c:pt idx="3927">
                  <c:v>773.02378171760733</c:v>
                </c:pt>
                <c:pt idx="3928">
                  <c:v>-372.53771073452799</c:v>
                </c:pt>
                <c:pt idx="3929">
                  <c:v>109.59178836389788</c:v>
                </c:pt>
                <c:pt idx="3930">
                  <c:v>837.66283089444141</c:v>
                </c:pt>
                <c:pt idx="3931">
                  <c:v>302.690789361322</c:v>
                </c:pt>
                <c:pt idx="3932">
                  <c:v>244.70739655858802</c:v>
                </c:pt>
                <c:pt idx="3933">
                  <c:v>-458.95190085895524</c:v>
                </c:pt>
                <c:pt idx="3934">
                  <c:v>243.35093423552894</c:v>
                </c:pt>
                <c:pt idx="3935">
                  <c:v>807.69446730737081</c:v>
                </c:pt>
                <c:pt idx="3936">
                  <c:v>104.72324157028879</c:v>
                </c:pt>
                <c:pt idx="3937">
                  <c:v>-299.93590384973504</c:v>
                </c:pt>
                <c:pt idx="3938">
                  <c:v>89.154387081707682</c:v>
                </c:pt>
                <c:pt idx="3939">
                  <c:v>-58.17637154542399</c:v>
                </c:pt>
                <c:pt idx="3940">
                  <c:v>1146.6432989649829</c:v>
                </c:pt>
                <c:pt idx="3941">
                  <c:v>654.1271750887322</c:v>
                </c:pt>
                <c:pt idx="3942">
                  <c:v>-88.39005307124728</c:v>
                </c:pt>
                <c:pt idx="3943">
                  <c:v>-702.13544995710276</c:v>
                </c:pt>
                <c:pt idx="3944">
                  <c:v>-260.56335084658326</c:v>
                </c:pt>
                <c:pt idx="3945">
                  <c:v>-17.076022933088325</c:v>
                </c:pt>
                <c:pt idx="3946">
                  <c:v>-21.975688907381027</c:v>
                </c:pt>
                <c:pt idx="3947">
                  <c:v>-157.41644896965909</c:v>
                </c:pt>
                <c:pt idx="3948">
                  <c:v>-1299.6738338909324</c:v>
                </c:pt>
                <c:pt idx="3949">
                  <c:v>-82.954881722248956</c:v>
                </c:pt>
                <c:pt idx="3950">
                  <c:v>-405.48568772963415</c:v>
                </c:pt>
                <c:pt idx="3951">
                  <c:v>-843.13871260248607</c:v>
                </c:pt>
                <c:pt idx="3952">
                  <c:v>-1050.4263238021153</c:v>
                </c:pt>
                <c:pt idx="3953">
                  <c:v>-122.8088541007578</c:v>
                </c:pt>
                <c:pt idx="3954">
                  <c:v>-207.34724539640229</c:v>
                </c:pt>
                <c:pt idx="3955">
                  <c:v>-214.0011207058169</c:v>
                </c:pt>
                <c:pt idx="3956">
                  <c:v>279.51045632337195</c:v>
                </c:pt>
                <c:pt idx="3957">
                  <c:v>579.40956806605527</c:v>
                </c:pt>
                <c:pt idx="3958">
                  <c:v>-38.181640613031959</c:v>
                </c:pt>
                <c:pt idx="3959">
                  <c:v>-42.359805597474406</c:v>
                </c:pt>
                <c:pt idx="3960">
                  <c:v>-95.215389338006958</c:v>
                </c:pt>
                <c:pt idx="3961">
                  <c:v>260.93631286010987</c:v>
                </c:pt>
                <c:pt idx="3962">
                  <c:v>826.28947200794084</c:v>
                </c:pt>
                <c:pt idx="3963">
                  <c:v>333.6746743560243</c:v>
                </c:pt>
                <c:pt idx="3964">
                  <c:v>-5.0241514266931517</c:v>
                </c:pt>
                <c:pt idx="3965">
                  <c:v>-255.18027402605958</c:v>
                </c:pt>
                <c:pt idx="3966">
                  <c:v>-213.85239035986569</c:v>
                </c:pt>
                <c:pt idx="3967">
                  <c:v>127.35059816116529</c:v>
                </c:pt>
                <c:pt idx="3968">
                  <c:v>43.0814312970831</c:v>
                </c:pt>
                <c:pt idx="3969">
                  <c:v>-74.758912597972994</c:v>
                </c:pt>
                <c:pt idx="3970">
                  <c:v>386.8542159760932</c:v>
                </c:pt>
                <c:pt idx="3971">
                  <c:v>-300.98436710832493</c:v>
                </c:pt>
                <c:pt idx="3972">
                  <c:v>-28.485016577275019</c:v>
                </c:pt>
                <c:pt idx="3973">
                  <c:v>-498.99122730095473</c:v>
                </c:pt>
                <c:pt idx="3974">
                  <c:v>1401.8089933042047</c:v>
                </c:pt>
                <c:pt idx="3975">
                  <c:v>-476.43764267238271</c:v>
                </c:pt>
                <c:pt idx="3976">
                  <c:v>-708.39745735472889</c:v>
                </c:pt>
                <c:pt idx="3977">
                  <c:v>277.11779355923318</c:v>
                </c:pt>
                <c:pt idx="3978">
                  <c:v>-112.12678774506844</c:v>
                </c:pt>
                <c:pt idx="3979">
                  <c:v>-43.414733204719596</c:v>
                </c:pt>
                <c:pt idx="3980">
                  <c:v>-900.586205539415</c:v>
                </c:pt>
                <c:pt idx="3981">
                  <c:v>-297.62161801776801</c:v>
                </c:pt>
                <c:pt idx="3982">
                  <c:v>-126.66141707088195</c:v>
                </c:pt>
                <c:pt idx="3983">
                  <c:v>545.4526891334142</c:v>
                </c:pt>
                <c:pt idx="3984">
                  <c:v>-15.811757673833654</c:v>
                </c:pt>
                <c:pt idx="3985">
                  <c:v>445.09216052317788</c:v>
                </c:pt>
                <c:pt idx="3986">
                  <c:v>633.65297937840353</c:v>
                </c:pt>
                <c:pt idx="3987">
                  <c:v>-243.89300716112137</c:v>
                </c:pt>
                <c:pt idx="3988">
                  <c:v>144.39570975141214</c:v>
                </c:pt>
                <c:pt idx="3989">
                  <c:v>430.37239482709742</c:v>
                </c:pt>
                <c:pt idx="3990">
                  <c:v>18.259554325044746</c:v>
                </c:pt>
                <c:pt idx="3991">
                  <c:v>544.14156604522987</c:v>
                </c:pt>
                <c:pt idx="3992">
                  <c:v>-60.113884743867402</c:v>
                </c:pt>
                <c:pt idx="3993">
                  <c:v>-763.04190300356413</c:v>
                </c:pt>
                <c:pt idx="3994">
                  <c:v>56.954654173868903</c:v>
                </c:pt>
                <c:pt idx="3995">
                  <c:v>2081.5796535500413</c:v>
                </c:pt>
                <c:pt idx="3996">
                  <c:v>-1103.8095512449777</c:v>
                </c:pt>
                <c:pt idx="3997">
                  <c:v>779.04051353206796</c:v>
                </c:pt>
                <c:pt idx="3998">
                  <c:v>495.6525164224563</c:v>
                </c:pt>
                <c:pt idx="3999">
                  <c:v>-792.95328605860368</c:v>
                </c:pt>
                <c:pt idx="4000">
                  <c:v>537.09945664973634</c:v>
                </c:pt>
                <c:pt idx="4001">
                  <c:v>-544.46699845911144</c:v>
                </c:pt>
                <c:pt idx="4002">
                  <c:v>-213.67567901942493</c:v>
                </c:pt>
                <c:pt idx="4003">
                  <c:v>-504.32565910547692</c:v>
                </c:pt>
                <c:pt idx="4004">
                  <c:v>-1841.4784116014755</c:v>
                </c:pt>
                <c:pt idx="4005">
                  <c:v>17.171209404710908</c:v>
                </c:pt>
                <c:pt idx="4006">
                  <c:v>-202.99185633858929</c:v>
                </c:pt>
                <c:pt idx="4007">
                  <c:v>-20.711961182303639</c:v>
                </c:pt>
                <c:pt idx="4008">
                  <c:v>432.95243876813834</c:v>
                </c:pt>
                <c:pt idx="4009">
                  <c:v>-386.71461084666771</c:v>
                </c:pt>
                <c:pt idx="4010">
                  <c:v>159.50371716956079</c:v>
                </c:pt>
                <c:pt idx="4011">
                  <c:v>-1153.5793707422454</c:v>
                </c:pt>
                <c:pt idx="4012">
                  <c:v>224.07757446822916</c:v>
                </c:pt>
                <c:pt idx="4013">
                  <c:v>253.07881532137651</c:v>
                </c:pt>
                <c:pt idx="4014">
                  <c:v>380.56185235088265</c:v>
                </c:pt>
                <c:pt idx="4015">
                  <c:v>-517.17607639942617</c:v>
                </c:pt>
                <c:pt idx="4016">
                  <c:v>392.00155267158198</c:v>
                </c:pt>
                <c:pt idx="4017">
                  <c:v>-1162.0398265747319</c:v>
                </c:pt>
                <c:pt idx="4018">
                  <c:v>-2332.7552929707263</c:v>
                </c:pt>
                <c:pt idx="4019">
                  <c:v>209.49459156401826</c:v>
                </c:pt>
                <c:pt idx="4020">
                  <c:v>595.96365162127722</c:v>
                </c:pt>
                <c:pt idx="4021">
                  <c:v>128.62753311665892</c:v>
                </c:pt>
                <c:pt idx="4022">
                  <c:v>152.50625492804193</c:v>
                </c:pt>
                <c:pt idx="4023">
                  <c:v>86.318349443634361</c:v>
                </c:pt>
                <c:pt idx="4024">
                  <c:v>1101.1178031551731</c:v>
                </c:pt>
                <c:pt idx="4025">
                  <c:v>436.76648739397069</c:v>
                </c:pt>
                <c:pt idx="4026">
                  <c:v>27.128197863848982</c:v>
                </c:pt>
                <c:pt idx="4027">
                  <c:v>1125.7157656047352</c:v>
                </c:pt>
                <c:pt idx="4028">
                  <c:v>-626.90336701392539</c:v>
                </c:pt>
                <c:pt idx="4029">
                  <c:v>-1161.0452234248842</c:v>
                </c:pt>
                <c:pt idx="4030">
                  <c:v>-371.4884763044812</c:v>
                </c:pt>
                <c:pt idx="4031">
                  <c:v>-1168.7360526756679</c:v>
                </c:pt>
                <c:pt idx="4032">
                  <c:v>159.76804852312796</c:v>
                </c:pt>
                <c:pt idx="4033">
                  <c:v>197.48802681784787</c:v>
                </c:pt>
                <c:pt idx="4034">
                  <c:v>-289.66376771713044</c:v>
                </c:pt>
                <c:pt idx="4035">
                  <c:v>111.60554964233927</c:v>
                </c:pt>
                <c:pt idx="4036">
                  <c:v>194.50001517067903</c:v>
                </c:pt>
                <c:pt idx="4037">
                  <c:v>83.35889386961685</c:v>
                </c:pt>
                <c:pt idx="4038">
                  <c:v>-23.518819381251433</c:v>
                </c:pt>
                <c:pt idx="4039">
                  <c:v>338.79766598604147</c:v>
                </c:pt>
                <c:pt idx="4040">
                  <c:v>290.21184906082067</c:v>
                </c:pt>
                <c:pt idx="4041">
                  <c:v>742.49885016337521</c:v>
                </c:pt>
                <c:pt idx="4042">
                  <c:v>-218.70269994635919</c:v>
                </c:pt>
                <c:pt idx="4043">
                  <c:v>-952.42663634662176</c:v>
                </c:pt>
                <c:pt idx="4044">
                  <c:v>141.01258182306424</c:v>
                </c:pt>
                <c:pt idx="4045">
                  <c:v>-23.687184159070512</c:v>
                </c:pt>
                <c:pt idx="4046">
                  <c:v>-387.55891690483713</c:v>
                </c:pt>
                <c:pt idx="4047">
                  <c:v>798.47138106611692</c:v>
                </c:pt>
                <c:pt idx="4048">
                  <c:v>428.29894035937286</c:v>
                </c:pt>
                <c:pt idx="4049">
                  <c:v>22.656881628256087</c:v>
                </c:pt>
                <c:pt idx="4050">
                  <c:v>-420.76026649892106</c:v>
                </c:pt>
                <c:pt idx="4051">
                  <c:v>130.5696999488689</c:v>
                </c:pt>
                <c:pt idx="4052">
                  <c:v>162.93791418655178</c:v>
                </c:pt>
                <c:pt idx="4053">
                  <c:v>-566.20824820100711</c:v>
                </c:pt>
                <c:pt idx="4054">
                  <c:v>-356.49472266550765</c:v>
                </c:pt>
                <c:pt idx="4055">
                  <c:v>171.14023462110504</c:v>
                </c:pt>
                <c:pt idx="4056">
                  <c:v>-1974.2751297625118</c:v>
                </c:pt>
                <c:pt idx="4057">
                  <c:v>-20.738057969197371</c:v>
                </c:pt>
                <c:pt idx="4058">
                  <c:v>639.29662588560404</c:v>
                </c:pt>
                <c:pt idx="4059">
                  <c:v>-195.92153537456716</c:v>
                </c:pt>
                <c:pt idx="4060">
                  <c:v>-275.62122795963387</c:v>
                </c:pt>
                <c:pt idx="4061">
                  <c:v>-52.727755506013182</c:v>
                </c:pt>
                <c:pt idx="4062">
                  <c:v>-44.711679316779282</c:v>
                </c:pt>
                <c:pt idx="4063">
                  <c:v>1147.1083135303243</c:v>
                </c:pt>
                <c:pt idx="4064">
                  <c:v>97.164791164894041</c:v>
                </c:pt>
                <c:pt idx="4065">
                  <c:v>412.19354830518864</c:v>
                </c:pt>
                <c:pt idx="4066">
                  <c:v>-176.32707063382099</c:v>
                </c:pt>
                <c:pt idx="4067">
                  <c:v>946.96183619116414</c:v>
                </c:pt>
                <c:pt idx="4068">
                  <c:v>922.11898968222306</c:v>
                </c:pt>
                <c:pt idx="4069">
                  <c:v>-353.413056931857</c:v>
                </c:pt>
                <c:pt idx="4070">
                  <c:v>477.92829454133062</c:v>
                </c:pt>
                <c:pt idx="4071">
                  <c:v>-3514.8046040819813</c:v>
                </c:pt>
                <c:pt idx="4072">
                  <c:v>289.16753084797119</c:v>
                </c:pt>
                <c:pt idx="4073">
                  <c:v>857.75147286705396</c:v>
                </c:pt>
                <c:pt idx="4074">
                  <c:v>791.46918112544267</c:v>
                </c:pt>
                <c:pt idx="4075">
                  <c:v>-192.5386519942515</c:v>
                </c:pt>
                <c:pt idx="4076">
                  <c:v>481.14978733311375</c:v>
                </c:pt>
                <c:pt idx="4077">
                  <c:v>-605.92716311217555</c:v>
                </c:pt>
                <c:pt idx="4078">
                  <c:v>-455.66020385375077</c:v>
                </c:pt>
                <c:pt idx="4079">
                  <c:v>215.80268588499166</c:v>
                </c:pt>
                <c:pt idx="4080">
                  <c:v>183.57449721656508</c:v>
                </c:pt>
                <c:pt idx="4081">
                  <c:v>-223.67729375135536</c:v>
                </c:pt>
                <c:pt idx="4082">
                  <c:v>527.47183241572611</c:v>
                </c:pt>
                <c:pt idx="4083">
                  <c:v>-47.470207069067555</c:v>
                </c:pt>
                <c:pt idx="4084">
                  <c:v>-402.25049959595674</c:v>
                </c:pt>
                <c:pt idx="4085">
                  <c:v>-250.80956413177842</c:v>
                </c:pt>
                <c:pt idx="4086">
                  <c:v>954.81731729163312</c:v>
                </c:pt>
                <c:pt idx="4087">
                  <c:v>1049.460100311788</c:v>
                </c:pt>
                <c:pt idx="4088">
                  <c:v>-425.28662786820541</c:v>
                </c:pt>
                <c:pt idx="4089">
                  <c:v>-427.36841562045083</c:v>
                </c:pt>
                <c:pt idx="4090">
                  <c:v>22.078867755746842</c:v>
                </c:pt>
                <c:pt idx="4091">
                  <c:v>-120.92463265668857</c:v>
                </c:pt>
                <c:pt idx="4092">
                  <c:v>85.824137385637187</c:v>
                </c:pt>
                <c:pt idx="4093">
                  <c:v>325.09469794446886</c:v>
                </c:pt>
                <c:pt idx="4094">
                  <c:v>-168.8111518015744</c:v>
                </c:pt>
                <c:pt idx="4095">
                  <c:v>98.277167515474048</c:v>
                </c:pt>
                <c:pt idx="4096">
                  <c:v>498.72133311254561</c:v>
                </c:pt>
                <c:pt idx="4097">
                  <c:v>89.972909289369227</c:v>
                </c:pt>
                <c:pt idx="4098">
                  <c:v>495.23722130331657</c:v>
                </c:pt>
                <c:pt idx="4099">
                  <c:v>97.47094772710102</c:v>
                </c:pt>
                <c:pt idx="4100">
                  <c:v>-540.71575759560756</c:v>
                </c:pt>
                <c:pt idx="4101">
                  <c:v>-274.3643645069692</c:v>
                </c:pt>
                <c:pt idx="4102">
                  <c:v>-1119.9291756175471</c:v>
                </c:pt>
                <c:pt idx="4103">
                  <c:v>205.48707491430559</c:v>
                </c:pt>
                <c:pt idx="4104">
                  <c:v>1505.5007839979899</c:v>
                </c:pt>
                <c:pt idx="4105">
                  <c:v>343.12045890353875</c:v>
                </c:pt>
                <c:pt idx="4106">
                  <c:v>-655.01570874864342</c:v>
                </c:pt>
                <c:pt idx="4107">
                  <c:v>201.55017050764104</c:v>
                </c:pt>
                <c:pt idx="4108">
                  <c:v>-211.28701471898876</c:v>
                </c:pt>
                <c:pt idx="4109">
                  <c:v>296.18983536492237</c:v>
                </c:pt>
                <c:pt idx="4110">
                  <c:v>-202.26624947373557</c:v>
                </c:pt>
                <c:pt idx="4111">
                  <c:v>263.8689663126504</c:v>
                </c:pt>
                <c:pt idx="4112">
                  <c:v>-299.55431750237835</c:v>
                </c:pt>
                <c:pt idx="4113">
                  <c:v>-145.14978056009477</c:v>
                </c:pt>
                <c:pt idx="4114">
                  <c:v>-864.65844429800859</c:v>
                </c:pt>
                <c:pt idx="4115">
                  <c:v>564.79462047765674</c:v>
                </c:pt>
                <c:pt idx="4116">
                  <c:v>-59.004107392565743</c:v>
                </c:pt>
                <c:pt idx="4117">
                  <c:v>572.35544814634989</c:v>
                </c:pt>
                <c:pt idx="4118">
                  <c:v>644.9449595679971</c:v>
                </c:pt>
                <c:pt idx="4119">
                  <c:v>73.356446980187684</c:v>
                </c:pt>
                <c:pt idx="4120">
                  <c:v>-160.40962854150189</c:v>
                </c:pt>
                <c:pt idx="4121">
                  <c:v>-39.643728980177798</c:v>
                </c:pt>
                <c:pt idx="4122">
                  <c:v>-205.20618066057432</c:v>
                </c:pt>
                <c:pt idx="4123">
                  <c:v>113.32066093731953</c:v>
                </c:pt>
                <c:pt idx="4124">
                  <c:v>289.54045932075769</c:v>
                </c:pt>
                <c:pt idx="4125">
                  <c:v>-33.344477334089788</c:v>
                </c:pt>
                <c:pt idx="4126">
                  <c:v>-775.31936093636864</c:v>
                </c:pt>
                <c:pt idx="4127">
                  <c:v>-2434.8318361418728</c:v>
                </c:pt>
                <c:pt idx="4128">
                  <c:v>-882.72857579334368</c:v>
                </c:pt>
                <c:pt idx="4129">
                  <c:v>199.45514104386029</c:v>
                </c:pt>
                <c:pt idx="4130">
                  <c:v>-336.53655598721434</c:v>
                </c:pt>
                <c:pt idx="4131">
                  <c:v>189.51799286119251</c:v>
                </c:pt>
                <c:pt idx="4132">
                  <c:v>144.59109948336845</c:v>
                </c:pt>
                <c:pt idx="4133">
                  <c:v>-1233.5920187281426</c:v>
                </c:pt>
                <c:pt idx="4134">
                  <c:v>-2156.7428828877119</c:v>
                </c:pt>
                <c:pt idx="4135">
                  <c:v>-89.664779614297004</c:v>
                </c:pt>
                <c:pt idx="4136">
                  <c:v>400.25270842890768</c:v>
                </c:pt>
                <c:pt idx="4137">
                  <c:v>181.7419703857372</c:v>
                </c:pt>
                <c:pt idx="4138">
                  <c:v>-147.54302032818805</c:v>
                </c:pt>
                <c:pt idx="4139">
                  <c:v>83.668415409119461</c:v>
                </c:pt>
                <c:pt idx="4140">
                  <c:v>507.76300105860537</c:v>
                </c:pt>
                <c:pt idx="4141">
                  <c:v>14.491613837216846</c:v>
                </c:pt>
                <c:pt idx="4142">
                  <c:v>122.79214172133129</c:v>
                </c:pt>
                <c:pt idx="4143">
                  <c:v>-233.76638652896645</c:v>
                </c:pt>
                <c:pt idx="4144">
                  <c:v>-166.52329286241536</c:v>
                </c:pt>
                <c:pt idx="4145">
                  <c:v>-722.74622468835878</c:v>
                </c:pt>
                <c:pt idx="4146">
                  <c:v>129.79541537206705</c:v>
                </c:pt>
                <c:pt idx="4147">
                  <c:v>-103.57843693964696</c:v>
                </c:pt>
                <c:pt idx="4148">
                  <c:v>-292.833610126248</c:v>
                </c:pt>
                <c:pt idx="4149">
                  <c:v>288.33606985962751</c:v>
                </c:pt>
                <c:pt idx="4150">
                  <c:v>-49.263476351218969</c:v>
                </c:pt>
                <c:pt idx="4151">
                  <c:v>-367.98881398195249</c:v>
                </c:pt>
                <c:pt idx="4152">
                  <c:v>186.21104374549191</c:v>
                </c:pt>
                <c:pt idx="4153">
                  <c:v>-2313.6594768452014</c:v>
                </c:pt>
                <c:pt idx="4154">
                  <c:v>-213.79116884036239</c:v>
                </c:pt>
                <c:pt idx="4155">
                  <c:v>171.21948779054412</c:v>
                </c:pt>
                <c:pt idx="4156">
                  <c:v>-264.87844647093266</c:v>
                </c:pt>
                <c:pt idx="4157">
                  <c:v>-14.892172692188296</c:v>
                </c:pt>
                <c:pt idx="4158">
                  <c:v>1081.8058023753047</c:v>
                </c:pt>
                <c:pt idx="4159">
                  <c:v>191.7648717840143</c:v>
                </c:pt>
                <c:pt idx="4160">
                  <c:v>474.56736840105691</c:v>
                </c:pt>
                <c:pt idx="4161">
                  <c:v>-31.351287078320411</c:v>
                </c:pt>
                <c:pt idx="4162">
                  <c:v>607.65983149714452</c:v>
                </c:pt>
                <c:pt idx="4163">
                  <c:v>-1612.2612851327347</c:v>
                </c:pt>
                <c:pt idx="4164">
                  <c:v>-491.05089212437792</c:v>
                </c:pt>
                <c:pt idx="4165">
                  <c:v>321.92821994730753</c:v>
                </c:pt>
                <c:pt idx="4166">
                  <c:v>469.82868875710983</c:v>
                </c:pt>
                <c:pt idx="4167">
                  <c:v>-76.892801608330728</c:v>
                </c:pt>
                <c:pt idx="4168">
                  <c:v>-1413.208814910035</c:v>
                </c:pt>
                <c:pt idx="4169">
                  <c:v>122.93503749608794</c:v>
                </c:pt>
                <c:pt idx="4170">
                  <c:v>-958.49206051782949</c:v>
                </c:pt>
                <c:pt idx="4171">
                  <c:v>473.88588596078353</c:v>
                </c:pt>
                <c:pt idx="4172">
                  <c:v>313.63246519357335</c:v>
                </c:pt>
                <c:pt idx="4173">
                  <c:v>-162.02936863093589</c:v>
                </c:pt>
                <c:pt idx="4174">
                  <c:v>-73.755048546483522</c:v>
                </c:pt>
                <c:pt idx="4175">
                  <c:v>-73.085217177309232</c:v>
                </c:pt>
                <c:pt idx="4176">
                  <c:v>252.28001945130427</c:v>
                </c:pt>
                <c:pt idx="4177">
                  <c:v>236.76122399786277</c:v>
                </c:pt>
                <c:pt idx="4178">
                  <c:v>-569.25204621134935</c:v>
                </c:pt>
                <c:pt idx="4179">
                  <c:v>344.3008824933811</c:v>
                </c:pt>
                <c:pt idx="4180">
                  <c:v>77.878674375791036</c:v>
                </c:pt>
                <c:pt idx="4181">
                  <c:v>-55.900482635840945</c:v>
                </c:pt>
                <c:pt idx="4182">
                  <c:v>309.53725916706026</c:v>
                </c:pt>
                <c:pt idx="4183">
                  <c:v>254.79813583001601</c:v>
                </c:pt>
                <c:pt idx="4184">
                  <c:v>243.44038801680904</c:v>
                </c:pt>
                <c:pt idx="4185">
                  <c:v>1596.330490604325</c:v>
                </c:pt>
                <c:pt idx="4186">
                  <c:v>-68.00445992018831</c:v>
                </c:pt>
                <c:pt idx="4187">
                  <c:v>521.48684598333591</c:v>
                </c:pt>
                <c:pt idx="4188">
                  <c:v>505.44433874033621</c:v>
                </c:pt>
                <c:pt idx="4189">
                  <c:v>-437.04425620436768</c:v>
                </c:pt>
                <c:pt idx="4190">
                  <c:v>81.071754707192838</c:v>
                </c:pt>
                <c:pt idx="4191">
                  <c:v>-296.44120575714305</c:v>
                </c:pt>
                <c:pt idx="4192">
                  <c:v>192.24473336733172</c:v>
                </c:pt>
                <c:pt idx="4193">
                  <c:v>184.11215942689159</c:v>
                </c:pt>
                <c:pt idx="4194">
                  <c:v>6.9140952626300987</c:v>
                </c:pt>
                <c:pt idx="4195">
                  <c:v>24.07660388537829</c:v>
                </c:pt>
                <c:pt idx="4196">
                  <c:v>370.64336657534977</c:v>
                </c:pt>
                <c:pt idx="4197">
                  <c:v>140.73489178122804</c:v>
                </c:pt>
                <c:pt idx="4198">
                  <c:v>-1262.4541484718611</c:v>
                </c:pt>
                <c:pt idx="4199">
                  <c:v>-506.39205097932677</c:v>
                </c:pt>
                <c:pt idx="4200">
                  <c:v>-103.95349275665126</c:v>
                </c:pt>
                <c:pt idx="4201">
                  <c:v>-376.99363251849445</c:v>
                </c:pt>
                <c:pt idx="4202">
                  <c:v>-173.67149190968803</c:v>
                </c:pt>
                <c:pt idx="4203">
                  <c:v>383.97204879716242</c:v>
                </c:pt>
                <c:pt idx="4204">
                  <c:v>-2301.3749777355592</c:v>
                </c:pt>
                <c:pt idx="4205">
                  <c:v>89.212983364609954</c:v>
                </c:pt>
                <c:pt idx="4206">
                  <c:v>199.02752545511362</c:v>
                </c:pt>
                <c:pt idx="4207">
                  <c:v>-208.37316920424894</c:v>
                </c:pt>
                <c:pt idx="4208">
                  <c:v>-10.600564174960255</c:v>
                </c:pt>
                <c:pt idx="4209">
                  <c:v>449.8415138983944</c:v>
                </c:pt>
                <c:pt idx="4210">
                  <c:v>23.552384678341241</c:v>
                </c:pt>
                <c:pt idx="4211">
                  <c:v>112.14006892062957</c:v>
                </c:pt>
                <c:pt idx="4212">
                  <c:v>681.13209478809858</c:v>
                </c:pt>
                <c:pt idx="4213">
                  <c:v>145.69273186287955</c:v>
                </c:pt>
                <c:pt idx="4214">
                  <c:v>62.834888801534362</c:v>
                </c:pt>
                <c:pt idx="4215">
                  <c:v>330.85874504169169</c:v>
                </c:pt>
                <c:pt idx="4216">
                  <c:v>-1841.1401216959953</c:v>
                </c:pt>
                <c:pt idx="4217">
                  <c:v>74.972096483863879</c:v>
                </c:pt>
                <c:pt idx="4218">
                  <c:v>136.87436531616049</c:v>
                </c:pt>
                <c:pt idx="4219">
                  <c:v>-198.91610757071794</c:v>
                </c:pt>
                <c:pt idx="4220">
                  <c:v>806.6467724013869</c:v>
                </c:pt>
                <c:pt idx="4221">
                  <c:v>-479.99259370988648</c:v>
                </c:pt>
                <c:pt idx="4222">
                  <c:v>-171.95418474090343</c:v>
                </c:pt>
                <c:pt idx="4223">
                  <c:v>134.91050734324426</c:v>
                </c:pt>
                <c:pt idx="4224">
                  <c:v>-472.94125110085201</c:v>
                </c:pt>
                <c:pt idx="4225">
                  <c:v>185.82261191174871</c:v>
                </c:pt>
                <c:pt idx="4226">
                  <c:v>-635.34659309208905</c:v>
                </c:pt>
                <c:pt idx="4227">
                  <c:v>-1757.97516426724</c:v>
                </c:pt>
                <c:pt idx="4228">
                  <c:v>41.201198420438686</c:v>
                </c:pt>
                <c:pt idx="4229">
                  <c:v>-1023.1706897953254</c:v>
                </c:pt>
                <c:pt idx="4230">
                  <c:v>69.938836594764325</c:v>
                </c:pt>
                <c:pt idx="4231">
                  <c:v>-1050.4734351393079</c:v>
                </c:pt>
                <c:pt idx="4232">
                  <c:v>-93.253842218866339</c:v>
                </c:pt>
                <c:pt idx="4233">
                  <c:v>152.91474131436735</c:v>
                </c:pt>
                <c:pt idx="4234">
                  <c:v>552.03373523090931</c:v>
                </c:pt>
                <c:pt idx="4235">
                  <c:v>-1055.8553347180437</c:v>
                </c:pt>
                <c:pt idx="4236">
                  <c:v>55.695452560805052</c:v>
                </c:pt>
                <c:pt idx="4237">
                  <c:v>-188.19152373693078</c:v>
                </c:pt>
                <c:pt idx="4238">
                  <c:v>-236.76498617515131</c:v>
                </c:pt>
                <c:pt idx="4239">
                  <c:v>363.04593373136822</c:v>
                </c:pt>
                <c:pt idx="4240">
                  <c:v>414.15273227928765</c:v>
                </c:pt>
                <c:pt idx="4241">
                  <c:v>-475.50351027109832</c:v>
                </c:pt>
                <c:pt idx="4242">
                  <c:v>-31.202862888479103</c:v>
                </c:pt>
                <c:pt idx="4243">
                  <c:v>-165.06342853125921</c:v>
                </c:pt>
                <c:pt idx="4244">
                  <c:v>454.12621064713744</c:v>
                </c:pt>
                <c:pt idx="4245">
                  <c:v>181.17111767538245</c:v>
                </c:pt>
                <c:pt idx="4246">
                  <c:v>-24.193907386193246</c:v>
                </c:pt>
                <c:pt idx="4247">
                  <c:v>-18.860366671136944</c:v>
                </c:pt>
                <c:pt idx="4248">
                  <c:v>-218.51829089032697</c:v>
                </c:pt>
                <c:pt idx="4249">
                  <c:v>-190.71170507362149</c:v>
                </c:pt>
                <c:pt idx="4250">
                  <c:v>-2233.7635333106064</c:v>
                </c:pt>
                <c:pt idx="4251">
                  <c:v>-229.0423889447477</c:v>
                </c:pt>
                <c:pt idx="4252">
                  <c:v>-359.80169859220473</c:v>
                </c:pt>
                <c:pt idx="4253">
                  <c:v>758.18890132119952</c:v>
                </c:pt>
                <c:pt idx="4254">
                  <c:v>-564.94479539724125</c:v>
                </c:pt>
                <c:pt idx="4255">
                  <c:v>-1854.432585258447</c:v>
                </c:pt>
                <c:pt idx="4256">
                  <c:v>98.373959048386951</c:v>
                </c:pt>
                <c:pt idx="4257">
                  <c:v>207.84349105279625</c:v>
                </c:pt>
                <c:pt idx="4258">
                  <c:v>682.6074846732995</c:v>
                </c:pt>
                <c:pt idx="4259">
                  <c:v>-573.01506469066476</c:v>
                </c:pt>
                <c:pt idx="4260">
                  <c:v>-589.78238217046589</c:v>
                </c:pt>
                <c:pt idx="4261">
                  <c:v>222.58625667119213</c:v>
                </c:pt>
                <c:pt idx="4262">
                  <c:v>-51.343681268750743</c:v>
                </c:pt>
                <c:pt idx="4263">
                  <c:v>724.66582189947258</c:v>
                </c:pt>
                <c:pt idx="4264">
                  <c:v>64.233241798735435</c:v>
                </c:pt>
                <c:pt idx="4265">
                  <c:v>-17.649518928052657</c:v>
                </c:pt>
                <c:pt idx="4266">
                  <c:v>250.18960180728959</c:v>
                </c:pt>
                <c:pt idx="4267">
                  <c:v>-595.36808465495164</c:v>
                </c:pt>
                <c:pt idx="4268">
                  <c:v>293.63420528196502</c:v>
                </c:pt>
                <c:pt idx="4269">
                  <c:v>-512.88690408563343</c:v>
                </c:pt>
                <c:pt idx="4270">
                  <c:v>509.73268672304062</c:v>
                </c:pt>
                <c:pt idx="4271">
                  <c:v>-351.84571902342145</c:v>
                </c:pt>
                <c:pt idx="4272">
                  <c:v>407.58190660630044</c:v>
                </c:pt>
                <c:pt idx="4273">
                  <c:v>60.194121120189322</c:v>
                </c:pt>
                <c:pt idx="4274">
                  <c:v>-321.15566672234445</c:v>
                </c:pt>
                <c:pt idx="4275">
                  <c:v>-1849.9496877848339</c:v>
                </c:pt>
                <c:pt idx="4276">
                  <c:v>399.39381421880989</c:v>
                </c:pt>
                <c:pt idx="4277">
                  <c:v>86.103937941596087</c:v>
                </c:pt>
                <c:pt idx="4278">
                  <c:v>-2794.1755535842813</c:v>
                </c:pt>
                <c:pt idx="4279">
                  <c:v>326.32279994229702</c:v>
                </c:pt>
                <c:pt idx="4280">
                  <c:v>-1758.8527249143167</c:v>
                </c:pt>
                <c:pt idx="4281">
                  <c:v>-240.03967889212618</c:v>
                </c:pt>
                <c:pt idx="4282">
                  <c:v>663.87204080641777</c:v>
                </c:pt>
                <c:pt idx="4283">
                  <c:v>-864.42606060727212</c:v>
                </c:pt>
                <c:pt idx="4284">
                  <c:v>-1043.2995667038308</c:v>
                </c:pt>
                <c:pt idx="4285">
                  <c:v>-68.001513099002523</c:v>
                </c:pt>
                <c:pt idx="4286">
                  <c:v>1181.0823159867555</c:v>
                </c:pt>
                <c:pt idx="4287">
                  <c:v>-627.0475243730416</c:v>
                </c:pt>
                <c:pt idx="4288">
                  <c:v>-522.03687074801928</c:v>
                </c:pt>
                <c:pt idx="4289">
                  <c:v>-778.6459037939469</c:v>
                </c:pt>
                <c:pt idx="4290">
                  <c:v>191.8321083076512</c:v>
                </c:pt>
                <c:pt idx="4291">
                  <c:v>124.16771421166777</c:v>
                </c:pt>
                <c:pt idx="4292">
                  <c:v>196.35497266598122</c:v>
                </c:pt>
                <c:pt idx="4293">
                  <c:v>528.12416832999793</c:v>
                </c:pt>
                <c:pt idx="4294">
                  <c:v>1.8556903736705408</c:v>
                </c:pt>
                <c:pt idx="4295">
                  <c:v>174.29186370466755</c:v>
                </c:pt>
                <c:pt idx="4296">
                  <c:v>-84.779036831314215</c:v>
                </c:pt>
                <c:pt idx="4297">
                  <c:v>-569.36660228262213</c:v>
                </c:pt>
                <c:pt idx="4298">
                  <c:v>-1045.4727189690732</c:v>
                </c:pt>
                <c:pt idx="4299">
                  <c:v>-274.79059846777363</c:v>
                </c:pt>
                <c:pt idx="4300">
                  <c:v>-527.94044806363013</c:v>
                </c:pt>
                <c:pt idx="4301">
                  <c:v>-244.96518400034279</c:v>
                </c:pt>
                <c:pt idx="4302">
                  <c:v>511.32065279087828</c:v>
                </c:pt>
                <c:pt idx="4303">
                  <c:v>-294.22105586209864</c:v>
                </c:pt>
                <c:pt idx="4304">
                  <c:v>-660.3615051925799</c:v>
                </c:pt>
                <c:pt idx="4305">
                  <c:v>-98.635350861170537</c:v>
                </c:pt>
                <c:pt idx="4306">
                  <c:v>170.74891432341474</c:v>
                </c:pt>
                <c:pt idx="4307">
                  <c:v>11.418545048818487</c:v>
                </c:pt>
                <c:pt idx="4308">
                  <c:v>97.009745615090878</c:v>
                </c:pt>
                <c:pt idx="4309">
                  <c:v>-373.63569214174004</c:v>
                </c:pt>
                <c:pt idx="4310">
                  <c:v>702.57850332174576</c:v>
                </c:pt>
                <c:pt idx="4311">
                  <c:v>92.323398321323339</c:v>
                </c:pt>
                <c:pt idx="4312">
                  <c:v>-292.76370767942444</c:v>
                </c:pt>
                <c:pt idx="4313">
                  <c:v>145.64284837814785</c:v>
                </c:pt>
                <c:pt idx="4314">
                  <c:v>141.83639694089311</c:v>
                </c:pt>
                <c:pt idx="4315">
                  <c:v>-616.32018340899322</c:v>
                </c:pt>
                <c:pt idx="4316">
                  <c:v>-62.562494701286596</c:v>
                </c:pt>
                <c:pt idx="4317">
                  <c:v>-797.53643628396367</c:v>
                </c:pt>
                <c:pt idx="4318">
                  <c:v>554.51269804660114</c:v>
                </c:pt>
                <c:pt idx="4319">
                  <c:v>-745.60902511170184</c:v>
                </c:pt>
                <c:pt idx="4320">
                  <c:v>-68.327072078383935</c:v>
                </c:pt>
                <c:pt idx="4321">
                  <c:v>39.788264101061486</c:v>
                </c:pt>
                <c:pt idx="4322">
                  <c:v>579.10663138440577</c:v>
                </c:pt>
                <c:pt idx="4323">
                  <c:v>-1496.2216069662991</c:v>
                </c:pt>
                <c:pt idx="4324">
                  <c:v>185.78145619894906</c:v>
                </c:pt>
                <c:pt idx="4325">
                  <c:v>234.18303955532474</c:v>
                </c:pt>
                <c:pt idx="4326">
                  <c:v>46.432341025373489</c:v>
                </c:pt>
                <c:pt idx="4327">
                  <c:v>42.8350019745792</c:v>
                </c:pt>
                <c:pt idx="4328">
                  <c:v>584.14853747279631</c:v>
                </c:pt>
                <c:pt idx="4329">
                  <c:v>197.48720009986027</c:v>
                </c:pt>
                <c:pt idx="4330">
                  <c:v>0.79939745283377306</c:v>
                </c:pt>
                <c:pt idx="4331">
                  <c:v>-525.51851333603918</c:v>
                </c:pt>
                <c:pt idx="4332">
                  <c:v>-2842.9804799955218</c:v>
                </c:pt>
                <c:pt idx="4333">
                  <c:v>-2250.5036824216786</c:v>
                </c:pt>
                <c:pt idx="4334">
                  <c:v>-1791.0120345028486</c:v>
                </c:pt>
                <c:pt idx="4335">
                  <c:v>-335.04297901480095</c:v>
                </c:pt>
                <c:pt idx="4336">
                  <c:v>461.95080220677301</c:v>
                </c:pt>
                <c:pt idx="4337">
                  <c:v>354.63031343779176</c:v>
                </c:pt>
                <c:pt idx="4338">
                  <c:v>98.354655276153608</c:v>
                </c:pt>
                <c:pt idx="4339">
                  <c:v>-40.982223159329749</c:v>
                </c:pt>
                <c:pt idx="4340">
                  <c:v>-333.55586973731465</c:v>
                </c:pt>
                <c:pt idx="4341">
                  <c:v>263.44597850197806</c:v>
                </c:pt>
                <c:pt idx="4342">
                  <c:v>389.65670527871794</c:v>
                </c:pt>
                <c:pt idx="4343">
                  <c:v>811.74718334386716</c:v>
                </c:pt>
                <c:pt idx="4344">
                  <c:v>640.89509588362171</c:v>
                </c:pt>
                <c:pt idx="4345">
                  <c:v>-210.48940448685016</c:v>
                </c:pt>
                <c:pt idx="4346">
                  <c:v>648.60887591028268</c:v>
                </c:pt>
                <c:pt idx="4347">
                  <c:v>-752.35401299460273</c:v>
                </c:pt>
                <c:pt idx="4348">
                  <c:v>5.8768371615178694</c:v>
                </c:pt>
                <c:pt idx="4349">
                  <c:v>-1294.5338536207144</c:v>
                </c:pt>
                <c:pt idx="4350">
                  <c:v>-617.71035586024482</c:v>
                </c:pt>
                <c:pt idx="4351">
                  <c:v>-39.63405036232416</c:v>
                </c:pt>
                <c:pt idx="4352">
                  <c:v>-51.196946839054704</c:v>
                </c:pt>
                <c:pt idx="4353">
                  <c:v>475.89327182227225</c:v>
                </c:pt>
                <c:pt idx="4354">
                  <c:v>242.92803711158717</c:v>
                </c:pt>
                <c:pt idx="4355">
                  <c:v>-114.27562101664444</c:v>
                </c:pt>
                <c:pt idx="4356">
                  <c:v>-231.53874804967961</c:v>
                </c:pt>
                <c:pt idx="4357">
                  <c:v>40.764895053459554</c:v>
                </c:pt>
                <c:pt idx="4358">
                  <c:v>-10.269716668853107</c:v>
                </c:pt>
                <c:pt idx="4359">
                  <c:v>-257.07564888542447</c:v>
                </c:pt>
                <c:pt idx="4360">
                  <c:v>348.84419906246262</c:v>
                </c:pt>
                <c:pt idx="4361">
                  <c:v>-307.99382562479514</c:v>
                </c:pt>
                <c:pt idx="4362">
                  <c:v>763.36740726664902</c:v>
                </c:pt>
                <c:pt idx="4363">
                  <c:v>783.74477213186117</c:v>
                </c:pt>
                <c:pt idx="4364">
                  <c:v>135.63069953239392</c:v>
                </c:pt>
                <c:pt idx="4365">
                  <c:v>571.46477177222096</c:v>
                </c:pt>
                <c:pt idx="4366">
                  <c:v>-881.31517132950194</c:v>
                </c:pt>
                <c:pt idx="4367">
                  <c:v>-231.54614597202067</c:v>
                </c:pt>
                <c:pt idx="4368">
                  <c:v>28.735927878711095</c:v>
                </c:pt>
                <c:pt idx="4369">
                  <c:v>-907.29821071333481</c:v>
                </c:pt>
                <c:pt idx="4370">
                  <c:v>-397.2182273050978</c:v>
                </c:pt>
                <c:pt idx="4371">
                  <c:v>-256.32902804807077</c:v>
                </c:pt>
                <c:pt idx="4372">
                  <c:v>-323.89737593546442</c:v>
                </c:pt>
                <c:pt idx="4373">
                  <c:v>-652.6472660669433</c:v>
                </c:pt>
                <c:pt idx="4374">
                  <c:v>160.87805007011048</c:v>
                </c:pt>
                <c:pt idx="4375">
                  <c:v>-868.93100810927899</c:v>
                </c:pt>
                <c:pt idx="4376">
                  <c:v>162.08295154641405</c:v>
                </c:pt>
                <c:pt idx="4377">
                  <c:v>-1206.7687401995026</c:v>
                </c:pt>
                <c:pt idx="4378">
                  <c:v>361.58417186349197</c:v>
                </c:pt>
                <c:pt idx="4379">
                  <c:v>-43.060738451129282</c:v>
                </c:pt>
                <c:pt idx="4380">
                  <c:v>-212.39297023407289</c:v>
                </c:pt>
                <c:pt idx="4381">
                  <c:v>-177.83270958729452</c:v>
                </c:pt>
                <c:pt idx="4382">
                  <c:v>870.81995396800494</c:v>
                </c:pt>
                <c:pt idx="4383">
                  <c:v>353.40156607050949</c:v>
                </c:pt>
                <c:pt idx="4384">
                  <c:v>422.38286324708793</c:v>
                </c:pt>
                <c:pt idx="4385">
                  <c:v>-233.07313649302796</c:v>
                </c:pt>
                <c:pt idx="4386">
                  <c:v>-792.42374437678382</c:v>
                </c:pt>
                <c:pt idx="4387">
                  <c:v>-483.32952392055745</c:v>
                </c:pt>
                <c:pt idx="4388">
                  <c:v>-357.83994385869153</c:v>
                </c:pt>
                <c:pt idx="4389">
                  <c:v>579.75849794958981</c:v>
                </c:pt>
                <c:pt idx="4390">
                  <c:v>486.44324263795033</c:v>
                </c:pt>
                <c:pt idx="4391">
                  <c:v>-83.087471114007712</c:v>
                </c:pt>
                <c:pt idx="4392">
                  <c:v>-67.816083430836443</c:v>
                </c:pt>
                <c:pt idx="4393">
                  <c:v>-262.33302917296851</c:v>
                </c:pt>
                <c:pt idx="4394">
                  <c:v>257.49035899021931</c:v>
                </c:pt>
                <c:pt idx="4395">
                  <c:v>98.671333176899452</c:v>
                </c:pt>
                <c:pt idx="4396">
                  <c:v>-865.04002971127761</c:v>
                </c:pt>
                <c:pt idx="4397">
                  <c:v>-116.55704697618398</c:v>
                </c:pt>
                <c:pt idx="4398">
                  <c:v>-251.85137232281102</c:v>
                </c:pt>
                <c:pt idx="4399">
                  <c:v>522.57144484195373</c:v>
                </c:pt>
                <c:pt idx="4400">
                  <c:v>-645.73520411227128</c:v>
                </c:pt>
                <c:pt idx="4401">
                  <c:v>-384.41529169852947</c:v>
                </c:pt>
                <c:pt idx="4402">
                  <c:v>-3632.2700437691619</c:v>
                </c:pt>
                <c:pt idx="4403">
                  <c:v>125.02100678928264</c:v>
                </c:pt>
                <c:pt idx="4404">
                  <c:v>85.443016344230728</c:v>
                </c:pt>
                <c:pt idx="4405">
                  <c:v>-833.82678309664834</c:v>
                </c:pt>
                <c:pt idx="4406">
                  <c:v>368.11066371290303</c:v>
                </c:pt>
                <c:pt idx="4407">
                  <c:v>562.50196188531982</c:v>
                </c:pt>
                <c:pt idx="4408">
                  <c:v>245.97005010872181</c:v>
                </c:pt>
                <c:pt idx="4409">
                  <c:v>27.635391551507382</c:v>
                </c:pt>
                <c:pt idx="4410">
                  <c:v>-151.54915219743953</c:v>
                </c:pt>
                <c:pt idx="4411">
                  <c:v>21.451175295908115</c:v>
                </c:pt>
                <c:pt idx="4412">
                  <c:v>-131.96303863751564</c:v>
                </c:pt>
                <c:pt idx="4413">
                  <c:v>353.58976222196088</c:v>
                </c:pt>
                <c:pt idx="4414">
                  <c:v>78.325332345723382</c:v>
                </c:pt>
                <c:pt idx="4415">
                  <c:v>173.72334191836444</c:v>
                </c:pt>
                <c:pt idx="4416">
                  <c:v>174.21298456885938</c:v>
                </c:pt>
                <c:pt idx="4417">
                  <c:v>-130.90169146331959</c:v>
                </c:pt>
                <c:pt idx="4418">
                  <c:v>-553.65060088314635</c:v>
                </c:pt>
                <c:pt idx="4419">
                  <c:v>374.13427799098247</c:v>
                </c:pt>
                <c:pt idx="4420">
                  <c:v>-22.391614129807749</c:v>
                </c:pt>
                <c:pt idx="4421">
                  <c:v>204.03854333349182</c:v>
                </c:pt>
                <c:pt idx="4422">
                  <c:v>342.92451656033973</c:v>
                </c:pt>
                <c:pt idx="4423">
                  <c:v>-237.80500560116707</c:v>
                </c:pt>
                <c:pt idx="4424">
                  <c:v>40.864109513255698</c:v>
                </c:pt>
                <c:pt idx="4425">
                  <c:v>408.96396889526795</c:v>
                </c:pt>
                <c:pt idx="4426">
                  <c:v>102.01481099916191</c:v>
                </c:pt>
                <c:pt idx="4427">
                  <c:v>-166.55264163925858</c:v>
                </c:pt>
                <c:pt idx="4428">
                  <c:v>406.22838302690172</c:v>
                </c:pt>
                <c:pt idx="4429">
                  <c:v>691.77367620236055</c:v>
                </c:pt>
                <c:pt idx="4430">
                  <c:v>-91.757911396175132</c:v>
                </c:pt>
                <c:pt idx="4431">
                  <c:v>268.90715032892695</c:v>
                </c:pt>
                <c:pt idx="4432">
                  <c:v>-467.16572258851147</c:v>
                </c:pt>
                <c:pt idx="4433">
                  <c:v>142.81493461105083</c:v>
                </c:pt>
                <c:pt idx="4434">
                  <c:v>-3722.6756992705737</c:v>
                </c:pt>
                <c:pt idx="4435">
                  <c:v>-329.07044149062438</c:v>
                </c:pt>
                <c:pt idx="4436">
                  <c:v>183.9732879194255</c:v>
                </c:pt>
                <c:pt idx="4437">
                  <c:v>-9.2993203869646095</c:v>
                </c:pt>
                <c:pt idx="4438">
                  <c:v>622.03378299895689</c:v>
                </c:pt>
                <c:pt idx="4439">
                  <c:v>-575.53307854908871</c:v>
                </c:pt>
                <c:pt idx="4440">
                  <c:v>418.66663486709467</c:v>
                </c:pt>
                <c:pt idx="4441">
                  <c:v>-281.29126775001578</c:v>
                </c:pt>
                <c:pt idx="4442">
                  <c:v>496.32653056199024</c:v>
                </c:pt>
                <c:pt idx="4443">
                  <c:v>26.893433246116274</c:v>
                </c:pt>
                <c:pt idx="4444">
                  <c:v>-382.93486959110987</c:v>
                </c:pt>
                <c:pt idx="4445">
                  <c:v>743.84280626303735</c:v>
                </c:pt>
                <c:pt idx="4446">
                  <c:v>-31.930274922290209</c:v>
                </c:pt>
                <c:pt idx="4447">
                  <c:v>272.89901486620511</c:v>
                </c:pt>
                <c:pt idx="4448">
                  <c:v>215.90831773121954</c:v>
                </c:pt>
                <c:pt idx="4449">
                  <c:v>-145.49615921015572</c:v>
                </c:pt>
                <c:pt idx="4450">
                  <c:v>49.097675649198891</c:v>
                </c:pt>
                <c:pt idx="4451">
                  <c:v>36.60327321167847</c:v>
                </c:pt>
                <c:pt idx="4452">
                  <c:v>-797.57466807961237</c:v>
                </c:pt>
                <c:pt idx="4453">
                  <c:v>-213.93117967747526</c:v>
                </c:pt>
                <c:pt idx="4454">
                  <c:v>218.36023938747689</c:v>
                </c:pt>
                <c:pt idx="4455">
                  <c:v>-337.39390834889741</c:v>
                </c:pt>
                <c:pt idx="4456">
                  <c:v>113.23756382153897</c:v>
                </c:pt>
                <c:pt idx="4457">
                  <c:v>-37.509648228500964</c:v>
                </c:pt>
                <c:pt idx="4458">
                  <c:v>-335.3746566508155</c:v>
                </c:pt>
                <c:pt idx="4459">
                  <c:v>223.34180365769271</c:v>
                </c:pt>
                <c:pt idx="4460">
                  <c:v>224.77229292510879</c:v>
                </c:pt>
                <c:pt idx="4461">
                  <c:v>395.73543878757664</c:v>
                </c:pt>
                <c:pt idx="4462">
                  <c:v>-3.4683919356798469</c:v>
                </c:pt>
                <c:pt idx="4463">
                  <c:v>138.74910301030081</c:v>
                </c:pt>
                <c:pt idx="4464">
                  <c:v>592.34691955506742</c:v>
                </c:pt>
                <c:pt idx="4465">
                  <c:v>691.71109799448277</c:v>
                </c:pt>
                <c:pt idx="4466">
                  <c:v>-41.370359911450578</c:v>
                </c:pt>
                <c:pt idx="4467">
                  <c:v>316.41361971881474</c:v>
                </c:pt>
                <c:pt idx="4468">
                  <c:v>133.5356943498316</c:v>
                </c:pt>
                <c:pt idx="4469">
                  <c:v>1830.0955519071715</c:v>
                </c:pt>
                <c:pt idx="4470">
                  <c:v>-74.250986924941571</c:v>
                </c:pt>
                <c:pt idx="4471">
                  <c:v>177.60940878677093</c:v>
                </c:pt>
                <c:pt idx="4472">
                  <c:v>-66.647116355015555</c:v>
                </c:pt>
                <c:pt idx="4473">
                  <c:v>16.000671096827318</c:v>
                </c:pt>
                <c:pt idx="4474">
                  <c:v>96.571467975572205</c:v>
                </c:pt>
                <c:pt idx="4475">
                  <c:v>-674.49276739040943</c:v>
                </c:pt>
                <c:pt idx="4476">
                  <c:v>275.37063431214415</c:v>
                </c:pt>
                <c:pt idx="4477">
                  <c:v>126.46119266902588</c:v>
                </c:pt>
                <c:pt idx="4478">
                  <c:v>270.93699646688435</c:v>
                </c:pt>
                <c:pt idx="4479">
                  <c:v>173.17619179053099</c:v>
                </c:pt>
                <c:pt idx="4480">
                  <c:v>-677.58998153241282</c:v>
                </c:pt>
                <c:pt idx="4481">
                  <c:v>-123.50224434972301</c:v>
                </c:pt>
                <c:pt idx="4482">
                  <c:v>-232.39066663220319</c:v>
                </c:pt>
                <c:pt idx="4483">
                  <c:v>113.13524303260522</c:v>
                </c:pt>
                <c:pt idx="4484">
                  <c:v>117.5186167761733</c:v>
                </c:pt>
                <c:pt idx="4485">
                  <c:v>219.02614476604822</c:v>
                </c:pt>
                <c:pt idx="4486">
                  <c:v>16.116804744151068</c:v>
                </c:pt>
                <c:pt idx="4487">
                  <c:v>-157.26208162703392</c:v>
                </c:pt>
                <c:pt idx="4488">
                  <c:v>-997.38022756921646</c:v>
                </c:pt>
                <c:pt idx="4489">
                  <c:v>-10.732315751437</c:v>
                </c:pt>
                <c:pt idx="4490">
                  <c:v>393.17917960013256</c:v>
                </c:pt>
                <c:pt idx="4491">
                  <c:v>-808.97887752320412</c:v>
                </c:pt>
                <c:pt idx="4492">
                  <c:v>-22.169280039202363</c:v>
                </c:pt>
                <c:pt idx="4493">
                  <c:v>350.85349876205237</c:v>
                </c:pt>
                <c:pt idx="4494">
                  <c:v>-87.681987032944107</c:v>
                </c:pt>
                <c:pt idx="4495">
                  <c:v>964.66544473522572</c:v>
                </c:pt>
                <c:pt idx="4496">
                  <c:v>-193.87422898076443</c:v>
                </c:pt>
                <c:pt idx="4497">
                  <c:v>1163.8942416860896</c:v>
                </c:pt>
                <c:pt idx="4498">
                  <c:v>64.826905631793579</c:v>
                </c:pt>
                <c:pt idx="4499">
                  <c:v>-269.10730103808055</c:v>
                </c:pt>
                <c:pt idx="4500">
                  <c:v>-920.90792564207118</c:v>
                </c:pt>
                <c:pt idx="4501">
                  <c:v>-205.12313041894527</c:v>
                </c:pt>
                <c:pt idx="4502">
                  <c:v>-4.902585841176915</c:v>
                </c:pt>
                <c:pt idx="4503">
                  <c:v>-670.55825600534536</c:v>
                </c:pt>
                <c:pt idx="4504">
                  <c:v>-320.79779766283696</c:v>
                </c:pt>
                <c:pt idx="4505">
                  <c:v>-205.20554833949518</c:v>
                </c:pt>
                <c:pt idx="4506">
                  <c:v>159.93109501837489</c:v>
                </c:pt>
                <c:pt idx="4507">
                  <c:v>1146.7162643309796</c:v>
                </c:pt>
                <c:pt idx="4508">
                  <c:v>-1351.3650184389405</c:v>
                </c:pt>
                <c:pt idx="4509">
                  <c:v>-537.69219382530582</c:v>
                </c:pt>
                <c:pt idx="4510">
                  <c:v>149.73890646740557</c:v>
                </c:pt>
                <c:pt idx="4511">
                  <c:v>53.6396206949521</c:v>
                </c:pt>
                <c:pt idx="4512">
                  <c:v>-316.09610512224253</c:v>
                </c:pt>
                <c:pt idx="4513">
                  <c:v>33.139071789859145</c:v>
                </c:pt>
                <c:pt idx="4514">
                  <c:v>252.81786872303837</c:v>
                </c:pt>
                <c:pt idx="4515">
                  <c:v>-895.28834624615297</c:v>
                </c:pt>
                <c:pt idx="4516">
                  <c:v>164.71849622566197</c:v>
                </c:pt>
                <c:pt idx="4517">
                  <c:v>-154.71861573738715</c:v>
                </c:pt>
                <c:pt idx="4518">
                  <c:v>-179.49542033842386</c:v>
                </c:pt>
                <c:pt idx="4519">
                  <c:v>1033.1906791658103</c:v>
                </c:pt>
                <c:pt idx="4520">
                  <c:v>-185.01388119134504</c:v>
                </c:pt>
                <c:pt idx="4521">
                  <c:v>-5260.7160856113169</c:v>
                </c:pt>
                <c:pt idx="4522">
                  <c:v>1399.8302122135237</c:v>
                </c:pt>
                <c:pt idx="4523">
                  <c:v>15.375623074803343</c:v>
                </c:pt>
                <c:pt idx="4524">
                  <c:v>539.32064886464195</c:v>
                </c:pt>
                <c:pt idx="4525">
                  <c:v>65.053888678339717</c:v>
                </c:pt>
                <c:pt idx="4526">
                  <c:v>58.517028902524771</c:v>
                </c:pt>
                <c:pt idx="4527">
                  <c:v>-7.4134847413124589</c:v>
                </c:pt>
                <c:pt idx="4528">
                  <c:v>-2201.6718651364117</c:v>
                </c:pt>
                <c:pt idx="4529">
                  <c:v>-481.20870174356367</c:v>
                </c:pt>
                <c:pt idx="4530">
                  <c:v>-578.2812474675934</c:v>
                </c:pt>
                <c:pt idx="4531">
                  <c:v>802.71935814223548</c:v>
                </c:pt>
                <c:pt idx="4532">
                  <c:v>-813.37527399621422</c:v>
                </c:pt>
                <c:pt idx="4533">
                  <c:v>-723.58951230858474</c:v>
                </c:pt>
                <c:pt idx="4534">
                  <c:v>-30.204316686468928</c:v>
                </c:pt>
                <c:pt idx="4535">
                  <c:v>-381.43496695009298</c:v>
                </c:pt>
                <c:pt idx="4536">
                  <c:v>-198.21187791396846</c:v>
                </c:pt>
                <c:pt idx="4537">
                  <c:v>-18.162091724285801</c:v>
                </c:pt>
                <c:pt idx="4538">
                  <c:v>137.47870514642409</c:v>
                </c:pt>
                <c:pt idx="4539">
                  <c:v>-112.92469861361519</c:v>
                </c:pt>
                <c:pt idx="4540">
                  <c:v>1197.3724795275366</c:v>
                </c:pt>
                <c:pt idx="4541">
                  <c:v>62.297232438968422</c:v>
                </c:pt>
                <c:pt idx="4542">
                  <c:v>-48.032863827622577</c:v>
                </c:pt>
                <c:pt idx="4543">
                  <c:v>-119.3118405394456</c:v>
                </c:pt>
                <c:pt idx="4544">
                  <c:v>-66.439885601114611</c:v>
                </c:pt>
                <c:pt idx="4545">
                  <c:v>3.3203709671911383</c:v>
                </c:pt>
                <c:pt idx="4546">
                  <c:v>-379.7572636036889</c:v>
                </c:pt>
                <c:pt idx="4547">
                  <c:v>25.116379819432041</c:v>
                </c:pt>
                <c:pt idx="4548">
                  <c:v>-616.63664114496623</c:v>
                </c:pt>
                <c:pt idx="4549">
                  <c:v>563.42806720220642</c:v>
                </c:pt>
                <c:pt idx="4550">
                  <c:v>514.01425649443354</c:v>
                </c:pt>
                <c:pt idx="4551">
                  <c:v>901.88948942035336</c:v>
                </c:pt>
                <c:pt idx="4552">
                  <c:v>-501.64710653546126</c:v>
                </c:pt>
                <c:pt idx="4553">
                  <c:v>68.470654780667985</c:v>
                </c:pt>
                <c:pt idx="4554">
                  <c:v>-285.34387283320984</c:v>
                </c:pt>
                <c:pt idx="4555">
                  <c:v>-338.94928425679018</c:v>
                </c:pt>
                <c:pt idx="4556">
                  <c:v>-474.04984768609279</c:v>
                </c:pt>
                <c:pt idx="4557">
                  <c:v>146.2489701868119</c:v>
                </c:pt>
                <c:pt idx="4558">
                  <c:v>336.98406506550373</c:v>
                </c:pt>
                <c:pt idx="4559">
                  <c:v>-165.6239568544413</c:v>
                </c:pt>
                <c:pt idx="4560">
                  <c:v>549.89336865482437</c:v>
                </c:pt>
                <c:pt idx="4561">
                  <c:v>2046.4978401279118</c:v>
                </c:pt>
                <c:pt idx="4562">
                  <c:v>357.60520538070909</c:v>
                </c:pt>
                <c:pt idx="4563">
                  <c:v>45.802011712876492</c:v>
                </c:pt>
                <c:pt idx="4564">
                  <c:v>-353.92854199100509</c:v>
                </c:pt>
                <c:pt idx="4565">
                  <c:v>-211.64329238820687</c:v>
                </c:pt>
                <c:pt idx="4566">
                  <c:v>172.45919125034879</c:v>
                </c:pt>
                <c:pt idx="4567">
                  <c:v>-807.46676523447513</c:v>
                </c:pt>
                <c:pt idx="4568">
                  <c:v>-132.09506861596628</c:v>
                </c:pt>
                <c:pt idx="4569">
                  <c:v>-3251.8175965186856</c:v>
                </c:pt>
                <c:pt idx="4570">
                  <c:v>-156.87914143719468</c:v>
                </c:pt>
                <c:pt idx="4571">
                  <c:v>-228.19025214890098</c:v>
                </c:pt>
                <c:pt idx="4572">
                  <c:v>-330.13385803660731</c:v>
                </c:pt>
                <c:pt idx="4573">
                  <c:v>-131.49824878971526</c:v>
                </c:pt>
                <c:pt idx="4574">
                  <c:v>583.5221618084729</c:v>
                </c:pt>
                <c:pt idx="4575">
                  <c:v>-320.42572133931526</c:v>
                </c:pt>
                <c:pt idx="4576">
                  <c:v>123.66493030064044</c:v>
                </c:pt>
                <c:pt idx="4577">
                  <c:v>301.224927567127</c:v>
                </c:pt>
                <c:pt idx="4578">
                  <c:v>66.546176321150256</c:v>
                </c:pt>
                <c:pt idx="4579">
                  <c:v>-241.33664775778379</c:v>
                </c:pt>
                <c:pt idx="4580">
                  <c:v>474.02636395087166</c:v>
                </c:pt>
                <c:pt idx="4581">
                  <c:v>207.70018055347805</c:v>
                </c:pt>
                <c:pt idx="4582">
                  <c:v>224.51422867475969</c:v>
                </c:pt>
                <c:pt idx="4583">
                  <c:v>230.52653594233311</c:v>
                </c:pt>
                <c:pt idx="4584">
                  <c:v>604.91143504042657</c:v>
                </c:pt>
                <c:pt idx="4585">
                  <c:v>107.01816821714283</c:v>
                </c:pt>
                <c:pt idx="4586">
                  <c:v>-36.254599664495572</c:v>
                </c:pt>
                <c:pt idx="4587">
                  <c:v>-128.49184312609077</c:v>
                </c:pt>
                <c:pt idx="4588">
                  <c:v>-89.78947031968778</c:v>
                </c:pt>
                <c:pt idx="4589">
                  <c:v>-366.52223071749768</c:v>
                </c:pt>
                <c:pt idx="4590">
                  <c:v>467.46308526538496</c:v>
                </c:pt>
                <c:pt idx="4591">
                  <c:v>-300.46708355281407</c:v>
                </c:pt>
                <c:pt idx="4592">
                  <c:v>-419.40650058877293</c:v>
                </c:pt>
                <c:pt idx="4593">
                  <c:v>172.15081569194672</c:v>
                </c:pt>
                <c:pt idx="4594">
                  <c:v>-607.43882302102008</c:v>
                </c:pt>
                <c:pt idx="4595">
                  <c:v>69.44747938503474</c:v>
                </c:pt>
                <c:pt idx="4596">
                  <c:v>-31.688176273293038</c:v>
                </c:pt>
                <c:pt idx="4597">
                  <c:v>163.7152685805811</c:v>
                </c:pt>
                <c:pt idx="4598">
                  <c:v>-123.6722616445004</c:v>
                </c:pt>
                <c:pt idx="4599">
                  <c:v>-467.682529367916</c:v>
                </c:pt>
                <c:pt idx="4600">
                  <c:v>235.48068331464242</c:v>
                </c:pt>
                <c:pt idx="4601">
                  <c:v>-167.29598821987929</c:v>
                </c:pt>
                <c:pt idx="4602">
                  <c:v>-45.707513975760548</c:v>
                </c:pt>
                <c:pt idx="4603">
                  <c:v>88.270087545647812</c:v>
                </c:pt>
                <c:pt idx="4604">
                  <c:v>-359.11898641296864</c:v>
                </c:pt>
                <c:pt idx="4605">
                  <c:v>288.96796504778854</c:v>
                </c:pt>
                <c:pt idx="4606">
                  <c:v>864.63736878206009</c:v>
                </c:pt>
                <c:pt idx="4607">
                  <c:v>-793.03482550984086</c:v>
                </c:pt>
                <c:pt idx="4608">
                  <c:v>135.53984058194374</c:v>
                </c:pt>
                <c:pt idx="4609">
                  <c:v>-426.89930560835137</c:v>
                </c:pt>
                <c:pt idx="4610">
                  <c:v>396.78231162586815</c:v>
                </c:pt>
                <c:pt idx="4611">
                  <c:v>416.07162597567458</c:v>
                </c:pt>
                <c:pt idx="4612">
                  <c:v>-91.532201272946395</c:v>
                </c:pt>
                <c:pt idx="4613">
                  <c:v>310.35468088293328</c:v>
                </c:pt>
                <c:pt idx="4614">
                  <c:v>667.15920694086526</c:v>
                </c:pt>
                <c:pt idx="4615">
                  <c:v>354.80137703221226</c:v>
                </c:pt>
                <c:pt idx="4616">
                  <c:v>-383.47031640035584</c:v>
                </c:pt>
                <c:pt idx="4617">
                  <c:v>-852.59002456434337</c:v>
                </c:pt>
                <c:pt idx="4618">
                  <c:v>56.966592754158341</c:v>
                </c:pt>
                <c:pt idx="4619">
                  <c:v>112.67586753876952</c:v>
                </c:pt>
                <c:pt idx="4620">
                  <c:v>92.054789209173691</c:v>
                </c:pt>
                <c:pt idx="4621">
                  <c:v>-458.04535854663845</c:v>
                </c:pt>
                <c:pt idx="4622">
                  <c:v>-99.914467838420478</c:v>
                </c:pt>
                <c:pt idx="4623">
                  <c:v>-465.17412966625261</c:v>
                </c:pt>
                <c:pt idx="4624">
                  <c:v>-86.726547709737815</c:v>
                </c:pt>
                <c:pt idx="4625">
                  <c:v>-51.679219380855159</c:v>
                </c:pt>
                <c:pt idx="4626">
                  <c:v>897.2721803657812</c:v>
                </c:pt>
                <c:pt idx="4627">
                  <c:v>379.32090503507516</c:v>
                </c:pt>
                <c:pt idx="4628">
                  <c:v>96.420544803234975</c:v>
                </c:pt>
                <c:pt idx="4629">
                  <c:v>83.626189715336977</c:v>
                </c:pt>
                <c:pt idx="4630">
                  <c:v>-246.83866280077427</c:v>
                </c:pt>
                <c:pt idx="4631">
                  <c:v>-477.35774520045334</c:v>
                </c:pt>
                <c:pt idx="4632">
                  <c:v>18.866704358058087</c:v>
                </c:pt>
                <c:pt idx="4633">
                  <c:v>49.17158398337142</c:v>
                </c:pt>
                <c:pt idx="4634">
                  <c:v>197.44060067480405</c:v>
                </c:pt>
                <c:pt idx="4635">
                  <c:v>-311.59508018601264</c:v>
                </c:pt>
                <c:pt idx="4636">
                  <c:v>-115.36503841568265</c:v>
                </c:pt>
                <c:pt idx="4637">
                  <c:v>-2592.7791367070367</c:v>
                </c:pt>
                <c:pt idx="4638">
                  <c:v>-1.2885586311881525</c:v>
                </c:pt>
                <c:pt idx="4639">
                  <c:v>-378.95106182642974</c:v>
                </c:pt>
                <c:pt idx="4640">
                  <c:v>-757.58642820949899</c:v>
                </c:pt>
                <c:pt idx="4641">
                  <c:v>-22.902081423956815</c:v>
                </c:pt>
                <c:pt idx="4642">
                  <c:v>532.29210318338573</c:v>
                </c:pt>
                <c:pt idx="4643">
                  <c:v>351.13332630013383</c:v>
                </c:pt>
                <c:pt idx="4644">
                  <c:v>1298.9099809818433</c:v>
                </c:pt>
                <c:pt idx="4645">
                  <c:v>242.55738737541037</c:v>
                </c:pt>
                <c:pt idx="4646">
                  <c:v>-334.44364745230746</c:v>
                </c:pt>
                <c:pt idx="4647">
                  <c:v>82.284495141878551</c:v>
                </c:pt>
                <c:pt idx="4648">
                  <c:v>-180.96999882190994</c:v>
                </c:pt>
                <c:pt idx="4649">
                  <c:v>200.51508011249371</c:v>
                </c:pt>
                <c:pt idx="4650">
                  <c:v>322.02244720639396</c:v>
                </c:pt>
                <c:pt idx="4651">
                  <c:v>58.443417065918311</c:v>
                </c:pt>
                <c:pt idx="4652">
                  <c:v>-477.86139877089204</c:v>
                </c:pt>
                <c:pt idx="4653">
                  <c:v>261.2489123618991</c:v>
                </c:pt>
                <c:pt idx="4654">
                  <c:v>114.64315987289342</c:v>
                </c:pt>
                <c:pt idx="4655">
                  <c:v>354.16361038644413</c:v>
                </c:pt>
                <c:pt idx="4656">
                  <c:v>698.82572003454447</c:v>
                </c:pt>
                <c:pt idx="4657">
                  <c:v>-338.54772759844627</c:v>
                </c:pt>
                <c:pt idx="4658">
                  <c:v>265.0050828283936</c:v>
                </c:pt>
                <c:pt idx="4659">
                  <c:v>-67.032357931620368</c:v>
                </c:pt>
                <c:pt idx="4660">
                  <c:v>-334.12574692140379</c:v>
                </c:pt>
                <c:pt idx="4661">
                  <c:v>-92.827691917450238</c:v>
                </c:pt>
                <c:pt idx="4662">
                  <c:v>115.42820787508992</c:v>
                </c:pt>
                <c:pt idx="4663">
                  <c:v>-201.46027786584267</c:v>
                </c:pt>
                <c:pt idx="4664">
                  <c:v>-164.50280511176175</c:v>
                </c:pt>
                <c:pt idx="4665">
                  <c:v>-1030.5074248471153</c:v>
                </c:pt>
                <c:pt idx="4666">
                  <c:v>683.87586492375272</c:v>
                </c:pt>
                <c:pt idx="4667">
                  <c:v>-235.63922941180772</c:v>
                </c:pt>
                <c:pt idx="4668">
                  <c:v>229.14665517136223</c:v>
                </c:pt>
                <c:pt idx="4669">
                  <c:v>-709.40267668138949</c:v>
                </c:pt>
                <c:pt idx="4670">
                  <c:v>-339.08897135222333</c:v>
                </c:pt>
                <c:pt idx="4671">
                  <c:v>-36.932556438411893</c:v>
                </c:pt>
                <c:pt idx="4672">
                  <c:v>-85.189816619817066</c:v>
                </c:pt>
                <c:pt idx="4673">
                  <c:v>-876.88810700737872</c:v>
                </c:pt>
                <c:pt idx="4674">
                  <c:v>-530.32480134712682</c:v>
                </c:pt>
                <c:pt idx="4675">
                  <c:v>-74.683416259365003</c:v>
                </c:pt>
                <c:pt idx="4676">
                  <c:v>-432.76128600092488</c:v>
                </c:pt>
                <c:pt idx="4677">
                  <c:v>96.633041674058745</c:v>
                </c:pt>
                <c:pt idx="4678">
                  <c:v>480.32085342812388</c:v>
                </c:pt>
                <c:pt idx="4679">
                  <c:v>178.91200580776444</c:v>
                </c:pt>
                <c:pt idx="4680">
                  <c:v>234.63211424709107</c:v>
                </c:pt>
                <c:pt idx="4681">
                  <c:v>564.35006848019179</c:v>
                </c:pt>
                <c:pt idx="4682">
                  <c:v>-1055.4381040636554</c:v>
                </c:pt>
                <c:pt idx="4683">
                  <c:v>-161.23190962269018</c:v>
                </c:pt>
                <c:pt idx="4684">
                  <c:v>-2756.1355413631159</c:v>
                </c:pt>
                <c:pt idx="4685">
                  <c:v>-1389.8553752039275</c:v>
                </c:pt>
                <c:pt idx="4686">
                  <c:v>248.0486924748966</c:v>
                </c:pt>
                <c:pt idx="4687">
                  <c:v>371.56522325641993</c:v>
                </c:pt>
                <c:pt idx="4688">
                  <c:v>-311.27793972463542</c:v>
                </c:pt>
                <c:pt idx="4689">
                  <c:v>-3.4788239543086092</c:v>
                </c:pt>
                <c:pt idx="4690">
                  <c:v>-609.81180183777974</c:v>
                </c:pt>
                <c:pt idx="4691">
                  <c:v>-221.67132865651229</c:v>
                </c:pt>
                <c:pt idx="4692">
                  <c:v>-484.74519048626371</c:v>
                </c:pt>
                <c:pt idx="4693">
                  <c:v>-622.72761791082939</c:v>
                </c:pt>
                <c:pt idx="4694">
                  <c:v>114.77470906846088</c:v>
                </c:pt>
                <c:pt idx="4695">
                  <c:v>-465.86698004813843</c:v>
                </c:pt>
                <c:pt idx="4696">
                  <c:v>1090.758735948199</c:v>
                </c:pt>
                <c:pt idx="4697">
                  <c:v>-422.48885600210951</c:v>
                </c:pt>
                <c:pt idx="4698">
                  <c:v>-263.59501631140421</c:v>
                </c:pt>
                <c:pt idx="4699">
                  <c:v>418.27044121398058</c:v>
                </c:pt>
                <c:pt idx="4700">
                  <c:v>514.20926425093353</c:v>
                </c:pt>
                <c:pt idx="4701">
                  <c:v>113.78970001038215</c:v>
                </c:pt>
                <c:pt idx="4702">
                  <c:v>231.86203909785718</c:v>
                </c:pt>
                <c:pt idx="4703">
                  <c:v>1403.0454580341548</c:v>
                </c:pt>
                <c:pt idx="4704">
                  <c:v>405.91583373283811</c:v>
                </c:pt>
                <c:pt idx="4705">
                  <c:v>124.86455777950414</c:v>
                </c:pt>
                <c:pt idx="4706">
                  <c:v>-296.90407226147158</c:v>
                </c:pt>
                <c:pt idx="4707">
                  <c:v>335.1395075333462</c:v>
                </c:pt>
                <c:pt idx="4708">
                  <c:v>566.36656923991723</c:v>
                </c:pt>
                <c:pt idx="4709">
                  <c:v>223.58718239617156</c:v>
                </c:pt>
                <c:pt idx="4710">
                  <c:v>-202.17425330948709</c:v>
                </c:pt>
                <c:pt idx="4711">
                  <c:v>-503.16154296664354</c:v>
                </c:pt>
                <c:pt idx="4712">
                  <c:v>-133.90178372618357</c:v>
                </c:pt>
                <c:pt idx="4713">
                  <c:v>490.86594817303887</c:v>
                </c:pt>
                <c:pt idx="4714">
                  <c:v>1320.6496445732873</c:v>
                </c:pt>
                <c:pt idx="4715">
                  <c:v>458.95615664739626</c:v>
                </c:pt>
                <c:pt idx="4716">
                  <c:v>254.42598230338444</c:v>
                </c:pt>
                <c:pt idx="4717">
                  <c:v>549.28339474788629</c:v>
                </c:pt>
                <c:pt idx="4718">
                  <c:v>1617.2984199539806</c:v>
                </c:pt>
                <c:pt idx="4719">
                  <c:v>-187.13776972985715</c:v>
                </c:pt>
                <c:pt idx="4720">
                  <c:v>99.710577162297909</c:v>
                </c:pt>
                <c:pt idx="4721">
                  <c:v>634.34174548863348</c:v>
                </c:pt>
                <c:pt idx="4722">
                  <c:v>-103.00632853954221</c:v>
                </c:pt>
                <c:pt idx="4723">
                  <c:v>-341.2424862566827</c:v>
                </c:pt>
                <c:pt idx="4724">
                  <c:v>-765.07835151669144</c:v>
                </c:pt>
                <c:pt idx="4725">
                  <c:v>187.07870985452587</c:v>
                </c:pt>
                <c:pt idx="4726">
                  <c:v>-837.59533780246193</c:v>
                </c:pt>
                <c:pt idx="4727">
                  <c:v>61.907385463420496</c:v>
                </c:pt>
                <c:pt idx="4728">
                  <c:v>119.55288128415282</c:v>
                </c:pt>
                <c:pt idx="4729">
                  <c:v>925.53038805698316</c:v>
                </c:pt>
                <c:pt idx="4730">
                  <c:v>-1019.3091595145388</c:v>
                </c:pt>
                <c:pt idx="4731">
                  <c:v>-309.29372482266945</c:v>
                </c:pt>
                <c:pt idx="4732">
                  <c:v>-117.76087044608153</c:v>
                </c:pt>
                <c:pt idx="4733">
                  <c:v>-144.90987513386517</c:v>
                </c:pt>
                <c:pt idx="4734">
                  <c:v>-18.584783035087639</c:v>
                </c:pt>
                <c:pt idx="4735">
                  <c:v>-76.309919737184828</c:v>
                </c:pt>
                <c:pt idx="4736">
                  <c:v>732.35339258953422</c:v>
                </c:pt>
                <c:pt idx="4737">
                  <c:v>-356.01413634940536</c:v>
                </c:pt>
                <c:pt idx="4738">
                  <c:v>-845.51892969624691</c:v>
                </c:pt>
                <c:pt idx="4739">
                  <c:v>314.91414813890083</c:v>
                </c:pt>
                <c:pt idx="4740">
                  <c:v>-76.661830015318628</c:v>
                </c:pt>
                <c:pt idx="4741">
                  <c:v>114.47557688077814</c:v>
                </c:pt>
                <c:pt idx="4742">
                  <c:v>36.225706327811849</c:v>
                </c:pt>
                <c:pt idx="4743">
                  <c:v>-829.03682332947847</c:v>
                </c:pt>
                <c:pt idx="4744">
                  <c:v>62.737024058076258</c:v>
                </c:pt>
                <c:pt idx="4745">
                  <c:v>-81.365757550311173</c:v>
                </c:pt>
                <c:pt idx="4746">
                  <c:v>-5283.9336212482485</c:v>
                </c:pt>
                <c:pt idx="4747">
                  <c:v>64.242489655490544</c:v>
                </c:pt>
                <c:pt idx="4748">
                  <c:v>-892.58914075264192</c:v>
                </c:pt>
                <c:pt idx="4749">
                  <c:v>-20.769274290730209</c:v>
                </c:pt>
                <c:pt idx="4750">
                  <c:v>-305.41408362347966</c:v>
                </c:pt>
                <c:pt idx="4751">
                  <c:v>-601.31329219908025</c:v>
                </c:pt>
                <c:pt idx="4752">
                  <c:v>104.56670628877509</c:v>
                </c:pt>
                <c:pt idx="4753">
                  <c:v>232.64867702956417</c:v>
                </c:pt>
                <c:pt idx="4754">
                  <c:v>-874.3948807750121</c:v>
                </c:pt>
                <c:pt idx="4755">
                  <c:v>23.566865780956505</c:v>
                </c:pt>
                <c:pt idx="4756">
                  <c:v>153.89291599268131</c:v>
                </c:pt>
                <c:pt idx="4757">
                  <c:v>-1576.6413041290023</c:v>
                </c:pt>
                <c:pt idx="4758">
                  <c:v>-227.82719499648647</c:v>
                </c:pt>
                <c:pt idx="4759">
                  <c:v>-129.31038718082846</c:v>
                </c:pt>
                <c:pt idx="4760">
                  <c:v>-678.39849388475886</c:v>
                </c:pt>
                <c:pt idx="4761">
                  <c:v>1120.8384252646028</c:v>
                </c:pt>
                <c:pt idx="4762">
                  <c:v>-51.995019910623114</c:v>
                </c:pt>
                <c:pt idx="4763">
                  <c:v>293.23756860813387</c:v>
                </c:pt>
                <c:pt idx="4764">
                  <c:v>-38.57095384525519</c:v>
                </c:pt>
                <c:pt idx="4765">
                  <c:v>-234.33843489413016</c:v>
                </c:pt>
                <c:pt idx="4766">
                  <c:v>133.54821259659207</c:v>
                </c:pt>
                <c:pt idx="4767">
                  <c:v>102.68772714039017</c:v>
                </c:pt>
                <c:pt idx="4768">
                  <c:v>98.413905935633238</c:v>
                </c:pt>
                <c:pt idx="4769">
                  <c:v>-11.064201604368691</c:v>
                </c:pt>
                <c:pt idx="4770">
                  <c:v>505.17622366677483</c:v>
                </c:pt>
                <c:pt idx="4771">
                  <c:v>332.64719247955088</c:v>
                </c:pt>
                <c:pt idx="4772">
                  <c:v>407.7155801031505</c:v>
                </c:pt>
                <c:pt idx="4773">
                  <c:v>-947.07802158281197</c:v>
                </c:pt>
                <c:pt idx="4774">
                  <c:v>-874.8145810433416</c:v>
                </c:pt>
                <c:pt idx="4775">
                  <c:v>338.83611996163449</c:v>
                </c:pt>
                <c:pt idx="4776">
                  <c:v>-298.16917589823538</c:v>
                </c:pt>
                <c:pt idx="4777">
                  <c:v>-322.31118143424214</c:v>
                </c:pt>
                <c:pt idx="4778">
                  <c:v>-167.24321096512654</c:v>
                </c:pt>
                <c:pt idx="4779">
                  <c:v>-594.65875102859195</c:v>
                </c:pt>
                <c:pt idx="4780">
                  <c:v>340.99011735234888</c:v>
                </c:pt>
                <c:pt idx="4781">
                  <c:v>-45.454838922785484</c:v>
                </c:pt>
                <c:pt idx="4782">
                  <c:v>474.02531558025294</c:v>
                </c:pt>
                <c:pt idx="4783">
                  <c:v>160.06759248885373</c:v>
                </c:pt>
                <c:pt idx="4784">
                  <c:v>-425.68401960268989</c:v>
                </c:pt>
                <c:pt idx="4785">
                  <c:v>162.45458947111013</c:v>
                </c:pt>
                <c:pt idx="4786">
                  <c:v>-284.35510071407816</c:v>
                </c:pt>
                <c:pt idx="4787">
                  <c:v>-428.62560815227425</c:v>
                </c:pt>
                <c:pt idx="4788">
                  <c:v>1107.9530642795701</c:v>
                </c:pt>
                <c:pt idx="4789">
                  <c:v>350.05736364111931</c:v>
                </c:pt>
                <c:pt idx="4790">
                  <c:v>-47.7351356487884</c:v>
                </c:pt>
                <c:pt idx="4791">
                  <c:v>-2.2382541575248069</c:v>
                </c:pt>
                <c:pt idx="4792">
                  <c:v>523.73401839987537</c:v>
                </c:pt>
                <c:pt idx="4793">
                  <c:v>27.019086488159246</c:v>
                </c:pt>
                <c:pt idx="4794">
                  <c:v>273.06205302999433</c:v>
                </c:pt>
                <c:pt idx="4795">
                  <c:v>195.09682286746329</c:v>
                </c:pt>
                <c:pt idx="4796">
                  <c:v>482.64739714373229</c:v>
                </c:pt>
                <c:pt idx="4797">
                  <c:v>412.43154810942247</c:v>
                </c:pt>
                <c:pt idx="4798">
                  <c:v>157.66481055034319</c:v>
                </c:pt>
                <c:pt idx="4799">
                  <c:v>674.23077963452943</c:v>
                </c:pt>
                <c:pt idx="4800">
                  <c:v>367.16416382667285</c:v>
                </c:pt>
                <c:pt idx="4801">
                  <c:v>-293.41129239387487</c:v>
                </c:pt>
                <c:pt idx="4802">
                  <c:v>-2131.8973609838467</c:v>
                </c:pt>
                <c:pt idx="4803">
                  <c:v>-254.11171812243992</c:v>
                </c:pt>
                <c:pt idx="4804">
                  <c:v>-274.47750057323037</c:v>
                </c:pt>
                <c:pt idx="4805">
                  <c:v>-188.95048986460597</c:v>
                </c:pt>
                <c:pt idx="4806">
                  <c:v>77.663053177012898</c:v>
                </c:pt>
                <c:pt idx="4807">
                  <c:v>347.34333054107219</c:v>
                </c:pt>
                <c:pt idx="4808">
                  <c:v>-359.21616754599449</c:v>
                </c:pt>
                <c:pt idx="4809">
                  <c:v>252.7835382784184</c:v>
                </c:pt>
                <c:pt idx="4810">
                  <c:v>55.142933673952484</c:v>
                </c:pt>
                <c:pt idx="4811">
                  <c:v>223.15874877389888</c:v>
                </c:pt>
                <c:pt idx="4812">
                  <c:v>-490.32902275502124</c:v>
                </c:pt>
                <c:pt idx="4813">
                  <c:v>164.61135104160871</c:v>
                </c:pt>
                <c:pt idx="4814">
                  <c:v>-486.15337494115101</c:v>
                </c:pt>
                <c:pt idx="4815">
                  <c:v>894.89843696336084</c:v>
                </c:pt>
                <c:pt idx="4816">
                  <c:v>-275.66251381598568</c:v>
                </c:pt>
                <c:pt idx="4817">
                  <c:v>557.71254149217816</c:v>
                </c:pt>
                <c:pt idx="4818">
                  <c:v>-172.14711776678382</c:v>
                </c:pt>
                <c:pt idx="4819">
                  <c:v>-418.1615355881595</c:v>
                </c:pt>
                <c:pt idx="4820">
                  <c:v>52.191855542436542</c:v>
                </c:pt>
                <c:pt idx="4821">
                  <c:v>17.248127826479731</c:v>
                </c:pt>
                <c:pt idx="4822">
                  <c:v>-41.240147418855258</c:v>
                </c:pt>
                <c:pt idx="4823">
                  <c:v>1480.0916255002303</c:v>
                </c:pt>
                <c:pt idx="4824">
                  <c:v>-353.66715535719482</c:v>
                </c:pt>
                <c:pt idx="4825">
                  <c:v>103.49293356313444</c:v>
                </c:pt>
                <c:pt idx="4826">
                  <c:v>-640.29192206178732</c:v>
                </c:pt>
                <c:pt idx="4827">
                  <c:v>79.464176239252311</c:v>
                </c:pt>
                <c:pt idx="4828">
                  <c:v>144.41057295907785</c:v>
                </c:pt>
                <c:pt idx="4829">
                  <c:v>184.20661083258346</c:v>
                </c:pt>
                <c:pt idx="4830">
                  <c:v>-754.2259288007649</c:v>
                </c:pt>
                <c:pt idx="4831">
                  <c:v>-1643.1995403447702</c:v>
                </c:pt>
                <c:pt idx="4832">
                  <c:v>105.16607146125921</c:v>
                </c:pt>
                <c:pt idx="4833">
                  <c:v>469.77363179614645</c:v>
                </c:pt>
                <c:pt idx="4834">
                  <c:v>193.39431132231903</c:v>
                </c:pt>
                <c:pt idx="4835">
                  <c:v>163.92939893243556</c:v>
                </c:pt>
                <c:pt idx="4836">
                  <c:v>-413.65373724073424</c:v>
                </c:pt>
                <c:pt idx="4837">
                  <c:v>-269.46480659411668</c:v>
                </c:pt>
                <c:pt idx="4838">
                  <c:v>174.38138060352526</c:v>
                </c:pt>
                <c:pt idx="4839">
                  <c:v>39.489004575957438</c:v>
                </c:pt>
                <c:pt idx="4840">
                  <c:v>-186.0546860514421</c:v>
                </c:pt>
                <c:pt idx="4841">
                  <c:v>184.90981241157897</c:v>
                </c:pt>
                <c:pt idx="4842">
                  <c:v>303.64038141996548</c:v>
                </c:pt>
                <c:pt idx="4843">
                  <c:v>-187.68504219106626</c:v>
                </c:pt>
                <c:pt idx="4844">
                  <c:v>-227.31046954389149</c:v>
                </c:pt>
                <c:pt idx="4845">
                  <c:v>73.215241910159193</c:v>
                </c:pt>
                <c:pt idx="4846">
                  <c:v>-153.93997027493788</c:v>
                </c:pt>
                <c:pt idx="4847">
                  <c:v>507.16723059219748</c:v>
                </c:pt>
                <c:pt idx="4848">
                  <c:v>35.725862950543387</c:v>
                </c:pt>
                <c:pt idx="4849">
                  <c:v>-169.16957876811364</c:v>
                </c:pt>
                <c:pt idx="4850">
                  <c:v>-200.59855890927793</c:v>
                </c:pt>
                <c:pt idx="4851">
                  <c:v>166.63518839007429</c:v>
                </c:pt>
                <c:pt idx="4852">
                  <c:v>4.8204178585961017</c:v>
                </c:pt>
                <c:pt idx="4853">
                  <c:v>330.61744188206603</c:v>
                </c:pt>
                <c:pt idx="4854">
                  <c:v>16.874709631497353</c:v>
                </c:pt>
                <c:pt idx="4855">
                  <c:v>277.75993084649713</c:v>
                </c:pt>
                <c:pt idx="4856">
                  <c:v>-44.008046955808709</c:v>
                </c:pt>
                <c:pt idx="4857">
                  <c:v>115.43208090972325</c:v>
                </c:pt>
                <c:pt idx="4858">
                  <c:v>198.65399012617854</c:v>
                </c:pt>
                <c:pt idx="4859">
                  <c:v>-56.349118194415269</c:v>
                </c:pt>
                <c:pt idx="4860">
                  <c:v>1623.5174286292618</c:v>
                </c:pt>
                <c:pt idx="4861">
                  <c:v>114.57947623697248</c:v>
                </c:pt>
                <c:pt idx="4862">
                  <c:v>619.07128223457039</c:v>
                </c:pt>
                <c:pt idx="4863">
                  <c:v>-99.129244329181574</c:v>
                </c:pt>
                <c:pt idx="4864">
                  <c:v>311.92228528204873</c:v>
                </c:pt>
                <c:pt idx="4865">
                  <c:v>-685.80053471454312</c:v>
                </c:pt>
                <c:pt idx="4866">
                  <c:v>44.57952470933742</c:v>
                </c:pt>
                <c:pt idx="4867">
                  <c:v>-501.21614688230466</c:v>
                </c:pt>
                <c:pt idx="4868">
                  <c:v>-232.25189908190146</c:v>
                </c:pt>
                <c:pt idx="4869">
                  <c:v>289.55440004247788</c:v>
                </c:pt>
                <c:pt idx="4870">
                  <c:v>-3.6121540877588814</c:v>
                </c:pt>
                <c:pt idx="4871">
                  <c:v>-455.8080356728874</c:v>
                </c:pt>
                <c:pt idx="4872">
                  <c:v>36.888712697711298</c:v>
                </c:pt>
                <c:pt idx="4873">
                  <c:v>493.20170658904181</c:v>
                </c:pt>
                <c:pt idx="4874">
                  <c:v>-193.48041517975616</c:v>
                </c:pt>
                <c:pt idx="4875">
                  <c:v>164.84252734166216</c:v>
                </c:pt>
                <c:pt idx="4876">
                  <c:v>24.833825558276885</c:v>
                </c:pt>
                <c:pt idx="4877">
                  <c:v>-929.69524837025278</c:v>
                </c:pt>
                <c:pt idx="4878">
                  <c:v>316.48473662570768</c:v>
                </c:pt>
                <c:pt idx="4879">
                  <c:v>197.44978721200528</c:v>
                </c:pt>
                <c:pt idx="4880">
                  <c:v>-127.22785097026264</c:v>
                </c:pt>
                <c:pt idx="4881">
                  <c:v>9.6152955820458601</c:v>
                </c:pt>
                <c:pt idx="4882">
                  <c:v>-116.80444154149154</c:v>
                </c:pt>
                <c:pt idx="4883">
                  <c:v>-567.67162539053561</c:v>
                </c:pt>
                <c:pt idx="4884">
                  <c:v>1000.2672963185587</c:v>
                </c:pt>
                <c:pt idx="4885">
                  <c:v>-1052.5502922765854</c:v>
                </c:pt>
                <c:pt idx="4886">
                  <c:v>652.7508722383468</c:v>
                </c:pt>
                <c:pt idx="4887">
                  <c:v>-516.0792188650737</c:v>
                </c:pt>
                <c:pt idx="4888">
                  <c:v>-538.33840965676927</c:v>
                </c:pt>
                <c:pt idx="4889">
                  <c:v>237.65492464074714</c:v>
                </c:pt>
                <c:pt idx="4890">
                  <c:v>1391.6470241127988</c:v>
                </c:pt>
                <c:pt idx="4891">
                  <c:v>29.922013378699376</c:v>
                </c:pt>
                <c:pt idx="4892">
                  <c:v>162.16080263616618</c:v>
                </c:pt>
                <c:pt idx="4893">
                  <c:v>-80.797064822637253</c:v>
                </c:pt>
                <c:pt idx="4894">
                  <c:v>474.49126384939677</c:v>
                </c:pt>
                <c:pt idx="4895">
                  <c:v>-968.738167970429</c:v>
                </c:pt>
                <c:pt idx="4896">
                  <c:v>-72.556074315230035</c:v>
                </c:pt>
                <c:pt idx="4897">
                  <c:v>165.63279595452605</c:v>
                </c:pt>
                <c:pt idx="4898">
                  <c:v>-284.77792666108826</c:v>
                </c:pt>
                <c:pt idx="4899">
                  <c:v>279.74721718228693</c:v>
                </c:pt>
                <c:pt idx="4900">
                  <c:v>-461.44128507036817</c:v>
                </c:pt>
                <c:pt idx="4901">
                  <c:v>260.55259954428539</c:v>
                </c:pt>
                <c:pt idx="4902">
                  <c:v>-571.69551783359225</c:v>
                </c:pt>
                <c:pt idx="4903">
                  <c:v>-149.17157514464589</c:v>
                </c:pt>
                <c:pt idx="4904">
                  <c:v>94.881922762259364</c:v>
                </c:pt>
                <c:pt idx="4905">
                  <c:v>-204.50886951486882</c:v>
                </c:pt>
                <c:pt idx="4906">
                  <c:v>-209.07978694938492</c:v>
                </c:pt>
                <c:pt idx="4907">
                  <c:v>84.027987241095047</c:v>
                </c:pt>
                <c:pt idx="4908">
                  <c:v>-122.29487992819622</c:v>
                </c:pt>
                <c:pt idx="4909">
                  <c:v>175.99264443239099</c:v>
                </c:pt>
                <c:pt idx="4910">
                  <c:v>-16.375283754191969</c:v>
                </c:pt>
                <c:pt idx="4911">
                  <c:v>301.66976504763988</c:v>
                </c:pt>
                <c:pt idx="4912">
                  <c:v>61.784665711026264</c:v>
                </c:pt>
                <c:pt idx="4913">
                  <c:v>-108.58407813950157</c:v>
                </c:pt>
                <c:pt idx="4914">
                  <c:v>-392.52405949909871</c:v>
                </c:pt>
                <c:pt idx="4915">
                  <c:v>175.99512956014797</c:v>
                </c:pt>
                <c:pt idx="4916">
                  <c:v>676.62562118791902</c:v>
                </c:pt>
                <c:pt idx="4917">
                  <c:v>267.29861348271334</c:v>
                </c:pt>
                <c:pt idx="4918">
                  <c:v>-368.58834007364726</c:v>
                </c:pt>
                <c:pt idx="4919">
                  <c:v>51.740257669949756</c:v>
                </c:pt>
                <c:pt idx="4920">
                  <c:v>323.05854467153404</c:v>
                </c:pt>
                <c:pt idx="4921">
                  <c:v>501.44328865024681</c:v>
                </c:pt>
                <c:pt idx="4922">
                  <c:v>-537.44206851555032</c:v>
                </c:pt>
                <c:pt idx="4923">
                  <c:v>-141.21824464778911</c:v>
                </c:pt>
                <c:pt idx="4924">
                  <c:v>-619.96798245575701</c:v>
                </c:pt>
                <c:pt idx="4925">
                  <c:v>70.114359177942106</c:v>
                </c:pt>
                <c:pt idx="4926">
                  <c:v>233.91161746507669</c:v>
                </c:pt>
                <c:pt idx="4927">
                  <c:v>253.25859033017014</c:v>
                </c:pt>
                <c:pt idx="4928">
                  <c:v>-238.25808227755135</c:v>
                </c:pt>
                <c:pt idx="4929">
                  <c:v>307.1076688752587</c:v>
                </c:pt>
                <c:pt idx="4930">
                  <c:v>140.77374338333971</c:v>
                </c:pt>
                <c:pt idx="4931">
                  <c:v>631.18956089219409</c:v>
                </c:pt>
                <c:pt idx="4932">
                  <c:v>-376.67580319276772</c:v>
                </c:pt>
                <c:pt idx="4933">
                  <c:v>-536.4522089766815</c:v>
                </c:pt>
                <c:pt idx="4934">
                  <c:v>216.04429925961347</c:v>
                </c:pt>
                <c:pt idx="4935">
                  <c:v>58.763503419329481</c:v>
                </c:pt>
                <c:pt idx="4936">
                  <c:v>428.1486562680011</c:v>
                </c:pt>
                <c:pt idx="4937">
                  <c:v>-1.7851979258589381</c:v>
                </c:pt>
                <c:pt idx="4938">
                  <c:v>-35.66718515077207</c:v>
                </c:pt>
                <c:pt idx="4939">
                  <c:v>3.3121785420159995</c:v>
                </c:pt>
                <c:pt idx="4940">
                  <c:v>87.873902389381783</c:v>
                </c:pt>
                <c:pt idx="4941">
                  <c:v>-18.818953500134967</c:v>
                </c:pt>
                <c:pt idx="4942">
                  <c:v>-619.66333121638911</c:v>
                </c:pt>
                <c:pt idx="4943">
                  <c:v>1108.0959083753437</c:v>
                </c:pt>
                <c:pt idx="4944">
                  <c:v>531.43069186649973</c:v>
                </c:pt>
                <c:pt idx="4945">
                  <c:v>80.122267979165144</c:v>
                </c:pt>
                <c:pt idx="4946">
                  <c:v>80.654636126250125</c:v>
                </c:pt>
                <c:pt idx="4947">
                  <c:v>-92.810625708031239</c:v>
                </c:pt>
                <c:pt idx="4948">
                  <c:v>-167.03950748394413</c:v>
                </c:pt>
                <c:pt idx="4949">
                  <c:v>548.38856072933731</c:v>
                </c:pt>
                <c:pt idx="4950">
                  <c:v>88.506403741829217</c:v>
                </c:pt>
                <c:pt idx="4951">
                  <c:v>322.82335154695102</c:v>
                </c:pt>
                <c:pt idx="4952">
                  <c:v>424.01287575727383</c:v>
                </c:pt>
                <c:pt idx="4953">
                  <c:v>-129.52393938699083</c:v>
                </c:pt>
                <c:pt idx="4954">
                  <c:v>-394.65212890813223</c:v>
                </c:pt>
                <c:pt idx="4955">
                  <c:v>-826.50737114543472</c:v>
                </c:pt>
                <c:pt idx="4956">
                  <c:v>-452.82015770638077</c:v>
                </c:pt>
                <c:pt idx="4957">
                  <c:v>-2554.9945209429061</c:v>
                </c:pt>
                <c:pt idx="4958">
                  <c:v>62.225070447585949</c:v>
                </c:pt>
                <c:pt idx="4959">
                  <c:v>224.79828925437687</c:v>
                </c:pt>
                <c:pt idx="4960">
                  <c:v>15.381762216346715</c:v>
                </c:pt>
                <c:pt idx="4961">
                  <c:v>-2328.8506000126854</c:v>
                </c:pt>
                <c:pt idx="4962">
                  <c:v>701.40728108578878</c:v>
                </c:pt>
                <c:pt idx="4963">
                  <c:v>-116.46720889508947</c:v>
                </c:pt>
                <c:pt idx="4964">
                  <c:v>282.388933418443</c:v>
                </c:pt>
                <c:pt idx="4965">
                  <c:v>511.76404630718594</c:v>
                </c:pt>
                <c:pt idx="4966">
                  <c:v>397.80662197180027</c:v>
                </c:pt>
                <c:pt idx="4967">
                  <c:v>-1687.756985268134</c:v>
                </c:pt>
                <c:pt idx="4968">
                  <c:v>141.67122445947166</c:v>
                </c:pt>
                <c:pt idx="4969">
                  <c:v>-133.46639860222172</c:v>
                </c:pt>
                <c:pt idx="4970">
                  <c:v>234.87647822484223</c:v>
                </c:pt>
                <c:pt idx="4971">
                  <c:v>-652.81110162237087</c:v>
                </c:pt>
                <c:pt idx="4972">
                  <c:v>297.50854989992877</c:v>
                </c:pt>
                <c:pt idx="4973">
                  <c:v>-307.68852084879086</c:v>
                </c:pt>
                <c:pt idx="4974">
                  <c:v>198.42516457248075</c:v>
                </c:pt>
                <c:pt idx="4975">
                  <c:v>378.75679875767264</c:v>
                </c:pt>
                <c:pt idx="4976">
                  <c:v>-123.1314950408082</c:v>
                </c:pt>
                <c:pt idx="4977">
                  <c:v>-484.41311633947862</c:v>
                </c:pt>
                <c:pt idx="4978">
                  <c:v>-12.945111241674567</c:v>
                </c:pt>
                <c:pt idx="4979">
                  <c:v>110.92083187360197</c:v>
                </c:pt>
                <c:pt idx="4980">
                  <c:v>64.249028273360807</c:v>
                </c:pt>
                <c:pt idx="4981">
                  <c:v>301.7764430739926</c:v>
                </c:pt>
                <c:pt idx="4982">
                  <c:v>76.198124339939568</c:v>
                </c:pt>
                <c:pt idx="4983">
                  <c:v>-290.71918995736587</c:v>
                </c:pt>
                <c:pt idx="4984">
                  <c:v>-3402.9757812823127</c:v>
                </c:pt>
                <c:pt idx="4985">
                  <c:v>436.59828191999486</c:v>
                </c:pt>
                <c:pt idx="4986">
                  <c:v>432.4729121157352</c:v>
                </c:pt>
                <c:pt idx="4987">
                  <c:v>-708.38122023540654</c:v>
                </c:pt>
                <c:pt idx="4988">
                  <c:v>165.85063727710212</c:v>
                </c:pt>
                <c:pt idx="4989">
                  <c:v>-992.62064353384449</c:v>
                </c:pt>
                <c:pt idx="4990">
                  <c:v>215.39726283006712</c:v>
                </c:pt>
                <c:pt idx="4991">
                  <c:v>143.86291383546268</c:v>
                </c:pt>
                <c:pt idx="4992">
                  <c:v>96.936798391402135</c:v>
                </c:pt>
                <c:pt idx="4993">
                  <c:v>428.24791001411904</c:v>
                </c:pt>
                <c:pt idx="4994">
                  <c:v>838.99801469834324</c:v>
                </c:pt>
                <c:pt idx="4995">
                  <c:v>238.71161170786172</c:v>
                </c:pt>
                <c:pt idx="4996">
                  <c:v>-472.03463879399646</c:v>
                </c:pt>
                <c:pt idx="4997">
                  <c:v>-1076.8338645025474</c:v>
                </c:pt>
                <c:pt idx="4998">
                  <c:v>623.1219231719258</c:v>
                </c:pt>
                <c:pt idx="4999">
                  <c:v>46.284022503210394</c:v>
                </c:pt>
                <c:pt idx="5000">
                  <c:v>217.97367831630413</c:v>
                </c:pt>
                <c:pt idx="5001">
                  <c:v>-215.271003613836</c:v>
                </c:pt>
                <c:pt idx="5002">
                  <c:v>290.79988385449701</c:v>
                </c:pt>
                <c:pt idx="5003">
                  <c:v>141.18940780090588</c:v>
                </c:pt>
                <c:pt idx="5004">
                  <c:v>496.31028784410432</c:v>
                </c:pt>
                <c:pt idx="5005">
                  <c:v>-123.19270117555584</c:v>
                </c:pt>
                <c:pt idx="5006">
                  <c:v>143.75413680135148</c:v>
                </c:pt>
                <c:pt idx="5007">
                  <c:v>-7359.275428560275</c:v>
                </c:pt>
                <c:pt idx="5008">
                  <c:v>59.675849996908255</c:v>
                </c:pt>
                <c:pt idx="5009">
                  <c:v>-87.398011004621594</c:v>
                </c:pt>
                <c:pt idx="5010">
                  <c:v>436.80152953973527</c:v>
                </c:pt>
                <c:pt idx="5011">
                  <c:v>-161.27188374611796</c:v>
                </c:pt>
                <c:pt idx="5012">
                  <c:v>15.688913453812347</c:v>
                </c:pt>
                <c:pt idx="5013">
                  <c:v>1864.9174451884155</c:v>
                </c:pt>
                <c:pt idx="5014">
                  <c:v>320.66100114700748</c:v>
                </c:pt>
                <c:pt idx="5015">
                  <c:v>-7.4084916885112762E-2</c:v>
                </c:pt>
                <c:pt idx="5016">
                  <c:v>-268.38023285170334</c:v>
                </c:pt>
                <c:pt idx="5017">
                  <c:v>-270.51293072900694</c:v>
                </c:pt>
                <c:pt idx="5018">
                  <c:v>-18.745919804817277</c:v>
                </c:pt>
                <c:pt idx="5019">
                  <c:v>-48.247399599485561</c:v>
                </c:pt>
                <c:pt idx="5020">
                  <c:v>372.06896428360164</c:v>
                </c:pt>
                <c:pt idx="5021">
                  <c:v>31.458740521500204</c:v>
                </c:pt>
                <c:pt idx="5022">
                  <c:v>175.79171791658564</c:v>
                </c:pt>
                <c:pt idx="5023">
                  <c:v>-383.77134924506345</c:v>
                </c:pt>
                <c:pt idx="5024">
                  <c:v>5.2807583057790453</c:v>
                </c:pt>
                <c:pt idx="5025">
                  <c:v>86.049205104969701</c:v>
                </c:pt>
                <c:pt idx="5026">
                  <c:v>432.97720330300945</c:v>
                </c:pt>
                <c:pt idx="5027">
                  <c:v>156.62460418957846</c:v>
                </c:pt>
                <c:pt idx="5028">
                  <c:v>14.159271766766778</c:v>
                </c:pt>
                <c:pt idx="5029">
                  <c:v>-2.1979687051295969</c:v>
                </c:pt>
                <c:pt idx="5030">
                  <c:v>230.9259521059364</c:v>
                </c:pt>
                <c:pt idx="5031">
                  <c:v>-23.211787405390169</c:v>
                </c:pt>
                <c:pt idx="5032">
                  <c:v>-154.62993989893221</c:v>
                </c:pt>
                <c:pt idx="5033">
                  <c:v>-467.01644335377887</c:v>
                </c:pt>
                <c:pt idx="5034">
                  <c:v>-457.30338055962102</c:v>
                </c:pt>
                <c:pt idx="5035">
                  <c:v>205.55940165837387</c:v>
                </c:pt>
                <c:pt idx="5036">
                  <c:v>-166.33790817183512</c:v>
                </c:pt>
                <c:pt idx="5037">
                  <c:v>1051.87164811663</c:v>
                </c:pt>
                <c:pt idx="5038">
                  <c:v>-320.04583656345926</c:v>
                </c:pt>
                <c:pt idx="5039">
                  <c:v>320.53854261243123</c:v>
                </c:pt>
                <c:pt idx="5040">
                  <c:v>299.16444992308357</c:v>
                </c:pt>
                <c:pt idx="5041">
                  <c:v>34.283236988087992</c:v>
                </c:pt>
                <c:pt idx="5042">
                  <c:v>-213.78595268117942</c:v>
                </c:pt>
                <c:pt idx="5043">
                  <c:v>360.28290292268389</c:v>
                </c:pt>
                <c:pt idx="5044">
                  <c:v>-724.66568701607798</c:v>
                </c:pt>
                <c:pt idx="5045">
                  <c:v>106.06736888551472</c:v>
                </c:pt>
                <c:pt idx="5046">
                  <c:v>266.61349626793185</c:v>
                </c:pt>
                <c:pt idx="5047">
                  <c:v>262.21220151785269</c:v>
                </c:pt>
                <c:pt idx="5048">
                  <c:v>-462.85311947038576</c:v>
                </c:pt>
                <c:pt idx="5049">
                  <c:v>-248.88893914497794</c:v>
                </c:pt>
                <c:pt idx="5050">
                  <c:v>153.56528988704304</c:v>
                </c:pt>
                <c:pt idx="5051">
                  <c:v>166.01571252292911</c:v>
                </c:pt>
                <c:pt idx="5052">
                  <c:v>1157.1707525798352</c:v>
                </c:pt>
                <c:pt idx="5053">
                  <c:v>249.79766519368752</c:v>
                </c:pt>
                <c:pt idx="5054">
                  <c:v>108.75071451462452</c:v>
                </c:pt>
                <c:pt idx="5055">
                  <c:v>404.95099380914871</c:v>
                </c:pt>
                <c:pt idx="5056">
                  <c:v>-137.69961497560041</c:v>
                </c:pt>
                <c:pt idx="5057">
                  <c:v>-96.758784301408241</c:v>
                </c:pt>
                <c:pt idx="5058">
                  <c:v>175.2776809295583</c:v>
                </c:pt>
                <c:pt idx="5059">
                  <c:v>-414.54426418479341</c:v>
                </c:pt>
                <c:pt idx="5060">
                  <c:v>-2953.9291784005468</c:v>
                </c:pt>
                <c:pt idx="5061">
                  <c:v>-299.0751113861927</c:v>
                </c:pt>
                <c:pt idx="5062">
                  <c:v>168.45090134350198</c:v>
                </c:pt>
                <c:pt idx="5063">
                  <c:v>348.50272935415251</c:v>
                </c:pt>
                <c:pt idx="5064">
                  <c:v>468.21862539866152</c:v>
                </c:pt>
                <c:pt idx="5065">
                  <c:v>172.1916929643304</c:v>
                </c:pt>
                <c:pt idx="5066">
                  <c:v>215.85593148183909</c:v>
                </c:pt>
                <c:pt idx="5067">
                  <c:v>-278.68287075875423</c:v>
                </c:pt>
                <c:pt idx="5068">
                  <c:v>1148.277865212187</c:v>
                </c:pt>
                <c:pt idx="5069">
                  <c:v>51.043786721301331</c:v>
                </c:pt>
                <c:pt idx="5070">
                  <c:v>-37.901951339189054</c:v>
                </c:pt>
                <c:pt idx="5071">
                  <c:v>-210.65029223766419</c:v>
                </c:pt>
                <c:pt idx="5072">
                  <c:v>-104.19707869010904</c:v>
                </c:pt>
                <c:pt idx="5073">
                  <c:v>-2304.9706709283255</c:v>
                </c:pt>
                <c:pt idx="5074">
                  <c:v>400.16920510432692</c:v>
                </c:pt>
                <c:pt idx="5075">
                  <c:v>271.53127227638333</c:v>
                </c:pt>
                <c:pt idx="5076">
                  <c:v>43.559241570561881</c:v>
                </c:pt>
                <c:pt idx="5077">
                  <c:v>316.7245160349446</c:v>
                </c:pt>
                <c:pt idx="5078">
                  <c:v>-350.125075420543</c:v>
                </c:pt>
                <c:pt idx="5079">
                  <c:v>190.27125634536833</c:v>
                </c:pt>
                <c:pt idx="5080">
                  <c:v>140.01063064988205</c:v>
                </c:pt>
                <c:pt idx="5081">
                  <c:v>-569.36913472685774</c:v>
                </c:pt>
                <c:pt idx="5082">
                  <c:v>216.82811641197145</c:v>
                </c:pt>
                <c:pt idx="5083">
                  <c:v>-730.27093254487954</c:v>
                </c:pt>
                <c:pt idx="5084">
                  <c:v>245.34578479301331</c:v>
                </c:pt>
                <c:pt idx="5085">
                  <c:v>-28.228405758552071</c:v>
                </c:pt>
                <c:pt idx="5086">
                  <c:v>-1512.4046359373172</c:v>
                </c:pt>
                <c:pt idx="5087">
                  <c:v>143.26562044747243</c:v>
                </c:pt>
                <c:pt idx="5088">
                  <c:v>-163.03373491939647</c:v>
                </c:pt>
                <c:pt idx="5089">
                  <c:v>-327.49986814054137</c:v>
                </c:pt>
                <c:pt idx="5090">
                  <c:v>-143.42917095009898</c:v>
                </c:pt>
                <c:pt idx="5091">
                  <c:v>-628.8666340801924</c:v>
                </c:pt>
                <c:pt idx="5092">
                  <c:v>15.441649919767769</c:v>
                </c:pt>
                <c:pt idx="5093">
                  <c:v>255.92224931464176</c:v>
                </c:pt>
                <c:pt idx="5094">
                  <c:v>218.04723317744947</c:v>
                </c:pt>
                <c:pt idx="5095">
                  <c:v>408.54036690804583</c:v>
                </c:pt>
                <c:pt idx="5096">
                  <c:v>194.62588270071296</c:v>
                </c:pt>
                <c:pt idx="5097">
                  <c:v>169.72014474950402</c:v>
                </c:pt>
                <c:pt idx="5098">
                  <c:v>-1.1626952514510549</c:v>
                </c:pt>
                <c:pt idx="5099">
                  <c:v>-607.46800846571023</c:v>
                </c:pt>
                <c:pt idx="5100">
                  <c:v>170.46188270533821</c:v>
                </c:pt>
                <c:pt idx="5101">
                  <c:v>-160.83623618185175</c:v>
                </c:pt>
                <c:pt idx="5102">
                  <c:v>-22.044643403198506</c:v>
                </c:pt>
                <c:pt idx="5103">
                  <c:v>-33.287555500643293</c:v>
                </c:pt>
                <c:pt idx="5104">
                  <c:v>-1827.7961062727841</c:v>
                </c:pt>
                <c:pt idx="5105">
                  <c:v>-24.64856694651985</c:v>
                </c:pt>
                <c:pt idx="5106">
                  <c:v>267.65461739658986</c:v>
                </c:pt>
                <c:pt idx="5107">
                  <c:v>412.25965102710074</c:v>
                </c:pt>
                <c:pt idx="5108">
                  <c:v>1326.9159520246803</c:v>
                </c:pt>
                <c:pt idx="5109">
                  <c:v>-975.92113074462372</c:v>
                </c:pt>
                <c:pt idx="5110">
                  <c:v>-214.03750095332316</c:v>
                </c:pt>
                <c:pt idx="5111">
                  <c:v>1708.8173328650487</c:v>
                </c:pt>
                <c:pt idx="5112">
                  <c:v>384.94547168514055</c:v>
                </c:pt>
                <c:pt idx="5113">
                  <c:v>86.409326743090446</c:v>
                </c:pt>
                <c:pt idx="5114">
                  <c:v>227.60124084189613</c:v>
                </c:pt>
                <c:pt idx="5115">
                  <c:v>-222.34991893590086</c:v>
                </c:pt>
                <c:pt idx="5116">
                  <c:v>-290.10822095474668</c:v>
                </c:pt>
                <c:pt idx="5117">
                  <c:v>164.46592044337285</c:v>
                </c:pt>
                <c:pt idx="5118">
                  <c:v>-321.87795320913733</c:v>
                </c:pt>
                <c:pt idx="5119">
                  <c:v>533.85473428486955</c:v>
                </c:pt>
                <c:pt idx="5120">
                  <c:v>229.96845643052188</c:v>
                </c:pt>
                <c:pt idx="5121">
                  <c:v>-79.749590365368022</c:v>
                </c:pt>
                <c:pt idx="5122">
                  <c:v>780.88182251487478</c:v>
                </c:pt>
                <c:pt idx="5123">
                  <c:v>738.85974244048271</c:v>
                </c:pt>
                <c:pt idx="5124">
                  <c:v>79.403251700340718</c:v>
                </c:pt>
                <c:pt idx="5125">
                  <c:v>192.53441836367119</c:v>
                </c:pt>
                <c:pt idx="5126">
                  <c:v>-590.28358189960227</c:v>
                </c:pt>
                <c:pt idx="5127">
                  <c:v>-48.468659243110778</c:v>
                </c:pt>
                <c:pt idx="5128">
                  <c:v>-224.02198955208087</c:v>
                </c:pt>
                <c:pt idx="5129">
                  <c:v>412.133880141747</c:v>
                </c:pt>
                <c:pt idx="5130">
                  <c:v>180.85397270358862</c:v>
                </c:pt>
                <c:pt idx="5131">
                  <c:v>-55.19687298135841</c:v>
                </c:pt>
                <c:pt idx="5132">
                  <c:v>186.89483498237701</c:v>
                </c:pt>
                <c:pt idx="5133">
                  <c:v>-103.07184640176479</c:v>
                </c:pt>
                <c:pt idx="5134">
                  <c:v>183.72767922038497</c:v>
                </c:pt>
                <c:pt idx="5135">
                  <c:v>-2144.5740856964121</c:v>
                </c:pt>
                <c:pt idx="5136">
                  <c:v>-534.15396267995357</c:v>
                </c:pt>
                <c:pt idx="5137">
                  <c:v>257.74349980059412</c:v>
                </c:pt>
                <c:pt idx="5138">
                  <c:v>-1503.8959659803659</c:v>
                </c:pt>
                <c:pt idx="5139">
                  <c:v>301.2425103493415</c:v>
                </c:pt>
                <c:pt idx="5140">
                  <c:v>-553.72623364407605</c:v>
                </c:pt>
                <c:pt idx="5141">
                  <c:v>-272.50655560023165</c:v>
                </c:pt>
                <c:pt idx="5142">
                  <c:v>133.12509246297418</c:v>
                </c:pt>
                <c:pt idx="5143">
                  <c:v>-152.06615784633868</c:v>
                </c:pt>
                <c:pt idx="5144">
                  <c:v>65.053211171844623</c:v>
                </c:pt>
                <c:pt idx="5145">
                  <c:v>-105.53137871945387</c:v>
                </c:pt>
                <c:pt idx="5146">
                  <c:v>112.27660525612487</c:v>
                </c:pt>
                <c:pt idx="5147">
                  <c:v>-8.0547049846929895</c:v>
                </c:pt>
                <c:pt idx="5148">
                  <c:v>470.36025127043126</c:v>
                </c:pt>
                <c:pt idx="5149">
                  <c:v>573.13190191017407</c:v>
                </c:pt>
                <c:pt idx="5150">
                  <c:v>-467.68341568404503</c:v>
                </c:pt>
                <c:pt idx="5151">
                  <c:v>-491.37099667557322</c:v>
                </c:pt>
                <c:pt idx="5152">
                  <c:v>-256.62285671853624</c:v>
                </c:pt>
                <c:pt idx="5153">
                  <c:v>-351.90481211903102</c:v>
                </c:pt>
                <c:pt idx="5154">
                  <c:v>100.09885156623409</c:v>
                </c:pt>
                <c:pt idx="5155">
                  <c:v>-80.174964463729793</c:v>
                </c:pt>
                <c:pt idx="5156">
                  <c:v>-497.52087467954129</c:v>
                </c:pt>
                <c:pt idx="5157">
                  <c:v>250.55850912752385</c:v>
                </c:pt>
                <c:pt idx="5158">
                  <c:v>-1549.0689166835</c:v>
                </c:pt>
                <c:pt idx="5159">
                  <c:v>617.65906896974093</c:v>
                </c:pt>
                <c:pt idx="5160">
                  <c:v>-1816.113805342271</c:v>
                </c:pt>
                <c:pt idx="5161">
                  <c:v>-447.94039597782648</c:v>
                </c:pt>
                <c:pt idx="5162">
                  <c:v>-85.28594935083288</c:v>
                </c:pt>
                <c:pt idx="5163">
                  <c:v>-27.344133252296388</c:v>
                </c:pt>
                <c:pt idx="5164">
                  <c:v>204.61515396286563</c:v>
                </c:pt>
                <c:pt idx="5165">
                  <c:v>-691.41218332279414</c:v>
                </c:pt>
                <c:pt idx="5166">
                  <c:v>-317.83376261452122</c:v>
                </c:pt>
                <c:pt idx="5167">
                  <c:v>-554.2718760438338</c:v>
                </c:pt>
                <c:pt idx="5168">
                  <c:v>560.22626367408338</c:v>
                </c:pt>
                <c:pt idx="5169">
                  <c:v>-566.38373404878007</c:v>
                </c:pt>
                <c:pt idx="5170">
                  <c:v>766.91198508228854</c:v>
                </c:pt>
                <c:pt idx="5171">
                  <c:v>147.94232195838845</c:v>
                </c:pt>
                <c:pt idx="5172">
                  <c:v>-930.3298634806556</c:v>
                </c:pt>
                <c:pt idx="5173">
                  <c:v>-41.432776787820558</c:v>
                </c:pt>
                <c:pt idx="5174">
                  <c:v>-290.79542936844655</c:v>
                </c:pt>
                <c:pt idx="5175">
                  <c:v>-376.83510634195795</c:v>
                </c:pt>
                <c:pt idx="5176">
                  <c:v>-18.218505816596007</c:v>
                </c:pt>
                <c:pt idx="5177">
                  <c:v>10.701747521105403</c:v>
                </c:pt>
                <c:pt idx="5178">
                  <c:v>149.74857999852838</c:v>
                </c:pt>
                <c:pt idx="5179">
                  <c:v>503.48948059288477</c:v>
                </c:pt>
                <c:pt idx="5180">
                  <c:v>-416.43844425345696</c:v>
                </c:pt>
                <c:pt idx="5181">
                  <c:v>162.15676905671421</c:v>
                </c:pt>
                <c:pt idx="5182">
                  <c:v>-8.7283011511146924</c:v>
                </c:pt>
                <c:pt idx="5183">
                  <c:v>-333.35432658607056</c:v>
                </c:pt>
                <c:pt idx="5184">
                  <c:v>605.4241156714487</c:v>
                </c:pt>
                <c:pt idx="5185">
                  <c:v>53.573083818865371</c:v>
                </c:pt>
                <c:pt idx="5186">
                  <c:v>188.97826178423179</c:v>
                </c:pt>
                <c:pt idx="5187">
                  <c:v>66.591550828181596</c:v>
                </c:pt>
                <c:pt idx="5188">
                  <c:v>389.32623097458463</c:v>
                </c:pt>
                <c:pt idx="5189">
                  <c:v>547.00718576633381</c:v>
                </c:pt>
                <c:pt idx="5190">
                  <c:v>-298.51648367144662</c:v>
                </c:pt>
                <c:pt idx="5191">
                  <c:v>-68.62715522275289</c:v>
                </c:pt>
                <c:pt idx="5192">
                  <c:v>471.24658955226664</c:v>
                </c:pt>
                <c:pt idx="5193">
                  <c:v>-724.92501861560265</c:v>
                </c:pt>
                <c:pt idx="5194">
                  <c:v>-610.6276389453792</c:v>
                </c:pt>
                <c:pt idx="5195">
                  <c:v>584.62930276552015</c:v>
                </c:pt>
                <c:pt idx="5196">
                  <c:v>-319.25517896271504</c:v>
                </c:pt>
                <c:pt idx="5197">
                  <c:v>-1009.4299465150402</c:v>
                </c:pt>
                <c:pt idx="5198">
                  <c:v>-770.54095257589779</c:v>
                </c:pt>
                <c:pt idx="5199">
                  <c:v>-320.22522921905374</c:v>
                </c:pt>
                <c:pt idx="5200">
                  <c:v>-1598.2056287290177</c:v>
                </c:pt>
                <c:pt idx="5201">
                  <c:v>-25.713499217149774</c:v>
                </c:pt>
                <c:pt idx="5202">
                  <c:v>279.83708524304956</c:v>
                </c:pt>
                <c:pt idx="5203">
                  <c:v>397.99577056403433</c:v>
                </c:pt>
                <c:pt idx="5204">
                  <c:v>523.43131632854352</c:v>
                </c:pt>
                <c:pt idx="5205">
                  <c:v>197.73261103744449</c:v>
                </c:pt>
                <c:pt idx="5206">
                  <c:v>95.001328497619397</c:v>
                </c:pt>
                <c:pt idx="5207">
                  <c:v>-679.65453079645113</c:v>
                </c:pt>
                <c:pt idx="5208">
                  <c:v>-1425.5409884449975</c:v>
                </c:pt>
                <c:pt idx="5209">
                  <c:v>-693.76532884537664</c:v>
                </c:pt>
                <c:pt idx="5210">
                  <c:v>-351.28940074436991</c:v>
                </c:pt>
                <c:pt idx="5211">
                  <c:v>150.05300848425821</c:v>
                </c:pt>
                <c:pt idx="5212">
                  <c:v>-406.34454117889891</c:v>
                </c:pt>
                <c:pt idx="5213">
                  <c:v>-872.89796687067656</c:v>
                </c:pt>
                <c:pt idx="5214">
                  <c:v>-1191.028541158546</c:v>
                </c:pt>
                <c:pt idx="5215">
                  <c:v>0.27783041523048269</c:v>
                </c:pt>
                <c:pt idx="5216">
                  <c:v>393.1177582913142</c:v>
                </c:pt>
                <c:pt idx="5217">
                  <c:v>557.68171558453673</c:v>
                </c:pt>
                <c:pt idx="5218">
                  <c:v>-137.35957742742403</c:v>
                </c:pt>
                <c:pt idx="5219">
                  <c:v>19.645941706415442</c:v>
                </c:pt>
                <c:pt idx="5220">
                  <c:v>-21.981808541558166</c:v>
                </c:pt>
                <c:pt idx="5221">
                  <c:v>-329.38050018258434</c:v>
                </c:pt>
                <c:pt idx="5222">
                  <c:v>146.92799061816868</c:v>
                </c:pt>
                <c:pt idx="5223">
                  <c:v>235.64119493087901</c:v>
                </c:pt>
                <c:pt idx="5224">
                  <c:v>-398.97700686871804</c:v>
                </c:pt>
                <c:pt idx="5225">
                  <c:v>27.849344315940698</c:v>
                </c:pt>
                <c:pt idx="5226">
                  <c:v>570.42725823083742</c:v>
                </c:pt>
                <c:pt idx="5227">
                  <c:v>-4.2949654371445831</c:v>
                </c:pt>
                <c:pt idx="5228">
                  <c:v>-574.94717842320688</c:v>
                </c:pt>
                <c:pt idx="5229">
                  <c:v>299.16269427181192</c:v>
                </c:pt>
                <c:pt idx="5230">
                  <c:v>-730.60025304147803</c:v>
                </c:pt>
                <c:pt idx="5231">
                  <c:v>264.39200476622591</c:v>
                </c:pt>
                <c:pt idx="5232">
                  <c:v>-3.0875908718935534</c:v>
                </c:pt>
                <c:pt idx="5233">
                  <c:v>-739.08404974505675</c:v>
                </c:pt>
                <c:pt idx="5234">
                  <c:v>-199.33426108043159</c:v>
                </c:pt>
                <c:pt idx="5235">
                  <c:v>189.22493340616415</c:v>
                </c:pt>
                <c:pt idx="5236">
                  <c:v>-791.62158864277922</c:v>
                </c:pt>
                <c:pt idx="5237">
                  <c:v>-2066.5172635132517</c:v>
                </c:pt>
                <c:pt idx="5238">
                  <c:v>207.38543364306497</c:v>
                </c:pt>
                <c:pt idx="5239">
                  <c:v>233.33935394153195</c:v>
                </c:pt>
                <c:pt idx="5240">
                  <c:v>582.3220175813168</c:v>
                </c:pt>
                <c:pt idx="5241">
                  <c:v>-283.75976606524102</c:v>
                </c:pt>
                <c:pt idx="5242">
                  <c:v>256.81134807983346</c:v>
                </c:pt>
                <c:pt idx="5243">
                  <c:v>-842.45120990610303</c:v>
                </c:pt>
                <c:pt idx="5244">
                  <c:v>361.60521605014333</c:v>
                </c:pt>
                <c:pt idx="5245">
                  <c:v>-158.33464266840542</c:v>
                </c:pt>
                <c:pt idx="5246">
                  <c:v>-1.965716893306876</c:v>
                </c:pt>
                <c:pt idx="5247">
                  <c:v>-336.00387047948061</c:v>
                </c:pt>
                <c:pt idx="5248">
                  <c:v>109.41905998227685</c:v>
                </c:pt>
                <c:pt idx="5249">
                  <c:v>-255.13911409704951</c:v>
                </c:pt>
                <c:pt idx="5250">
                  <c:v>1008.0901105268061</c:v>
                </c:pt>
                <c:pt idx="5251">
                  <c:v>-911.33668828081386</c:v>
                </c:pt>
                <c:pt idx="5252">
                  <c:v>-229.91340662356947</c:v>
                </c:pt>
                <c:pt idx="5253">
                  <c:v>-711.8235573897482</c:v>
                </c:pt>
                <c:pt idx="5254">
                  <c:v>-538.68994001185524</c:v>
                </c:pt>
                <c:pt idx="5255">
                  <c:v>-86.399071559968206</c:v>
                </c:pt>
                <c:pt idx="5256">
                  <c:v>393.75258807058481</c:v>
                </c:pt>
                <c:pt idx="5257">
                  <c:v>-165.70475908174853</c:v>
                </c:pt>
                <c:pt idx="5258">
                  <c:v>-174.4357946910568</c:v>
                </c:pt>
                <c:pt idx="5259">
                  <c:v>-43.513495960051841</c:v>
                </c:pt>
                <c:pt idx="5260">
                  <c:v>-1151.0240742108149</c:v>
                </c:pt>
                <c:pt idx="5261">
                  <c:v>-281.30259081515578</c:v>
                </c:pt>
                <c:pt idx="5262">
                  <c:v>-288.15845130007665</c:v>
                </c:pt>
                <c:pt idx="5263">
                  <c:v>230.46567110525689</c:v>
                </c:pt>
                <c:pt idx="5264">
                  <c:v>379.18928942479533</c:v>
                </c:pt>
                <c:pt idx="5265">
                  <c:v>127.11526842057327</c:v>
                </c:pt>
                <c:pt idx="5266">
                  <c:v>232.02958576277433</c:v>
                </c:pt>
                <c:pt idx="5267">
                  <c:v>-6.0809343883070142</c:v>
                </c:pt>
                <c:pt idx="5268">
                  <c:v>-102.53952412426452</c:v>
                </c:pt>
                <c:pt idx="5269">
                  <c:v>141.74852332212026</c:v>
                </c:pt>
                <c:pt idx="5270">
                  <c:v>-33.929197867794755</c:v>
                </c:pt>
                <c:pt idx="5271">
                  <c:v>-89.417589538284346</c:v>
                </c:pt>
                <c:pt idx="5272">
                  <c:v>27.209612246422239</c:v>
                </c:pt>
                <c:pt idx="5273">
                  <c:v>-334.90275434871842</c:v>
                </c:pt>
                <c:pt idx="5274">
                  <c:v>381.50886532621575</c:v>
                </c:pt>
                <c:pt idx="5275">
                  <c:v>3.3292065697327189</c:v>
                </c:pt>
                <c:pt idx="5276">
                  <c:v>-297.76301636977041</c:v>
                </c:pt>
                <c:pt idx="5277">
                  <c:v>-53.312512438429621</c:v>
                </c:pt>
                <c:pt idx="5278">
                  <c:v>681.32436122784111</c:v>
                </c:pt>
                <c:pt idx="5279">
                  <c:v>-183.35262107112931</c:v>
                </c:pt>
                <c:pt idx="5280">
                  <c:v>-508.41451948022814</c:v>
                </c:pt>
                <c:pt idx="5281">
                  <c:v>-167.16860042043322</c:v>
                </c:pt>
                <c:pt idx="5282">
                  <c:v>85.05890576989168</c:v>
                </c:pt>
                <c:pt idx="5283">
                  <c:v>-110.57327417001011</c:v>
                </c:pt>
                <c:pt idx="5284">
                  <c:v>147.2655995701266</c:v>
                </c:pt>
                <c:pt idx="5285">
                  <c:v>-208.7943911362056</c:v>
                </c:pt>
                <c:pt idx="5286">
                  <c:v>-206.9993042253343</c:v>
                </c:pt>
                <c:pt idx="5287">
                  <c:v>-104.03992082614263</c:v>
                </c:pt>
                <c:pt idx="5288">
                  <c:v>70.398218739816059</c:v>
                </c:pt>
                <c:pt idx="5289">
                  <c:v>-652.46201668511185</c:v>
                </c:pt>
                <c:pt idx="5290">
                  <c:v>414.1764303135069</c:v>
                </c:pt>
                <c:pt idx="5291">
                  <c:v>137.39655678518523</c:v>
                </c:pt>
                <c:pt idx="5292">
                  <c:v>-993.7487193197951</c:v>
                </c:pt>
                <c:pt idx="5293">
                  <c:v>1210.2552184028177</c:v>
                </c:pt>
                <c:pt idx="5294">
                  <c:v>-1674.2459823017111</c:v>
                </c:pt>
                <c:pt idx="5295">
                  <c:v>-103.10331336210606</c:v>
                </c:pt>
                <c:pt idx="5296">
                  <c:v>338.18794767341797</c:v>
                </c:pt>
                <c:pt idx="5297">
                  <c:v>169.15944274778622</c:v>
                </c:pt>
                <c:pt idx="5298">
                  <c:v>-136.94176692880092</c:v>
                </c:pt>
                <c:pt idx="5299">
                  <c:v>-279.29047979320103</c:v>
                </c:pt>
                <c:pt idx="5300">
                  <c:v>214.15358129515539</c:v>
                </c:pt>
                <c:pt idx="5301">
                  <c:v>-221.52816751372552</c:v>
                </c:pt>
                <c:pt idx="5302">
                  <c:v>-425.37556864680278</c:v>
                </c:pt>
                <c:pt idx="5303">
                  <c:v>-153.9868594393065</c:v>
                </c:pt>
                <c:pt idx="5304">
                  <c:v>36.014424287418365</c:v>
                </c:pt>
                <c:pt idx="5305">
                  <c:v>-855.22183405221813</c:v>
                </c:pt>
                <c:pt idx="5306">
                  <c:v>391.13131553476808</c:v>
                </c:pt>
                <c:pt idx="5307">
                  <c:v>456.57179592535067</c:v>
                </c:pt>
                <c:pt idx="5308">
                  <c:v>92.121973158397395</c:v>
                </c:pt>
                <c:pt idx="5309">
                  <c:v>-5.6955619276159268</c:v>
                </c:pt>
                <c:pt idx="5310">
                  <c:v>-87.204634581863729</c:v>
                </c:pt>
                <c:pt idx="5311">
                  <c:v>-461.41108191210378</c:v>
                </c:pt>
                <c:pt idx="5312">
                  <c:v>-436.89290496044146</c:v>
                </c:pt>
                <c:pt idx="5313">
                  <c:v>190.86025088429528</c:v>
                </c:pt>
                <c:pt idx="5314">
                  <c:v>-392.41654518272685</c:v>
                </c:pt>
                <c:pt idx="5315">
                  <c:v>153.14781668434057</c:v>
                </c:pt>
                <c:pt idx="5316">
                  <c:v>-150.56442257521621</c:v>
                </c:pt>
                <c:pt idx="5317">
                  <c:v>302.16454854232597</c:v>
                </c:pt>
                <c:pt idx="5318">
                  <c:v>459.8673550027101</c:v>
                </c:pt>
                <c:pt idx="5319">
                  <c:v>444.22679007937722</c:v>
                </c:pt>
                <c:pt idx="5320">
                  <c:v>-140.94583072256819</c:v>
                </c:pt>
                <c:pt idx="5321">
                  <c:v>-286.46524062368508</c:v>
                </c:pt>
                <c:pt idx="5322">
                  <c:v>-2444.940129184577</c:v>
                </c:pt>
                <c:pt idx="5323">
                  <c:v>190.6244775390669</c:v>
                </c:pt>
                <c:pt idx="5324">
                  <c:v>267.55371844428214</c:v>
                </c:pt>
                <c:pt idx="5325">
                  <c:v>406.62388731734882</c:v>
                </c:pt>
                <c:pt idx="5326">
                  <c:v>-482.48863874126846</c:v>
                </c:pt>
                <c:pt idx="5327">
                  <c:v>367.8913743796611</c:v>
                </c:pt>
                <c:pt idx="5328">
                  <c:v>-38.114812722778368</c:v>
                </c:pt>
                <c:pt idx="5329">
                  <c:v>-632.35430762601266</c:v>
                </c:pt>
                <c:pt idx="5330">
                  <c:v>170.34133006433058</c:v>
                </c:pt>
                <c:pt idx="5331">
                  <c:v>-212.48519879945411</c:v>
                </c:pt>
                <c:pt idx="5332">
                  <c:v>212.29119833083814</c:v>
                </c:pt>
                <c:pt idx="5333">
                  <c:v>-415.12140063519155</c:v>
                </c:pt>
                <c:pt idx="5334">
                  <c:v>-17.10229081740215</c:v>
                </c:pt>
                <c:pt idx="5335">
                  <c:v>188.27277460989171</c:v>
                </c:pt>
                <c:pt idx="5336">
                  <c:v>-993.14362585448544</c:v>
                </c:pt>
                <c:pt idx="5337">
                  <c:v>-79.665842272799637</c:v>
                </c:pt>
                <c:pt idx="5338">
                  <c:v>113.96159047674246</c:v>
                </c:pt>
                <c:pt idx="5339">
                  <c:v>-1589.8429648940528</c:v>
                </c:pt>
                <c:pt idx="5340">
                  <c:v>303.13058558895818</c:v>
                </c:pt>
                <c:pt idx="5341">
                  <c:v>456.20875402828165</c:v>
                </c:pt>
                <c:pt idx="5342">
                  <c:v>-87.641069795531621</c:v>
                </c:pt>
                <c:pt idx="5343">
                  <c:v>72.047400084977085</c:v>
                </c:pt>
                <c:pt idx="5344">
                  <c:v>119.79545376825081</c:v>
                </c:pt>
                <c:pt idx="5345">
                  <c:v>499.02446105155241</c:v>
                </c:pt>
                <c:pt idx="5346">
                  <c:v>3.9628531556550115</c:v>
                </c:pt>
                <c:pt idx="5347">
                  <c:v>-243.85053518811014</c:v>
                </c:pt>
                <c:pt idx="5348">
                  <c:v>-221.02854671685259</c:v>
                </c:pt>
                <c:pt idx="5349">
                  <c:v>-776.6593473677633</c:v>
                </c:pt>
                <c:pt idx="5350">
                  <c:v>-422.48099415033403</c:v>
                </c:pt>
                <c:pt idx="5351">
                  <c:v>-391.01391057636783</c:v>
                </c:pt>
                <c:pt idx="5352">
                  <c:v>-461.79803524653721</c:v>
                </c:pt>
                <c:pt idx="5353">
                  <c:v>-822.85555252382255</c:v>
                </c:pt>
                <c:pt idx="5354">
                  <c:v>-580.44519176963877</c:v>
                </c:pt>
                <c:pt idx="5355">
                  <c:v>347.38640678788056</c:v>
                </c:pt>
                <c:pt idx="5356">
                  <c:v>-759.28881739214387</c:v>
                </c:pt>
                <c:pt idx="5357">
                  <c:v>-587.91092120775807</c:v>
                </c:pt>
                <c:pt idx="5358">
                  <c:v>-819.75479242909796</c:v>
                </c:pt>
                <c:pt idx="5359">
                  <c:v>810.49390125822038</c:v>
                </c:pt>
                <c:pt idx="5360">
                  <c:v>152.24469917655438</c:v>
                </c:pt>
                <c:pt idx="5361">
                  <c:v>174.59156978975307</c:v>
                </c:pt>
                <c:pt idx="5362">
                  <c:v>-689.39540874317208</c:v>
                </c:pt>
                <c:pt idx="5363">
                  <c:v>-54.245302069409149</c:v>
                </c:pt>
                <c:pt idx="5364">
                  <c:v>-192.85335717621342</c:v>
                </c:pt>
                <c:pt idx="5365">
                  <c:v>-447.48769530518621</c:v>
                </c:pt>
                <c:pt idx="5366">
                  <c:v>-1006.662119325435</c:v>
                </c:pt>
                <c:pt idx="5367">
                  <c:v>317.12346302518995</c:v>
                </c:pt>
                <c:pt idx="5368">
                  <c:v>-784.12274096666465</c:v>
                </c:pt>
                <c:pt idx="5369">
                  <c:v>12.775166632341325</c:v>
                </c:pt>
                <c:pt idx="5370">
                  <c:v>33.210629959489324</c:v>
                </c:pt>
                <c:pt idx="5371">
                  <c:v>348.06465664744098</c:v>
                </c:pt>
                <c:pt idx="5372">
                  <c:v>274.67652064698973</c:v>
                </c:pt>
                <c:pt idx="5373">
                  <c:v>-422.28066609731763</c:v>
                </c:pt>
                <c:pt idx="5374">
                  <c:v>795.38637815045604</c:v>
                </c:pt>
                <c:pt idx="5375">
                  <c:v>56.705167274353926</c:v>
                </c:pt>
                <c:pt idx="5376">
                  <c:v>142.29905598925484</c:v>
                </c:pt>
                <c:pt idx="5377">
                  <c:v>-233.58157126314518</c:v>
                </c:pt>
                <c:pt idx="5378">
                  <c:v>-593.80680388710425</c:v>
                </c:pt>
                <c:pt idx="5379">
                  <c:v>1022.7458850641465</c:v>
                </c:pt>
                <c:pt idx="5380">
                  <c:v>105.20732405384683</c:v>
                </c:pt>
                <c:pt idx="5381">
                  <c:v>161.52563049923924</c:v>
                </c:pt>
                <c:pt idx="5382">
                  <c:v>3.0081860816535482</c:v>
                </c:pt>
                <c:pt idx="5383">
                  <c:v>1695.4460132916956</c:v>
                </c:pt>
                <c:pt idx="5384">
                  <c:v>-790.17517594413789</c:v>
                </c:pt>
                <c:pt idx="5385">
                  <c:v>107.74511418512645</c:v>
                </c:pt>
                <c:pt idx="5386">
                  <c:v>-858.26206775659102</c:v>
                </c:pt>
                <c:pt idx="5387">
                  <c:v>-245.64706894516712</c:v>
                </c:pt>
                <c:pt idx="5388">
                  <c:v>-457.84684165219119</c:v>
                </c:pt>
                <c:pt idx="5389">
                  <c:v>8.2279562481191988</c:v>
                </c:pt>
                <c:pt idx="5390">
                  <c:v>65.770517703891983</c:v>
                </c:pt>
                <c:pt idx="5391">
                  <c:v>352.82634835940712</c:v>
                </c:pt>
                <c:pt idx="5392">
                  <c:v>645.93259254775057</c:v>
                </c:pt>
                <c:pt idx="5393">
                  <c:v>528.13249765523915</c:v>
                </c:pt>
                <c:pt idx="5394">
                  <c:v>179.81272825958217</c:v>
                </c:pt>
                <c:pt idx="5395">
                  <c:v>424.76561587371452</c:v>
                </c:pt>
                <c:pt idx="5396">
                  <c:v>445.2800441377326</c:v>
                </c:pt>
                <c:pt idx="5397">
                  <c:v>-17.033586338458463</c:v>
                </c:pt>
                <c:pt idx="5398">
                  <c:v>372.06170902525014</c:v>
                </c:pt>
                <c:pt idx="5399">
                  <c:v>-193.42569132618985</c:v>
                </c:pt>
                <c:pt idx="5400">
                  <c:v>207.09395064858131</c:v>
                </c:pt>
                <c:pt idx="5401">
                  <c:v>209.30321698849139</c:v>
                </c:pt>
                <c:pt idx="5402">
                  <c:v>-328.35297470401019</c:v>
                </c:pt>
                <c:pt idx="5403">
                  <c:v>129.33844177271885</c:v>
                </c:pt>
                <c:pt idx="5404">
                  <c:v>1250.0644483964597</c:v>
                </c:pt>
                <c:pt idx="5405">
                  <c:v>173.07396976466498</c:v>
                </c:pt>
                <c:pt idx="5406">
                  <c:v>-604.40958059556169</c:v>
                </c:pt>
                <c:pt idx="5407">
                  <c:v>153.07947202460537</c:v>
                </c:pt>
                <c:pt idx="5408">
                  <c:v>-404.65850602831028</c:v>
                </c:pt>
                <c:pt idx="5409">
                  <c:v>-217.87382083083526</c:v>
                </c:pt>
                <c:pt idx="5410">
                  <c:v>428.15055793010015</c:v>
                </c:pt>
                <c:pt idx="5411">
                  <c:v>-4.3318450439123808</c:v>
                </c:pt>
                <c:pt idx="5412">
                  <c:v>467.9716624122625</c:v>
                </c:pt>
                <c:pt idx="5413">
                  <c:v>396.08653333508755</c:v>
                </c:pt>
                <c:pt idx="5414">
                  <c:v>2190.5535909455402</c:v>
                </c:pt>
                <c:pt idx="5415">
                  <c:v>255.55221158606889</c:v>
                </c:pt>
                <c:pt idx="5416">
                  <c:v>223.78600230824827</c:v>
                </c:pt>
                <c:pt idx="5417">
                  <c:v>292.46441136367662</c:v>
                </c:pt>
                <c:pt idx="5418">
                  <c:v>12.175401667355118</c:v>
                </c:pt>
                <c:pt idx="5419">
                  <c:v>-587.37298213610393</c:v>
                </c:pt>
                <c:pt idx="5420">
                  <c:v>-937.67787751135415</c:v>
                </c:pt>
                <c:pt idx="5421">
                  <c:v>698.63256288350294</c:v>
                </c:pt>
                <c:pt idx="5422">
                  <c:v>67.156184826795823</c:v>
                </c:pt>
                <c:pt idx="5423">
                  <c:v>172.77393711123682</c:v>
                </c:pt>
                <c:pt idx="5424">
                  <c:v>-448.91865700195376</c:v>
                </c:pt>
                <c:pt idx="5425">
                  <c:v>282.07941005568364</c:v>
                </c:pt>
                <c:pt idx="5426">
                  <c:v>-265.07712534727568</c:v>
                </c:pt>
                <c:pt idx="5427">
                  <c:v>-91.425976142990294</c:v>
                </c:pt>
                <c:pt idx="5428">
                  <c:v>-1531.2880506823317</c:v>
                </c:pt>
                <c:pt idx="5429">
                  <c:v>14.290351845524356</c:v>
                </c:pt>
                <c:pt idx="5430">
                  <c:v>491.91489381728707</c:v>
                </c:pt>
                <c:pt idx="5431">
                  <c:v>-436.5101580868054</c:v>
                </c:pt>
                <c:pt idx="5432">
                  <c:v>772.88586170238011</c:v>
                </c:pt>
                <c:pt idx="5433">
                  <c:v>577.48029759447536</c:v>
                </c:pt>
                <c:pt idx="5434">
                  <c:v>342.19618358954676</c:v>
                </c:pt>
                <c:pt idx="5435">
                  <c:v>544.5617346954084</c:v>
                </c:pt>
                <c:pt idx="5436">
                  <c:v>-893.14393325392894</c:v>
                </c:pt>
                <c:pt idx="5437">
                  <c:v>414.00792597271607</c:v>
                </c:pt>
                <c:pt idx="5438">
                  <c:v>68.858784766182566</c:v>
                </c:pt>
                <c:pt idx="5439">
                  <c:v>-313.24396930316425</c:v>
                </c:pt>
                <c:pt idx="5440">
                  <c:v>220.66801370995245</c:v>
                </c:pt>
                <c:pt idx="5441">
                  <c:v>-294.78477120497882</c:v>
                </c:pt>
                <c:pt idx="5442">
                  <c:v>-411.0519099771841</c:v>
                </c:pt>
                <c:pt idx="5443">
                  <c:v>211.68180492602573</c:v>
                </c:pt>
                <c:pt idx="5444">
                  <c:v>-308.23062995696728</c:v>
                </c:pt>
                <c:pt idx="5445">
                  <c:v>387.38585350328322</c:v>
                </c:pt>
                <c:pt idx="5446">
                  <c:v>302.04296254621181</c:v>
                </c:pt>
                <c:pt idx="5447">
                  <c:v>598.32740347413448</c:v>
                </c:pt>
                <c:pt idx="5448">
                  <c:v>62.205552380533845</c:v>
                </c:pt>
                <c:pt idx="5449">
                  <c:v>-508.42330332674305</c:v>
                </c:pt>
                <c:pt idx="5450">
                  <c:v>-606.52026745545277</c:v>
                </c:pt>
                <c:pt idx="5451">
                  <c:v>427.64139631135947</c:v>
                </c:pt>
                <c:pt idx="5452">
                  <c:v>-208.6240713849827</c:v>
                </c:pt>
                <c:pt idx="5453">
                  <c:v>3.9808666261012604</c:v>
                </c:pt>
                <c:pt idx="5454">
                  <c:v>-262.45979953515371</c:v>
                </c:pt>
                <c:pt idx="5455">
                  <c:v>-109.84149761097933</c:v>
                </c:pt>
                <c:pt idx="5456">
                  <c:v>599.63636039577386</c:v>
                </c:pt>
                <c:pt idx="5457">
                  <c:v>-237.28187936852783</c:v>
                </c:pt>
                <c:pt idx="5458">
                  <c:v>-51.722197552190323</c:v>
                </c:pt>
                <c:pt idx="5459">
                  <c:v>121.12053252904434</c:v>
                </c:pt>
                <c:pt idx="5460">
                  <c:v>-250.5587615192876</c:v>
                </c:pt>
                <c:pt idx="5461">
                  <c:v>-1470.1637232507883</c:v>
                </c:pt>
                <c:pt idx="5462">
                  <c:v>-943.74529965791999</c:v>
                </c:pt>
                <c:pt idx="5463">
                  <c:v>-92.832826790895297</c:v>
                </c:pt>
                <c:pt idx="5464">
                  <c:v>1214.6578520885359</c:v>
                </c:pt>
                <c:pt idx="5465">
                  <c:v>80.608973760063691</c:v>
                </c:pt>
                <c:pt idx="5466">
                  <c:v>86.760268780597244</c:v>
                </c:pt>
                <c:pt idx="5467">
                  <c:v>-246.56378627152253</c:v>
                </c:pt>
                <c:pt idx="5468">
                  <c:v>137.82040130756468</c:v>
                </c:pt>
                <c:pt idx="5469">
                  <c:v>389.3430423435143</c:v>
                </c:pt>
                <c:pt idx="5470">
                  <c:v>1.7382980604452314E-2</c:v>
                </c:pt>
                <c:pt idx="5471">
                  <c:v>185.25423884644306</c:v>
                </c:pt>
                <c:pt idx="5472">
                  <c:v>226.60001196899088</c:v>
                </c:pt>
                <c:pt idx="5473">
                  <c:v>96.606555456115075</c:v>
                </c:pt>
                <c:pt idx="5474">
                  <c:v>319.3028563191067</c:v>
                </c:pt>
                <c:pt idx="5475">
                  <c:v>112.93629058200895</c:v>
                </c:pt>
                <c:pt idx="5476">
                  <c:v>588.13618525994912</c:v>
                </c:pt>
                <c:pt idx="5477">
                  <c:v>-377.4293843769924</c:v>
                </c:pt>
                <c:pt idx="5478">
                  <c:v>-298.63531204658045</c:v>
                </c:pt>
                <c:pt idx="5479">
                  <c:v>-420.52017701144291</c:v>
                </c:pt>
                <c:pt idx="5480">
                  <c:v>540.24882588101286</c:v>
                </c:pt>
                <c:pt idx="5481">
                  <c:v>337.1115776226884</c:v>
                </c:pt>
                <c:pt idx="5482">
                  <c:v>376.07728420928208</c:v>
                </c:pt>
                <c:pt idx="5483">
                  <c:v>72.746316010255214</c:v>
                </c:pt>
                <c:pt idx="5484">
                  <c:v>-57.365616394738709</c:v>
                </c:pt>
                <c:pt idx="5485">
                  <c:v>-83.065563079547246</c:v>
                </c:pt>
                <c:pt idx="5486">
                  <c:v>245.18105713174555</c:v>
                </c:pt>
                <c:pt idx="5487">
                  <c:v>-25.921983167851522</c:v>
                </c:pt>
                <c:pt idx="5488">
                  <c:v>-675.98552361317161</c:v>
                </c:pt>
                <c:pt idx="5489">
                  <c:v>-18.815471473501702</c:v>
                </c:pt>
                <c:pt idx="5490">
                  <c:v>417.4705081729694</c:v>
                </c:pt>
                <c:pt idx="5491">
                  <c:v>-85.538917196774946</c:v>
                </c:pt>
                <c:pt idx="5492">
                  <c:v>-381.77873141864484</c:v>
                </c:pt>
                <c:pt idx="5493">
                  <c:v>159.21988417002467</c:v>
                </c:pt>
                <c:pt idx="5494">
                  <c:v>73.106290252095675</c:v>
                </c:pt>
                <c:pt idx="5495">
                  <c:v>243.23486688153196</c:v>
                </c:pt>
                <c:pt idx="5496">
                  <c:v>-470.05882886853169</c:v>
                </c:pt>
                <c:pt idx="5497">
                  <c:v>177.26227257174764</c:v>
                </c:pt>
                <c:pt idx="5498">
                  <c:v>-727.31262311932119</c:v>
                </c:pt>
                <c:pt idx="5499">
                  <c:v>-257.69341091416891</c:v>
                </c:pt>
                <c:pt idx="5500">
                  <c:v>-182.56387589562087</c:v>
                </c:pt>
                <c:pt idx="5501">
                  <c:v>49.969717562110873</c:v>
                </c:pt>
                <c:pt idx="5502">
                  <c:v>94.077289894835417</c:v>
                </c:pt>
                <c:pt idx="5503">
                  <c:v>351.72908010440631</c:v>
                </c:pt>
                <c:pt idx="5504">
                  <c:v>159.61401564554723</c:v>
                </c:pt>
                <c:pt idx="5505">
                  <c:v>104.64379082496794</c:v>
                </c:pt>
                <c:pt idx="5506">
                  <c:v>423.3702100801861</c:v>
                </c:pt>
                <c:pt idx="5507">
                  <c:v>-856.61287283461547</c:v>
                </c:pt>
                <c:pt idx="5508">
                  <c:v>-38.195731841450822</c:v>
                </c:pt>
                <c:pt idx="5509">
                  <c:v>-317.28454202664182</c:v>
                </c:pt>
                <c:pt idx="5510">
                  <c:v>-364.65284411393577</c:v>
                </c:pt>
                <c:pt idx="5511">
                  <c:v>-337.25279892721346</c:v>
                </c:pt>
                <c:pt idx="5512">
                  <c:v>-1031.1727319606634</c:v>
                </c:pt>
                <c:pt idx="5513">
                  <c:v>754.08184239549212</c:v>
                </c:pt>
                <c:pt idx="5514">
                  <c:v>-115.73456598062182</c:v>
                </c:pt>
                <c:pt idx="5515">
                  <c:v>-116.82052669697282</c:v>
                </c:pt>
                <c:pt idx="5516">
                  <c:v>212.69856141627554</c:v>
                </c:pt>
                <c:pt idx="5517">
                  <c:v>339.76840533815209</c:v>
                </c:pt>
                <c:pt idx="5518">
                  <c:v>-1223.4818975500521</c:v>
                </c:pt>
                <c:pt idx="5519">
                  <c:v>-136.97701592901444</c:v>
                </c:pt>
                <c:pt idx="5520">
                  <c:v>143.04038968205509</c:v>
                </c:pt>
                <c:pt idx="5521">
                  <c:v>629.42133134722462</c:v>
                </c:pt>
                <c:pt idx="5522">
                  <c:v>-107.89874119696515</c:v>
                </c:pt>
                <c:pt idx="5523">
                  <c:v>9.0133687981824551</c:v>
                </c:pt>
                <c:pt idx="5524">
                  <c:v>113.18168067125384</c:v>
                </c:pt>
                <c:pt idx="5525">
                  <c:v>1297.4394687408185</c:v>
                </c:pt>
                <c:pt idx="5526">
                  <c:v>-513.40671150589833</c:v>
                </c:pt>
                <c:pt idx="5527">
                  <c:v>620.01560378492775</c:v>
                </c:pt>
                <c:pt idx="5528">
                  <c:v>-685.57561169682913</c:v>
                </c:pt>
                <c:pt idx="5529">
                  <c:v>-189.43302861863503</c:v>
                </c:pt>
                <c:pt idx="5530">
                  <c:v>-633.25394924363104</c:v>
                </c:pt>
                <c:pt idx="5531">
                  <c:v>-229.05104599634797</c:v>
                </c:pt>
                <c:pt idx="5532">
                  <c:v>230.69533578190669</c:v>
                </c:pt>
                <c:pt idx="5533">
                  <c:v>1813.1299153117561</c:v>
                </c:pt>
                <c:pt idx="5534">
                  <c:v>1373.8390298949589</c:v>
                </c:pt>
                <c:pt idx="5535">
                  <c:v>-190.22617542365833</c:v>
                </c:pt>
                <c:pt idx="5536">
                  <c:v>155.09202044891072</c:v>
                </c:pt>
                <c:pt idx="5537">
                  <c:v>56.38871036473256</c:v>
                </c:pt>
                <c:pt idx="5538">
                  <c:v>-1043.0946288293767</c:v>
                </c:pt>
                <c:pt idx="5539">
                  <c:v>62.417466826492728</c:v>
                </c:pt>
                <c:pt idx="5540">
                  <c:v>98.065129005945892</c:v>
                </c:pt>
                <c:pt idx="5541">
                  <c:v>708.74163978069942</c:v>
                </c:pt>
                <c:pt idx="5542">
                  <c:v>329.0716053303172</c:v>
                </c:pt>
                <c:pt idx="5543">
                  <c:v>2.2516802133745841</c:v>
                </c:pt>
                <c:pt idx="5544">
                  <c:v>-175.204998951589</c:v>
                </c:pt>
                <c:pt idx="5545">
                  <c:v>-661.72387473509934</c:v>
                </c:pt>
                <c:pt idx="5546">
                  <c:v>42.729690008443697</c:v>
                </c:pt>
                <c:pt idx="5547">
                  <c:v>-913.67899385523469</c:v>
                </c:pt>
                <c:pt idx="5548">
                  <c:v>67.12479078484057</c:v>
                </c:pt>
                <c:pt idx="5549">
                  <c:v>1600.3937999861259</c:v>
                </c:pt>
                <c:pt idx="5550">
                  <c:v>-297.81765888917471</c:v>
                </c:pt>
                <c:pt idx="5551">
                  <c:v>337.62034668848418</c:v>
                </c:pt>
                <c:pt idx="5552">
                  <c:v>399.87242790377923</c:v>
                </c:pt>
                <c:pt idx="5553">
                  <c:v>-243.11654913625034</c:v>
                </c:pt>
                <c:pt idx="5554">
                  <c:v>1580.0299425069791</c:v>
                </c:pt>
                <c:pt idx="5555">
                  <c:v>-248.71127823246877</c:v>
                </c:pt>
                <c:pt idx="5556">
                  <c:v>-1037.1957129124835</c:v>
                </c:pt>
                <c:pt idx="5557">
                  <c:v>214.64293346220074</c:v>
                </c:pt>
                <c:pt idx="5558">
                  <c:v>256.5427359817736</c:v>
                </c:pt>
                <c:pt idx="5559">
                  <c:v>-157.05801167774734</c:v>
                </c:pt>
                <c:pt idx="5560">
                  <c:v>34.586595601600038</c:v>
                </c:pt>
                <c:pt idx="5561">
                  <c:v>-480.47820573295303</c:v>
                </c:pt>
                <c:pt idx="5562">
                  <c:v>296.71961650978028</c:v>
                </c:pt>
                <c:pt idx="5563">
                  <c:v>-45.584709152278037</c:v>
                </c:pt>
                <c:pt idx="5564">
                  <c:v>145.00877452252996</c:v>
                </c:pt>
                <c:pt idx="5565">
                  <c:v>113.91931770628025</c:v>
                </c:pt>
                <c:pt idx="5566">
                  <c:v>-1453.5041146997887</c:v>
                </c:pt>
                <c:pt idx="5567">
                  <c:v>-3217.7649033870875</c:v>
                </c:pt>
                <c:pt idx="5568">
                  <c:v>-970.37139024055705</c:v>
                </c:pt>
                <c:pt idx="5569">
                  <c:v>301.82944315789427</c:v>
                </c:pt>
                <c:pt idx="5570">
                  <c:v>53.542480324215376</c:v>
                </c:pt>
                <c:pt idx="5571">
                  <c:v>-442.29838906199757</c:v>
                </c:pt>
                <c:pt idx="5572">
                  <c:v>388.33920714927535</c:v>
                </c:pt>
                <c:pt idx="5573">
                  <c:v>141.20008295319974</c:v>
                </c:pt>
                <c:pt idx="5574">
                  <c:v>-264.04834006298711</c:v>
                </c:pt>
                <c:pt idx="5575">
                  <c:v>472.6583226009916</c:v>
                </c:pt>
                <c:pt idx="5576">
                  <c:v>-746.57886035131833</c:v>
                </c:pt>
                <c:pt idx="5577">
                  <c:v>-278.49580777945357</c:v>
                </c:pt>
                <c:pt idx="5578">
                  <c:v>-77.788298628451003</c:v>
                </c:pt>
                <c:pt idx="5579">
                  <c:v>-314.10151603393342</c:v>
                </c:pt>
                <c:pt idx="5580">
                  <c:v>415.07674227039217</c:v>
                </c:pt>
                <c:pt idx="5581">
                  <c:v>-38.020982056217463</c:v>
                </c:pt>
                <c:pt idx="5582">
                  <c:v>-163.26704228513836</c:v>
                </c:pt>
                <c:pt idx="5583">
                  <c:v>334.29888034388114</c:v>
                </c:pt>
                <c:pt idx="5584">
                  <c:v>-100.08130631851373</c:v>
                </c:pt>
                <c:pt idx="5585">
                  <c:v>246.69550461490212</c:v>
                </c:pt>
                <c:pt idx="5586">
                  <c:v>278.90430641361183</c:v>
                </c:pt>
                <c:pt idx="5587">
                  <c:v>-52.121774306252746</c:v>
                </c:pt>
                <c:pt idx="5588">
                  <c:v>-1059.4073665581755</c:v>
                </c:pt>
                <c:pt idx="5589">
                  <c:v>81.388924620650414</c:v>
                </c:pt>
                <c:pt idx="5590">
                  <c:v>641.74739473058833</c:v>
                </c:pt>
                <c:pt idx="5591">
                  <c:v>204.83419247389133</c:v>
                </c:pt>
                <c:pt idx="5592">
                  <c:v>455.22437334449421</c:v>
                </c:pt>
                <c:pt idx="5593">
                  <c:v>-56.768890525454879</c:v>
                </c:pt>
                <c:pt idx="5594">
                  <c:v>911.30903886657211</c:v>
                </c:pt>
                <c:pt idx="5595">
                  <c:v>12.056977958512562</c:v>
                </c:pt>
                <c:pt idx="5596">
                  <c:v>299.38335346024996</c:v>
                </c:pt>
                <c:pt idx="5597">
                  <c:v>729.44776889398599</c:v>
                </c:pt>
                <c:pt idx="5598">
                  <c:v>-767.64269241524244</c:v>
                </c:pt>
                <c:pt idx="5599">
                  <c:v>-27.827041530449719</c:v>
                </c:pt>
                <c:pt idx="5600">
                  <c:v>-1638.5147320068841</c:v>
                </c:pt>
                <c:pt idx="5601">
                  <c:v>42.802533658901893</c:v>
                </c:pt>
                <c:pt idx="5602">
                  <c:v>-77.47061293289471</c:v>
                </c:pt>
                <c:pt idx="5603">
                  <c:v>107.35091935772334</c:v>
                </c:pt>
                <c:pt idx="5604">
                  <c:v>-5.8772258724814037</c:v>
                </c:pt>
                <c:pt idx="5605">
                  <c:v>123.53057850982896</c:v>
                </c:pt>
                <c:pt idx="5606">
                  <c:v>186.38350024557008</c:v>
                </c:pt>
                <c:pt idx="5607">
                  <c:v>170.06140699877471</c:v>
                </c:pt>
                <c:pt idx="5608">
                  <c:v>-22.310079193993033</c:v>
                </c:pt>
                <c:pt idx="5609">
                  <c:v>467.11358017858561</c:v>
                </c:pt>
                <c:pt idx="5610">
                  <c:v>-176.26859332622394</c:v>
                </c:pt>
                <c:pt idx="5611">
                  <c:v>-329.53551745398977</c:v>
                </c:pt>
                <c:pt idx="5612">
                  <c:v>-119.16309683461225</c:v>
                </c:pt>
                <c:pt idx="5613">
                  <c:v>302.67719619361003</c:v>
                </c:pt>
                <c:pt idx="5614">
                  <c:v>-523.2576402529412</c:v>
                </c:pt>
                <c:pt idx="5615">
                  <c:v>211.66029449939106</c:v>
                </c:pt>
                <c:pt idx="5616">
                  <c:v>-253.25444284422247</c:v>
                </c:pt>
                <c:pt idx="5617">
                  <c:v>-56.617913355299379</c:v>
                </c:pt>
                <c:pt idx="5618">
                  <c:v>643.50729213582281</c:v>
                </c:pt>
                <c:pt idx="5619">
                  <c:v>-289.80664094068243</c:v>
                </c:pt>
                <c:pt idx="5620">
                  <c:v>-1116.9877233527868</c:v>
                </c:pt>
                <c:pt idx="5621">
                  <c:v>-548.76310020088022</c:v>
                </c:pt>
                <c:pt idx="5622">
                  <c:v>-660.57431676057649</c:v>
                </c:pt>
                <c:pt idx="5623">
                  <c:v>225.11848858755002</c:v>
                </c:pt>
                <c:pt idx="5624">
                  <c:v>734.98238025100522</c:v>
                </c:pt>
                <c:pt idx="5625">
                  <c:v>-192.75212868192739</c:v>
                </c:pt>
                <c:pt idx="5626">
                  <c:v>-584.9087306868048</c:v>
                </c:pt>
                <c:pt idx="5627">
                  <c:v>-346.73243581225836</c:v>
                </c:pt>
                <c:pt idx="5628">
                  <c:v>321.58208530321508</c:v>
                </c:pt>
                <c:pt idx="5629">
                  <c:v>7.5902654253593482</c:v>
                </c:pt>
                <c:pt idx="5630">
                  <c:v>-126.84115646939517</c:v>
                </c:pt>
                <c:pt idx="5631">
                  <c:v>54.097612485786613</c:v>
                </c:pt>
                <c:pt idx="5632">
                  <c:v>-25.581708708258702</c:v>
                </c:pt>
                <c:pt idx="5633">
                  <c:v>-450.20754469883332</c:v>
                </c:pt>
                <c:pt idx="5634">
                  <c:v>378.589224867967</c:v>
                </c:pt>
                <c:pt idx="5635">
                  <c:v>-27.298999893051359</c:v>
                </c:pt>
                <c:pt idx="5636">
                  <c:v>400.62945154283125</c:v>
                </c:pt>
                <c:pt idx="5637">
                  <c:v>-651.31538722254891</c:v>
                </c:pt>
                <c:pt idx="5638">
                  <c:v>-2188.0260191203456</c:v>
                </c:pt>
                <c:pt idx="5639">
                  <c:v>161.12882826673081</c:v>
                </c:pt>
                <c:pt idx="5640">
                  <c:v>322.85874216440789</c:v>
                </c:pt>
                <c:pt idx="5641">
                  <c:v>349.76564235344449</c:v>
                </c:pt>
                <c:pt idx="5642">
                  <c:v>39.910557775875304</c:v>
                </c:pt>
                <c:pt idx="5643">
                  <c:v>493.53923401931445</c:v>
                </c:pt>
                <c:pt idx="5644">
                  <c:v>-25.64574017843961</c:v>
                </c:pt>
                <c:pt idx="5645">
                  <c:v>-549.23827836991109</c:v>
                </c:pt>
                <c:pt idx="5646">
                  <c:v>38.791015108473516</c:v>
                </c:pt>
                <c:pt idx="5647">
                  <c:v>-743.883630581749</c:v>
                </c:pt>
                <c:pt idx="5648">
                  <c:v>9.5820669334493687</c:v>
                </c:pt>
                <c:pt idx="5649">
                  <c:v>-601.11955290139485</c:v>
                </c:pt>
                <c:pt idx="5650">
                  <c:v>-588.12987410442224</c:v>
                </c:pt>
                <c:pt idx="5651">
                  <c:v>-289.75529150067291</c:v>
                </c:pt>
                <c:pt idx="5652">
                  <c:v>582.55282389273589</c:v>
                </c:pt>
                <c:pt idx="5653">
                  <c:v>197.0632781640536</c:v>
                </c:pt>
                <c:pt idx="5654">
                  <c:v>-274.71293965421796</c:v>
                </c:pt>
                <c:pt idx="5655">
                  <c:v>-67.711918551412509</c:v>
                </c:pt>
                <c:pt idx="5656">
                  <c:v>829.51234863069885</c:v>
                </c:pt>
                <c:pt idx="5657">
                  <c:v>158.51031825194832</c:v>
                </c:pt>
                <c:pt idx="5658">
                  <c:v>692.14890301238029</c:v>
                </c:pt>
                <c:pt idx="5659">
                  <c:v>-16.07202658158576</c:v>
                </c:pt>
                <c:pt idx="5660">
                  <c:v>-270.883263805772</c:v>
                </c:pt>
                <c:pt idx="5661">
                  <c:v>-132.24958985005742</c:v>
                </c:pt>
                <c:pt idx="5662">
                  <c:v>-701.62820574633861</c:v>
                </c:pt>
                <c:pt idx="5663">
                  <c:v>-842.76657561555862</c:v>
                </c:pt>
                <c:pt idx="5664">
                  <c:v>-452.44583132302637</c:v>
                </c:pt>
                <c:pt idx="5665">
                  <c:v>-1516.9093662023406</c:v>
                </c:pt>
                <c:pt idx="5666">
                  <c:v>-429.7033771022966</c:v>
                </c:pt>
                <c:pt idx="5667">
                  <c:v>-178.40738771222209</c:v>
                </c:pt>
                <c:pt idx="5668">
                  <c:v>-195.37509159934075</c:v>
                </c:pt>
                <c:pt idx="5669">
                  <c:v>460.3178043126718</c:v>
                </c:pt>
                <c:pt idx="5670">
                  <c:v>575.71027163162614</c:v>
                </c:pt>
                <c:pt idx="5671">
                  <c:v>-15.179021802588181</c:v>
                </c:pt>
                <c:pt idx="5672">
                  <c:v>246.93616930898861</c:v>
                </c:pt>
                <c:pt idx="5673">
                  <c:v>501.61293172746093</c:v>
                </c:pt>
                <c:pt idx="5674">
                  <c:v>910.35263152081257</c:v>
                </c:pt>
                <c:pt idx="5675">
                  <c:v>-80.95110158747957</c:v>
                </c:pt>
                <c:pt idx="5676">
                  <c:v>927.00959833318848</c:v>
                </c:pt>
                <c:pt idx="5677">
                  <c:v>-531.99412327402661</c:v>
                </c:pt>
                <c:pt idx="5678">
                  <c:v>-440.25319416057437</c:v>
                </c:pt>
                <c:pt idx="5679">
                  <c:v>-190.16657136000367</c:v>
                </c:pt>
                <c:pt idx="5680">
                  <c:v>-270.63974323845139</c:v>
                </c:pt>
                <c:pt idx="5681">
                  <c:v>437.67079746992044</c:v>
                </c:pt>
                <c:pt idx="5682">
                  <c:v>115.89728403424738</c:v>
                </c:pt>
                <c:pt idx="5683">
                  <c:v>971.43196088022637</c:v>
                </c:pt>
                <c:pt idx="5684">
                  <c:v>343.77352674761505</c:v>
                </c:pt>
                <c:pt idx="5685">
                  <c:v>533.74512194124122</c:v>
                </c:pt>
                <c:pt idx="5686">
                  <c:v>-2039.3833203153513</c:v>
                </c:pt>
                <c:pt idx="5687">
                  <c:v>316.79670385732015</c:v>
                </c:pt>
                <c:pt idx="5688">
                  <c:v>-765.8402332724113</c:v>
                </c:pt>
                <c:pt idx="5689">
                  <c:v>123.18577851902512</c:v>
                </c:pt>
                <c:pt idx="5690">
                  <c:v>-193.49044796801405</c:v>
                </c:pt>
                <c:pt idx="5691">
                  <c:v>-766.15061051303792</c:v>
                </c:pt>
                <c:pt idx="5692">
                  <c:v>129.35479518236411</c:v>
                </c:pt>
                <c:pt idx="5693">
                  <c:v>205.8305122596546</c:v>
                </c:pt>
                <c:pt idx="5694">
                  <c:v>1434.2154721132088</c:v>
                </c:pt>
                <c:pt idx="5695">
                  <c:v>266.65648488602255</c:v>
                </c:pt>
                <c:pt idx="5696">
                  <c:v>-292.99226324760139</c:v>
                </c:pt>
                <c:pt idx="5697">
                  <c:v>292.77412014184893</c:v>
                </c:pt>
                <c:pt idx="5698">
                  <c:v>562.06115766960829</c:v>
                </c:pt>
                <c:pt idx="5699">
                  <c:v>471.35482969943314</c:v>
                </c:pt>
                <c:pt idx="5700">
                  <c:v>-447.71822251073127</c:v>
                </c:pt>
                <c:pt idx="5701">
                  <c:v>91.994812907487358</c:v>
                </c:pt>
                <c:pt idx="5702">
                  <c:v>-77.673853236071636</c:v>
                </c:pt>
                <c:pt idx="5703">
                  <c:v>122.25867912217348</c:v>
                </c:pt>
                <c:pt idx="5704">
                  <c:v>772.24319505787741</c:v>
                </c:pt>
                <c:pt idx="5705">
                  <c:v>-750.40709790242045</c:v>
                </c:pt>
                <c:pt idx="5706">
                  <c:v>604.83559018435494</c:v>
                </c:pt>
                <c:pt idx="5707">
                  <c:v>28.025330589127748</c:v>
                </c:pt>
                <c:pt idx="5708">
                  <c:v>-1249.0375108712608</c:v>
                </c:pt>
                <c:pt idx="5709">
                  <c:v>255.75936451780785</c:v>
                </c:pt>
                <c:pt idx="5710">
                  <c:v>548.17809118401442</c:v>
                </c:pt>
                <c:pt idx="5711">
                  <c:v>-610.53992352309433</c:v>
                </c:pt>
                <c:pt idx="5712">
                  <c:v>-1482.0173652543626</c:v>
                </c:pt>
                <c:pt idx="5713">
                  <c:v>-605.15264429057402</c:v>
                </c:pt>
                <c:pt idx="5714">
                  <c:v>-1132.260005381358</c:v>
                </c:pt>
                <c:pt idx="5715">
                  <c:v>806.33955064500583</c:v>
                </c:pt>
                <c:pt idx="5716">
                  <c:v>443.03237663645405</c:v>
                </c:pt>
                <c:pt idx="5717">
                  <c:v>97.217685419311238</c:v>
                </c:pt>
                <c:pt idx="5718">
                  <c:v>-611.72850261074973</c:v>
                </c:pt>
                <c:pt idx="5719">
                  <c:v>-269.10603092479687</c:v>
                </c:pt>
                <c:pt idx="5720">
                  <c:v>541.56572249547594</c:v>
                </c:pt>
                <c:pt idx="5721">
                  <c:v>-377.74135405266611</c:v>
                </c:pt>
                <c:pt idx="5722">
                  <c:v>-417.07547526817507</c:v>
                </c:pt>
                <c:pt idx="5723">
                  <c:v>-1555.9255902707569</c:v>
                </c:pt>
                <c:pt idx="5724">
                  <c:v>-193.67844011561237</c:v>
                </c:pt>
                <c:pt idx="5725">
                  <c:v>-78.698215861507379</c:v>
                </c:pt>
                <c:pt idx="5726">
                  <c:v>-694.96282609546279</c:v>
                </c:pt>
                <c:pt idx="5727">
                  <c:v>-7.4263476497108059</c:v>
                </c:pt>
                <c:pt idx="5728">
                  <c:v>40.958228520749572</c:v>
                </c:pt>
                <c:pt idx="5729">
                  <c:v>224.44972069858977</c:v>
                </c:pt>
                <c:pt idx="5730">
                  <c:v>921.88260015413402</c:v>
                </c:pt>
                <c:pt idx="5731">
                  <c:v>-1381.2362192081621</c:v>
                </c:pt>
                <c:pt idx="5732">
                  <c:v>-752.83583316228942</c:v>
                </c:pt>
                <c:pt idx="5733">
                  <c:v>-157.84401537198096</c:v>
                </c:pt>
                <c:pt idx="5734">
                  <c:v>165.56227122725568</c:v>
                </c:pt>
                <c:pt idx="5735">
                  <c:v>95.576933444145652</c:v>
                </c:pt>
                <c:pt idx="5736">
                  <c:v>233.46381538767969</c:v>
                </c:pt>
                <c:pt idx="5737">
                  <c:v>-117.28640173174881</c:v>
                </c:pt>
                <c:pt idx="5738">
                  <c:v>-283.36857534560897</c:v>
                </c:pt>
                <c:pt idx="5739">
                  <c:v>1025.6003356096307</c:v>
                </c:pt>
                <c:pt idx="5740">
                  <c:v>237.40248622039439</c:v>
                </c:pt>
                <c:pt idx="5741">
                  <c:v>174.10679395855846</c:v>
                </c:pt>
                <c:pt idx="5742">
                  <c:v>-520.62635809169706</c:v>
                </c:pt>
                <c:pt idx="5743">
                  <c:v>-549.94310012310939</c:v>
                </c:pt>
                <c:pt idx="5744">
                  <c:v>-641.65716544578663</c:v>
                </c:pt>
                <c:pt idx="5745">
                  <c:v>-361.02985955973054</c:v>
                </c:pt>
                <c:pt idx="5746">
                  <c:v>-497.17346540691028</c:v>
                </c:pt>
                <c:pt idx="5747">
                  <c:v>-240.86995787429487</c:v>
                </c:pt>
                <c:pt idx="5748">
                  <c:v>318.45245011603367</c:v>
                </c:pt>
                <c:pt idx="5749">
                  <c:v>-172.33349702056762</c:v>
                </c:pt>
                <c:pt idx="5750">
                  <c:v>234.7962106087582</c:v>
                </c:pt>
                <c:pt idx="5751">
                  <c:v>86.87143749574966</c:v>
                </c:pt>
                <c:pt idx="5752">
                  <c:v>-407.76045956659027</c:v>
                </c:pt>
                <c:pt idx="5753">
                  <c:v>-264.01554687488033</c:v>
                </c:pt>
                <c:pt idx="5754">
                  <c:v>-27.45613666176223</c:v>
                </c:pt>
                <c:pt idx="5755">
                  <c:v>706.68828077090143</c:v>
                </c:pt>
                <c:pt idx="5756">
                  <c:v>141.53550742338439</c:v>
                </c:pt>
                <c:pt idx="5757">
                  <c:v>-195.40995264210665</c:v>
                </c:pt>
                <c:pt idx="5758">
                  <c:v>27.761719637810074</c:v>
                </c:pt>
                <c:pt idx="5759">
                  <c:v>-575.50771932184307</c:v>
                </c:pt>
                <c:pt idx="5760">
                  <c:v>-202.1751782687179</c:v>
                </c:pt>
                <c:pt idx="5761">
                  <c:v>770.82624234377408</c:v>
                </c:pt>
                <c:pt idx="5762">
                  <c:v>-86.84114131080446</c:v>
                </c:pt>
                <c:pt idx="5763">
                  <c:v>593.70608223557497</c:v>
                </c:pt>
                <c:pt idx="5764">
                  <c:v>606.97292757352648</c:v>
                </c:pt>
                <c:pt idx="5765">
                  <c:v>615.58145563041285</c:v>
                </c:pt>
                <c:pt idx="5766">
                  <c:v>334.38586057722296</c:v>
                </c:pt>
                <c:pt idx="5767">
                  <c:v>182.34942353989686</c:v>
                </c:pt>
                <c:pt idx="5768">
                  <c:v>341.16204700464186</c:v>
                </c:pt>
                <c:pt idx="5769">
                  <c:v>501.66678068623241</c:v>
                </c:pt>
                <c:pt idx="5770">
                  <c:v>-684.4558335484121</c:v>
                </c:pt>
                <c:pt idx="5771">
                  <c:v>-67.946635657785237</c:v>
                </c:pt>
                <c:pt idx="5772">
                  <c:v>-582.67911642022818</c:v>
                </c:pt>
                <c:pt idx="5773">
                  <c:v>-60.394815633157236</c:v>
                </c:pt>
                <c:pt idx="5774">
                  <c:v>475.87357382259495</c:v>
                </c:pt>
                <c:pt idx="5775">
                  <c:v>-457.40744833395036</c:v>
                </c:pt>
                <c:pt idx="5776">
                  <c:v>-451.88893301667599</c:v>
                </c:pt>
                <c:pt idx="5777">
                  <c:v>77.174248865900154</c:v>
                </c:pt>
                <c:pt idx="5778">
                  <c:v>-771.23108008854638</c:v>
                </c:pt>
                <c:pt idx="5779">
                  <c:v>-4.1720929096438795</c:v>
                </c:pt>
                <c:pt idx="5780">
                  <c:v>-273.49497522190313</c:v>
                </c:pt>
                <c:pt idx="5781">
                  <c:v>113.15098727070222</c:v>
                </c:pt>
                <c:pt idx="5782">
                  <c:v>-216.67006586122238</c:v>
                </c:pt>
                <c:pt idx="5783">
                  <c:v>-263.27264288320725</c:v>
                </c:pt>
                <c:pt idx="5784">
                  <c:v>-59.541634030611931</c:v>
                </c:pt>
                <c:pt idx="5785">
                  <c:v>20.828676162295551</c:v>
                </c:pt>
                <c:pt idx="5786">
                  <c:v>-253.80702026218887</c:v>
                </c:pt>
                <c:pt idx="5787">
                  <c:v>-357.61307911661925</c:v>
                </c:pt>
                <c:pt idx="5788">
                  <c:v>243.71574572826717</c:v>
                </c:pt>
                <c:pt idx="5789">
                  <c:v>255.59438974664909</c:v>
                </c:pt>
                <c:pt idx="5790">
                  <c:v>-36.752432033032619</c:v>
                </c:pt>
                <c:pt idx="5791">
                  <c:v>184.39053858069701</c:v>
                </c:pt>
                <c:pt idx="5792">
                  <c:v>639.60175181186059</c:v>
                </c:pt>
                <c:pt idx="5793">
                  <c:v>207.66479947744847</c:v>
                </c:pt>
                <c:pt idx="5794">
                  <c:v>689.65616193260121</c:v>
                </c:pt>
                <c:pt idx="5795">
                  <c:v>-419.48758029629857</c:v>
                </c:pt>
                <c:pt idx="5796">
                  <c:v>361.13766019091736</c:v>
                </c:pt>
                <c:pt idx="5797">
                  <c:v>196.25143832495633</c:v>
                </c:pt>
                <c:pt idx="5798">
                  <c:v>294.98089664442864</c:v>
                </c:pt>
                <c:pt idx="5799">
                  <c:v>-1015.0694599564904</c:v>
                </c:pt>
                <c:pt idx="5800">
                  <c:v>91.00112403494586</c:v>
                </c:pt>
                <c:pt idx="5801">
                  <c:v>485.16891482939445</c:v>
                </c:pt>
                <c:pt idx="5802">
                  <c:v>507.29945031255619</c:v>
                </c:pt>
                <c:pt idx="5803">
                  <c:v>-1068.2462107215147</c:v>
                </c:pt>
                <c:pt idx="5804">
                  <c:v>-288.17085678868943</c:v>
                </c:pt>
                <c:pt idx="5805">
                  <c:v>34.25949094329053</c:v>
                </c:pt>
                <c:pt idx="5806">
                  <c:v>8.5123191809190075</c:v>
                </c:pt>
                <c:pt idx="5807">
                  <c:v>-338.55062010613528</c:v>
                </c:pt>
                <c:pt idx="5808">
                  <c:v>42.156355093728564</c:v>
                </c:pt>
                <c:pt idx="5809">
                  <c:v>-176.09598339984416</c:v>
                </c:pt>
                <c:pt idx="5810">
                  <c:v>29.463477182350289</c:v>
                </c:pt>
                <c:pt idx="5811">
                  <c:v>-1512.1861311731354</c:v>
                </c:pt>
                <c:pt idx="5812">
                  <c:v>-573.21329059826803</c:v>
                </c:pt>
                <c:pt idx="5813">
                  <c:v>-740.53080090795561</c:v>
                </c:pt>
                <c:pt idx="5814">
                  <c:v>-4.1108831495117784</c:v>
                </c:pt>
                <c:pt idx="5815">
                  <c:v>587.86899510572493</c:v>
                </c:pt>
                <c:pt idx="5816">
                  <c:v>-312.68207085704671</c:v>
                </c:pt>
                <c:pt idx="5817">
                  <c:v>291.38568235054333</c:v>
                </c:pt>
                <c:pt idx="5818">
                  <c:v>-168.3732015055898</c:v>
                </c:pt>
                <c:pt idx="5819">
                  <c:v>72.984132037836389</c:v>
                </c:pt>
                <c:pt idx="5820">
                  <c:v>290.61780796587709</c:v>
                </c:pt>
                <c:pt idx="5821">
                  <c:v>-1038.4806908708438</c:v>
                </c:pt>
                <c:pt idx="5822">
                  <c:v>327.07717901329784</c:v>
                </c:pt>
                <c:pt idx="5823">
                  <c:v>-1291.6469699075753</c:v>
                </c:pt>
                <c:pt idx="5824">
                  <c:v>-57.615653050837409</c:v>
                </c:pt>
                <c:pt idx="5825">
                  <c:v>342.88470750414808</c:v>
                </c:pt>
                <c:pt idx="5826">
                  <c:v>-426.19311407018222</c:v>
                </c:pt>
                <c:pt idx="5827">
                  <c:v>-922.2945855209764</c:v>
                </c:pt>
                <c:pt idx="5828">
                  <c:v>-194.92166837584853</c:v>
                </c:pt>
                <c:pt idx="5829">
                  <c:v>164.6310304208514</c:v>
                </c:pt>
                <c:pt idx="5830">
                  <c:v>-145.17762035108831</c:v>
                </c:pt>
                <c:pt idx="5831">
                  <c:v>-780.633574042894</c:v>
                </c:pt>
                <c:pt idx="5832">
                  <c:v>-904.6608640889483</c:v>
                </c:pt>
                <c:pt idx="5833">
                  <c:v>-43.485739423284031</c:v>
                </c:pt>
                <c:pt idx="5834">
                  <c:v>244.6982030850437</c:v>
                </c:pt>
                <c:pt idx="5835">
                  <c:v>-16.97855190028713</c:v>
                </c:pt>
                <c:pt idx="5836">
                  <c:v>-1465.0690097394827</c:v>
                </c:pt>
                <c:pt idx="5837">
                  <c:v>-92.396082575072342</c:v>
                </c:pt>
                <c:pt idx="5838">
                  <c:v>383.10132161789716</c:v>
                </c:pt>
                <c:pt idx="5839">
                  <c:v>382.56977789393932</c:v>
                </c:pt>
                <c:pt idx="5840">
                  <c:v>-174.51599752411403</c:v>
                </c:pt>
                <c:pt idx="5841">
                  <c:v>447.0069995131837</c:v>
                </c:pt>
                <c:pt idx="5842">
                  <c:v>-64.246215931611232</c:v>
                </c:pt>
                <c:pt idx="5843">
                  <c:v>122.56462410494123</c:v>
                </c:pt>
                <c:pt idx="5844">
                  <c:v>360.11372776532403</c:v>
                </c:pt>
                <c:pt idx="5845">
                  <c:v>266.96425228706858</c:v>
                </c:pt>
                <c:pt idx="5846">
                  <c:v>-465.08922436843841</c:v>
                </c:pt>
                <c:pt idx="5847">
                  <c:v>-2109.4918399068602</c:v>
                </c:pt>
                <c:pt idx="5848">
                  <c:v>-106.89413198995453</c:v>
                </c:pt>
                <c:pt idx="5849">
                  <c:v>-678.34421202169824</c:v>
                </c:pt>
                <c:pt idx="5850">
                  <c:v>87.137651734891278</c:v>
                </c:pt>
                <c:pt idx="5851">
                  <c:v>-242.30350083044232</c:v>
                </c:pt>
                <c:pt idx="5852">
                  <c:v>-70.913690227399456</c:v>
                </c:pt>
                <c:pt idx="5853">
                  <c:v>42.179937418791724</c:v>
                </c:pt>
                <c:pt idx="5854">
                  <c:v>502.94204841444252</c:v>
                </c:pt>
                <c:pt idx="5855">
                  <c:v>-1310.420792325599</c:v>
                </c:pt>
                <c:pt idx="5856">
                  <c:v>117.93318314648809</c:v>
                </c:pt>
                <c:pt idx="5857">
                  <c:v>-287.58529731368117</c:v>
                </c:pt>
                <c:pt idx="5858">
                  <c:v>527.66827313859153</c:v>
                </c:pt>
                <c:pt idx="5859">
                  <c:v>-173.37339026394898</c:v>
                </c:pt>
                <c:pt idx="5860">
                  <c:v>-309.48658620991228</c:v>
                </c:pt>
                <c:pt idx="5861">
                  <c:v>404.57981050127819</c:v>
                </c:pt>
                <c:pt idx="5862">
                  <c:v>679.53179818182912</c:v>
                </c:pt>
                <c:pt idx="5863">
                  <c:v>1533.2778609163784</c:v>
                </c:pt>
                <c:pt idx="5864">
                  <c:v>445.60023270285546</c:v>
                </c:pt>
                <c:pt idx="5865">
                  <c:v>403.69568974627214</c:v>
                </c:pt>
                <c:pt idx="5866">
                  <c:v>489.92649086981282</c:v>
                </c:pt>
                <c:pt idx="5867">
                  <c:v>-712.50819816897706</c:v>
                </c:pt>
                <c:pt idx="5868">
                  <c:v>1636.3737438329845</c:v>
                </c:pt>
                <c:pt idx="5869">
                  <c:v>339.76562854078088</c:v>
                </c:pt>
                <c:pt idx="5870">
                  <c:v>26.212466954155389</c:v>
                </c:pt>
                <c:pt idx="5871">
                  <c:v>273.94453403995112</c:v>
                </c:pt>
                <c:pt idx="5872">
                  <c:v>-576.85870750387039</c:v>
                </c:pt>
                <c:pt idx="5873">
                  <c:v>703.66028044451582</c:v>
                </c:pt>
                <c:pt idx="5874">
                  <c:v>-210.43347299250013</c:v>
                </c:pt>
                <c:pt idx="5875">
                  <c:v>16.549147000013932</c:v>
                </c:pt>
                <c:pt idx="5876">
                  <c:v>415.28346262789137</c:v>
                </c:pt>
                <c:pt idx="5877">
                  <c:v>-42.389734989305225</c:v>
                </c:pt>
                <c:pt idx="5878">
                  <c:v>398.11102265176862</c:v>
                </c:pt>
                <c:pt idx="5879">
                  <c:v>191.02111719174127</c:v>
                </c:pt>
                <c:pt idx="5880">
                  <c:v>-400.46306075887355</c:v>
                </c:pt>
                <c:pt idx="5881">
                  <c:v>-890.22423818203924</c:v>
                </c:pt>
                <c:pt idx="5882">
                  <c:v>-413.1811013359054</c:v>
                </c:pt>
                <c:pt idx="5883">
                  <c:v>-81.813222515902225</c:v>
                </c:pt>
                <c:pt idx="5884">
                  <c:v>565.77726342816254</c:v>
                </c:pt>
                <c:pt idx="5885">
                  <c:v>174.73509616666502</c:v>
                </c:pt>
                <c:pt idx="5886">
                  <c:v>112.83024660926503</c:v>
                </c:pt>
                <c:pt idx="5887">
                  <c:v>-214.39666672375336</c:v>
                </c:pt>
                <c:pt idx="5888">
                  <c:v>-195.21116630183769</c:v>
                </c:pt>
                <c:pt idx="5889">
                  <c:v>825.59370467264148</c:v>
                </c:pt>
                <c:pt idx="5890">
                  <c:v>-403.87416992039675</c:v>
                </c:pt>
                <c:pt idx="5891">
                  <c:v>536.57635060872826</c:v>
                </c:pt>
                <c:pt idx="5892">
                  <c:v>515.51962410991473</c:v>
                </c:pt>
                <c:pt idx="5893">
                  <c:v>-247.14395027714772</c:v>
                </c:pt>
                <c:pt idx="5894">
                  <c:v>115.02057095751309</c:v>
                </c:pt>
                <c:pt idx="5895">
                  <c:v>178.71013379125475</c:v>
                </c:pt>
                <c:pt idx="5896">
                  <c:v>-446.40734726556229</c:v>
                </c:pt>
                <c:pt idx="5897">
                  <c:v>271.20404864759291</c:v>
                </c:pt>
                <c:pt idx="5898">
                  <c:v>-35.092139733960494</c:v>
                </c:pt>
                <c:pt idx="5899">
                  <c:v>-308.62524398900405</c:v>
                </c:pt>
                <c:pt idx="5900">
                  <c:v>-288.6129188679281</c:v>
                </c:pt>
                <c:pt idx="5901">
                  <c:v>-178.8568505693213</c:v>
                </c:pt>
                <c:pt idx="5902">
                  <c:v>-214.38787669901967</c:v>
                </c:pt>
                <c:pt idx="5903">
                  <c:v>380.55116431773627</c:v>
                </c:pt>
                <c:pt idx="5904">
                  <c:v>218.23669232665736</c:v>
                </c:pt>
                <c:pt idx="5905">
                  <c:v>-237.93964827775358</c:v>
                </c:pt>
                <c:pt idx="5906">
                  <c:v>69.477003934373442</c:v>
                </c:pt>
                <c:pt idx="5907">
                  <c:v>237.69375734121877</c:v>
                </c:pt>
                <c:pt idx="5908">
                  <c:v>-799.07335997654445</c:v>
                </c:pt>
                <c:pt idx="5909">
                  <c:v>-400.66371546457117</c:v>
                </c:pt>
                <c:pt idx="5910">
                  <c:v>165.37218126259677</c:v>
                </c:pt>
                <c:pt idx="5911">
                  <c:v>80.068959234989052</c:v>
                </c:pt>
                <c:pt idx="5912">
                  <c:v>197.08844058180443</c:v>
                </c:pt>
                <c:pt idx="5913">
                  <c:v>-33.87223000310405</c:v>
                </c:pt>
                <c:pt idx="5914">
                  <c:v>365.42900119464912</c:v>
                </c:pt>
                <c:pt idx="5915">
                  <c:v>310.52567746947648</c:v>
                </c:pt>
                <c:pt idx="5916">
                  <c:v>377.21829246620064</c:v>
                </c:pt>
                <c:pt idx="5917">
                  <c:v>-225.88943918851373</c:v>
                </c:pt>
                <c:pt idx="5918">
                  <c:v>195.63331642595699</c:v>
                </c:pt>
                <c:pt idx="5919">
                  <c:v>-179.88596053033666</c:v>
                </c:pt>
                <c:pt idx="5920">
                  <c:v>69.734750504806243</c:v>
                </c:pt>
                <c:pt idx="5921">
                  <c:v>-1073.8194533024625</c:v>
                </c:pt>
                <c:pt idx="5922">
                  <c:v>78.606781703342676</c:v>
                </c:pt>
                <c:pt idx="5923">
                  <c:v>346.95925057914997</c:v>
                </c:pt>
                <c:pt idx="5924">
                  <c:v>60.238778389294453</c:v>
                </c:pt>
                <c:pt idx="5925">
                  <c:v>187.56497753875806</c:v>
                </c:pt>
                <c:pt idx="5926">
                  <c:v>836.15228749839252</c:v>
                </c:pt>
                <c:pt idx="5927">
                  <c:v>-177.66538731870241</c:v>
                </c:pt>
                <c:pt idx="5928">
                  <c:v>355.79318046618482</c:v>
                </c:pt>
                <c:pt idx="5929">
                  <c:v>713.90482067215225</c:v>
                </c:pt>
                <c:pt idx="5930">
                  <c:v>-13.612954193606129</c:v>
                </c:pt>
                <c:pt idx="5931">
                  <c:v>-127.43799431404341</c:v>
                </c:pt>
                <c:pt idx="5932">
                  <c:v>-959.05334848160055</c:v>
                </c:pt>
                <c:pt idx="5933">
                  <c:v>-242.96789383359987</c:v>
                </c:pt>
                <c:pt idx="5934">
                  <c:v>-51.638732706784367</c:v>
                </c:pt>
                <c:pt idx="5935">
                  <c:v>544.09546327278611</c:v>
                </c:pt>
                <c:pt idx="5936">
                  <c:v>74.533665630710175</c:v>
                </c:pt>
                <c:pt idx="5937">
                  <c:v>-665.68429837071926</c:v>
                </c:pt>
                <c:pt idx="5938">
                  <c:v>-78.413521481980524</c:v>
                </c:pt>
                <c:pt idx="5939">
                  <c:v>-7359.8542537782832</c:v>
                </c:pt>
                <c:pt idx="5940">
                  <c:v>-19.637464416982084</c:v>
                </c:pt>
                <c:pt idx="5941">
                  <c:v>-1290.1903714357854</c:v>
                </c:pt>
                <c:pt idx="5942">
                  <c:v>-93.573880386918972</c:v>
                </c:pt>
                <c:pt idx="5943">
                  <c:v>781.77288146413446</c:v>
                </c:pt>
                <c:pt idx="5944">
                  <c:v>-731.6857484589284</c:v>
                </c:pt>
                <c:pt idx="5945">
                  <c:v>358.3682407042163</c:v>
                </c:pt>
                <c:pt idx="5946">
                  <c:v>796.97732613932294</c:v>
                </c:pt>
                <c:pt idx="5947">
                  <c:v>-61.247122754487691</c:v>
                </c:pt>
                <c:pt idx="5948">
                  <c:v>-137.74978165198667</c:v>
                </c:pt>
                <c:pt idx="5949">
                  <c:v>-956.32908567783852</c:v>
                </c:pt>
                <c:pt idx="5950">
                  <c:v>102.106283443949</c:v>
                </c:pt>
                <c:pt idx="5951">
                  <c:v>-2238.8869869844279</c:v>
                </c:pt>
                <c:pt idx="5952">
                  <c:v>440.61857337384367</c:v>
                </c:pt>
                <c:pt idx="5953">
                  <c:v>126.15622578381772</c:v>
                </c:pt>
                <c:pt idx="5954">
                  <c:v>2042.8651145283793</c:v>
                </c:pt>
                <c:pt idx="5955">
                  <c:v>-294.45327813069366</c:v>
                </c:pt>
                <c:pt idx="5956">
                  <c:v>-146.02286917246261</c:v>
                </c:pt>
                <c:pt idx="5957">
                  <c:v>220.61487378578408</c:v>
                </c:pt>
                <c:pt idx="5958">
                  <c:v>320.77413494386002</c:v>
                </c:pt>
                <c:pt idx="5959">
                  <c:v>-239.40260372848616</c:v>
                </c:pt>
                <c:pt idx="5960">
                  <c:v>5.2380272161528865</c:v>
                </c:pt>
                <c:pt idx="5961">
                  <c:v>-231.45761926642354</c:v>
                </c:pt>
                <c:pt idx="5962">
                  <c:v>-316.93557681002039</c:v>
                </c:pt>
                <c:pt idx="5963">
                  <c:v>131.61908614420554</c:v>
                </c:pt>
                <c:pt idx="5964">
                  <c:v>-247.29317011255034</c:v>
                </c:pt>
                <c:pt idx="5965">
                  <c:v>252.12808010709205</c:v>
                </c:pt>
                <c:pt idx="5966">
                  <c:v>64.216468234007152</c:v>
                </c:pt>
                <c:pt idx="5967">
                  <c:v>56.073249149586445</c:v>
                </c:pt>
                <c:pt idx="5968">
                  <c:v>-422.51600406117268</c:v>
                </c:pt>
                <c:pt idx="5969">
                  <c:v>-93.809933366454516</c:v>
                </c:pt>
                <c:pt idx="5970">
                  <c:v>322.3789873660171</c:v>
                </c:pt>
                <c:pt idx="5971">
                  <c:v>227.70518190330881</c:v>
                </c:pt>
                <c:pt idx="5972">
                  <c:v>-331.09135983689748</c:v>
                </c:pt>
                <c:pt idx="5973">
                  <c:v>628.27981466739254</c:v>
                </c:pt>
                <c:pt idx="5974">
                  <c:v>558.46833482624879</c:v>
                </c:pt>
                <c:pt idx="5975">
                  <c:v>-610.89788012091867</c:v>
                </c:pt>
                <c:pt idx="5976">
                  <c:v>204.97601814888844</c:v>
                </c:pt>
                <c:pt idx="5977">
                  <c:v>-27.821365340035982</c:v>
                </c:pt>
                <c:pt idx="5978">
                  <c:v>-97.448850884940612</c:v>
                </c:pt>
                <c:pt idx="5979">
                  <c:v>268.86485300639458</c:v>
                </c:pt>
                <c:pt idx="5980">
                  <c:v>105.05768286422017</c:v>
                </c:pt>
                <c:pt idx="5981">
                  <c:v>-302.14376431109622</c:v>
                </c:pt>
                <c:pt idx="5982">
                  <c:v>301.95408124385904</c:v>
                </c:pt>
                <c:pt idx="5983">
                  <c:v>-126.4407052970198</c:v>
                </c:pt>
                <c:pt idx="5984">
                  <c:v>645.26889537833881</c:v>
                </c:pt>
                <c:pt idx="5985">
                  <c:v>736.74223099615904</c:v>
                </c:pt>
                <c:pt idx="5986">
                  <c:v>151.37492344416614</c:v>
                </c:pt>
                <c:pt idx="5987">
                  <c:v>-462.47162526159605</c:v>
                </c:pt>
                <c:pt idx="5988">
                  <c:v>149.41674703233616</c:v>
                </c:pt>
                <c:pt idx="5989">
                  <c:v>29.448892610353596</c:v>
                </c:pt>
                <c:pt idx="5990">
                  <c:v>236.91586148421993</c:v>
                </c:pt>
                <c:pt idx="5991">
                  <c:v>386.83650171259433</c:v>
                </c:pt>
                <c:pt idx="5992">
                  <c:v>99.475074042825781</c:v>
                </c:pt>
                <c:pt idx="5993">
                  <c:v>-908.22843718167042</c:v>
                </c:pt>
                <c:pt idx="5994">
                  <c:v>237.44249762667914</c:v>
                </c:pt>
                <c:pt idx="5995">
                  <c:v>-224.74333221297888</c:v>
                </c:pt>
                <c:pt idx="5996">
                  <c:v>404.75807681263518</c:v>
                </c:pt>
                <c:pt idx="5997">
                  <c:v>260.85317981377568</c:v>
                </c:pt>
                <c:pt idx="5998">
                  <c:v>386.06571010905282</c:v>
                </c:pt>
                <c:pt idx="5999">
                  <c:v>276.1981626292029</c:v>
                </c:pt>
                <c:pt idx="6000">
                  <c:v>524.37509488968453</c:v>
                </c:pt>
                <c:pt idx="6001">
                  <c:v>-848.80922104857973</c:v>
                </c:pt>
                <c:pt idx="6002">
                  <c:v>216.11611370701405</c:v>
                </c:pt>
                <c:pt idx="6003">
                  <c:v>220.84288234431472</c:v>
                </c:pt>
                <c:pt idx="6004">
                  <c:v>418.54631172410154</c:v>
                </c:pt>
                <c:pt idx="6005">
                  <c:v>-98.760259112002586</c:v>
                </c:pt>
                <c:pt idx="6006">
                  <c:v>-225.44667176820758</c:v>
                </c:pt>
                <c:pt idx="6007">
                  <c:v>320.21231303375225</c:v>
                </c:pt>
                <c:pt idx="6008">
                  <c:v>-619.53296061760057</c:v>
                </c:pt>
                <c:pt idx="6009">
                  <c:v>-236.96686651785581</c:v>
                </c:pt>
                <c:pt idx="6010">
                  <c:v>-17.819492753567374</c:v>
                </c:pt>
                <c:pt idx="6011">
                  <c:v>788.562050940483</c:v>
                </c:pt>
                <c:pt idx="6012">
                  <c:v>-12.046909102167774</c:v>
                </c:pt>
                <c:pt idx="6013">
                  <c:v>-115.25858978592987</c:v>
                </c:pt>
                <c:pt idx="6014">
                  <c:v>418.46985116832366</c:v>
                </c:pt>
                <c:pt idx="6015">
                  <c:v>49.19537559163291</c:v>
                </c:pt>
                <c:pt idx="6016">
                  <c:v>-645.57649150432553</c:v>
                </c:pt>
                <c:pt idx="6017">
                  <c:v>595.37118382094468</c:v>
                </c:pt>
                <c:pt idx="6018">
                  <c:v>-154.48291736692954</c:v>
                </c:pt>
                <c:pt idx="6019">
                  <c:v>183.23317996853302</c:v>
                </c:pt>
                <c:pt idx="6020">
                  <c:v>433.26937550882622</c:v>
                </c:pt>
                <c:pt idx="6021">
                  <c:v>-201.23158859577848</c:v>
                </c:pt>
                <c:pt idx="6022">
                  <c:v>-92.394034421824415</c:v>
                </c:pt>
                <c:pt idx="6023">
                  <c:v>284.06150613709178</c:v>
                </c:pt>
                <c:pt idx="6024">
                  <c:v>-445.16157919692296</c:v>
                </c:pt>
                <c:pt idx="6025">
                  <c:v>305.27770564442767</c:v>
                </c:pt>
                <c:pt idx="6026">
                  <c:v>-281.01235406673322</c:v>
                </c:pt>
                <c:pt idx="6027">
                  <c:v>543.35368853865623</c:v>
                </c:pt>
                <c:pt idx="6028">
                  <c:v>646.61842623505061</c:v>
                </c:pt>
                <c:pt idx="6029">
                  <c:v>-1512.5912666241459</c:v>
                </c:pt>
                <c:pt idx="6030">
                  <c:v>39.801217990951159</c:v>
                </c:pt>
                <c:pt idx="6031">
                  <c:v>175.93560736736026</c:v>
                </c:pt>
                <c:pt idx="6032">
                  <c:v>578.83667534291703</c:v>
                </c:pt>
                <c:pt idx="6033">
                  <c:v>-365.69733356700976</c:v>
                </c:pt>
                <c:pt idx="6034">
                  <c:v>219.4633113542111</c:v>
                </c:pt>
                <c:pt idx="6035">
                  <c:v>-406.6327090183006</c:v>
                </c:pt>
                <c:pt idx="6036">
                  <c:v>-64.583232330909141</c:v>
                </c:pt>
                <c:pt idx="6037">
                  <c:v>446.34486374919129</c:v>
                </c:pt>
                <c:pt idx="6038">
                  <c:v>319.06821863835989</c:v>
                </c:pt>
                <c:pt idx="6039">
                  <c:v>-392.84432721021221</c:v>
                </c:pt>
                <c:pt idx="6040">
                  <c:v>-1409.2564001368312</c:v>
                </c:pt>
                <c:pt idx="6041">
                  <c:v>-1814.7169946892668</c:v>
                </c:pt>
                <c:pt idx="6042">
                  <c:v>-116.98972765786448</c:v>
                </c:pt>
                <c:pt idx="6043">
                  <c:v>-94.214290099667323</c:v>
                </c:pt>
                <c:pt idx="6044">
                  <c:v>-367.76371196159994</c:v>
                </c:pt>
                <c:pt idx="6045">
                  <c:v>148.89789877207431</c:v>
                </c:pt>
                <c:pt idx="6046">
                  <c:v>-1272.859281338453</c:v>
                </c:pt>
                <c:pt idx="6047">
                  <c:v>-915.12805788839023</c:v>
                </c:pt>
                <c:pt idx="6048">
                  <c:v>255.44364384100209</c:v>
                </c:pt>
                <c:pt idx="6049">
                  <c:v>-63.184772246153443</c:v>
                </c:pt>
                <c:pt idx="6050">
                  <c:v>55.927398532958705</c:v>
                </c:pt>
                <c:pt idx="6051">
                  <c:v>94.642219107346364</c:v>
                </c:pt>
                <c:pt idx="6052">
                  <c:v>6.6635548541610206</c:v>
                </c:pt>
                <c:pt idx="6053">
                  <c:v>268.5332507439939</c:v>
                </c:pt>
                <c:pt idx="6054">
                  <c:v>-14.31620179853337</c:v>
                </c:pt>
                <c:pt idx="6055">
                  <c:v>27.512470973969926</c:v>
                </c:pt>
                <c:pt idx="6056">
                  <c:v>-240.41940121214975</c:v>
                </c:pt>
                <c:pt idx="6057">
                  <c:v>203.09308509206289</c:v>
                </c:pt>
                <c:pt idx="6058">
                  <c:v>-1135.2452206796738</c:v>
                </c:pt>
                <c:pt idx="6059">
                  <c:v>-60.056763231616969</c:v>
                </c:pt>
                <c:pt idx="6060">
                  <c:v>110.78032285617178</c:v>
                </c:pt>
                <c:pt idx="6061">
                  <c:v>-349.20216234597842</c:v>
                </c:pt>
                <c:pt idx="6062">
                  <c:v>-2448.1275213419444</c:v>
                </c:pt>
                <c:pt idx="6063">
                  <c:v>-620.33402521022504</c:v>
                </c:pt>
                <c:pt idx="6064">
                  <c:v>-588.96621402005553</c:v>
                </c:pt>
                <c:pt idx="6065">
                  <c:v>39.198780623640232</c:v>
                </c:pt>
                <c:pt idx="6066">
                  <c:v>158.1898090856846</c:v>
                </c:pt>
                <c:pt idx="6067">
                  <c:v>-29.619543270838221</c:v>
                </c:pt>
                <c:pt idx="6068">
                  <c:v>81.907895547455382</c:v>
                </c:pt>
                <c:pt idx="6069">
                  <c:v>-30.047966548845125</c:v>
                </c:pt>
                <c:pt idx="6070">
                  <c:v>-43.740853400415062</c:v>
                </c:pt>
                <c:pt idx="6071">
                  <c:v>-123.46409316692461</c:v>
                </c:pt>
                <c:pt idx="6072">
                  <c:v>-1466.8875167873248</c:v>
                </c:pt>
                <c:pt idx="6073">
                  <c:v>668.46407898323355</c:v>
                </c:pt>
                <c:pt idx="6074">
                  <c:v>205.63678045332472</c:v>
                </c:pt>
                <c:pt idx="6075">
                  <c:v>-2258.2594400286775</c:v>
                </c:pt>
                <c:pt idx="6076">
                  <c:v>-246.36391902630271</c:v>
                </c:pt>
                <c:pt idx="6077">
                  <c:v>-133.07289284952515</c:v>
                </c:pt>
                <c:pt idx="6078">
                  <c:v>-235.50118438970026</c:v>
                </c:pt>
                <c:pt idx="6079">
                  <c:v>-1223.0135415825707</c:v>
                </c:pt>
                <c:pt idx="6080">
                  <c:v>228.71617210240584</c:v>
                </c:pt>
                <c:pt idx="6081">
                  <c:v>-739.25911187128213</c:v>
                </c:pt>
                <c:pt idx="6082">
                  <c:v>360.20807636479344</c:v>
                </c:pt>
                <c:pt idx="6083">
                  <c:v>125.30939591574952</c:v>
                </c:pt>
                <c:pt idx="6084">
                  <c:v>296.3163123765039</c:v>
                </c:pt>
                <c:pt idx="6085">
                  <c:v>158.7362794962221</c:v>
                </c:pt>
                <c:pt idx="6086">
                  <c:v>41.239163963083115</c:v>
                </c:pt>
                <c:pt idx="6087">
                  <c:v>-940.0434743909434</c:v>
                </c:pt>
                <c:pt idx="6088">
                  <c:v>564.95210451914636</c:v>
                </c:pt>
                <c:pt idx="6089">
                  <c:v>375.300397858932</c:v>
                </c:pt>
                <c:pt idx="6090">
                  <c:v>-3009.9999618348056</c:v>
                </c:pt>
                <c:pt idx="6091">
                  <c:v>-773.1925354248915</c:v>
                </c:pt>
                <c:pt idx="6092">
                  <c:v>-297.66977747831015</c:v>
                </c:pt>
                <c:pt idx="6093">
                  <c:v>440.85773244953953</c:v>
                </c:pt>
                <c:pt idx="6094">
                  <c:v>-216.52303849164377</c:v>
                </c:pt>
                <c:pt idx="6095">
                  <c:v>94.61893136560775</c:v>
                </c:pt>
                <c:pt idx="6096">
                  <c:v>260.30777313330873</c:v>
                </c:pt>
                <c:pt idx="6097">
                  <c:v>-136.8694609740478</c:v>
                </c:pt>
                <c:pt idx="6098">
                  <c:v>-363.08238882345586</c:v>
                </c:pt>
                <c:pt idx="6099">
                  <c:v>-1066.4997549758157</c:v>
                </c:pt>
                <c:pt idx="6100">
                  <c:v>-262.3235332444217</c:v>
                </c:pt>
                <c:pt idx="6101">
                  <c:v>-183.75712581439961</c:v>
                </c:pt>
                <c:pt idx="6102">
                  <c:v>61.970007961285091</c:v>
                </c:pt>
                <c:pt idx="6103">
                  <c:v>57.392571274495594</c:v>
                </c:pt>
                <c:pt idx="6104">
                  <c:v>19.279630601745566</c:v>
                </c:pt>
                <c:pt idx="6105">
                  <c:v>-393.66868475492447</c:v>
                </c:pt>
                <c:pt idx="6106">
                  <c:v>-1539.5741481041291</c:v>
                </c:pt>
                <c:pt idx="6107">
                  <c:v>390.92994719171611</c:v>
                </c:pt>
                <c:pt idx="6108">
                  <c:v>178.46771634255197</c:v>
                </c:pt>
                <c:pt idx="6109">
                  <c:v>-80.855680876927636</c:v>
                </c:pt>
                <c:pt idx="6110">
                  <c:v>-834.04521318236607</c:v>
                </c:pt>
                <c:pt idx="6111">
                  <c:v>-408.11488252748495</c:v>
                </c:pt>
                <c:pt idx="6112">
                  <c:v>341.70440357457642</c:v>
                </c:pt>
                <c:pt idx="6113">
                  <c:v>-471.71423468862213</c:v>
                </c:pt>
                <c:pt idx="6114">
                  <c:v>-2892.3264577015375</c:v>
                </c:pt>
                <c:pt idx="6115">
                  <c:v>-9.9364677040393872</c:v>
                </c:pt>
                <c:pt idx="6116">
                  <c:v>-80.187244026203643</c:v>
                </c:pt>
                <c:pt idx="6117">
                  <c:v>-3258.3347060533306</c:v>
                </c:pt>
                <c:pt idx="6118">
                  <c:v>3.444260489477756</c:v>
                </c:pt>
                <c:pt idx="6119">
                  <c:v>124.06704664253857</c:v>
                </c:pt>
                <c:pt idx="6120">
                  <c:v>-159.77934316419214</c:v>
                </c:pt>
                <c:pt idx="6121">
                  <c:v>834.31701029040323</c:v>
                </c:pt>
                <c:pt idx="6122">
                  <c:v>-111.20159672636146</c:v>
                </c:pt>
                <c:pt idx="6123">
                  <c:v>236.1869689627199</c:v>
                </c:pt>
                <c:pt idx="6124">
                  <c:v>526.06419492489749</c:v>
                </c:pt>
                <c:pt idx="6125">
                  <c:v>397.26977369773749</c:v>
                </c:pt>
                <c:pt idx="6126">
                  <c:v>-201.82960673663138</c:v>
                </c:pt>
                <c:pt idx="6127">
                  <c:v>-230.73757980930304</c:v>
                </c:pt>
                <c:pt idx="6128">
                  <c:v>601.50973384847271</c:v>
                </c:pt>
                <c:pt idx="6129">
                  <c:v>-1421.1120550306741</c:v>
                </c:pt>
                <c:pt idx="6130">
                  <c:v>391.44315973324842</c:v>
                </c:pt>
                <c:pt idx="6131">
                  <c:v>592.11941643963155</c:v>
                </c:pt>
                <c:pt idx="6132">
                  <c:v>349.66150214142476</c:v>
                </c:pt>
                <c:pt idx="6133">
                  <c:v>-400.40357022458102</c:v>
                </c:pt>
                <c:pt idx="6134">
                  <c:v>290.26383166932396</c:v>
                </c:pt>
                <c:pt idx="6135">
                  <c:v>-525.15439969544764</c:v>
                </c:pt>
                <c:pt idx="6136">
                  <c:v>500.73490772973423</c:v>
                </c:pt>
                <c:pt idx="6137">
                  <c:v>750.84352711868223</c:v>
                </c:pt>
                <c:pt idx="6138">
                  <c:v>263.07627101928301</c:v>
                </c:pt>
                <c:pt idx="6139">
                  <c:v>86.100549856422504</c:v>
                </c:pt>
                <c:pt idx="6140">
                  <c:v>-95.242757185063965</c:v>
                </c:pt>
                <c:pt idx="6141">
                  <c:v>1346.9512422504613</c:v>
                </c:pt>
                <c:pt idx="6142">
                  <c:v>-191.11775026366968</c:v>
                </c:pt>
                <c:pt idx="6143">
                  <c:v>-2585.986816730875</c:v>
                </c:pt>
                <c:pt idx="6144">
                  <c:v>247.37158561892397</c:v>
                </c:pt>
                <c:pt idx="6145">
                  <c:v>53.0370906745556</c:v>
                </c:pt>
                <c:pt idx="6146">
                  <c:v>117.66765563670651</c:v>
                </c:pt>
                <c:pt idx="6147">
                  <c:v>215.2156407003265</c:v>
                </c:pt>
                <c:pt idx="6148">
                  <c:v>742.03263414817138</c:v>
                </c:pt>
                <c:pt idx="6149">
                  <c:v>692.70726406382164</c:v>
                </c:pt>
                <c:pt idx="6150">
                  <c:v>123.12437835351352</c:v>
                </c:pt>
                <c:pt idx="6151">
                  <c:v>-564.65540253885047</c:v>
                </c:pt>
                <c:pt idx="6152">
                  <c:v>208.48764841750949</c:v>
                </c:pt>
                <c:pt idx="6153">
                  <c:v>133.47798127078568</c:v>
                </c:pt>
                <c:pt idx="6154">
                  <c:v>191.78008129841828</c:v>
                </c:pt>
                <c:pt idx="6155">
                  <c:v>239.02488295337071</c:v>
                </c:pt>
                <c:pt idx="6156">
                  <c:v>-1543.1739472472073</c:v>
                </c:pt>
                <c:pt idx="6157">
                  <c:v>366.38673116834821</c:v>
                </c:pt>
                <c:pt idx="6158">
                  <c:v>83.751501570077778</c:v>
                </c:pt>
                <c:pt idx="6159">
                  <c:v>-598.92291756896111</c:v>
                </c:pt>
                <c:pt idx="6160">
                  <c:v>206.80209741660087</c:v>
                </c:pt>
                <c:pt idx="6161">
                  <c:v>-165.21915777052777</c:v>
                </c:pt>
                <c:pt idx="6162">
                  <c:v>11.921177825822951</c:v>
                </c:pt>
                <c:pt idx="6163">
                  <c:v>-849.69084296285928</c:v>
                </c:pt>
                <c:pt idx="6164">
                  <c:v>2187.9440420277051</c:v>
                </c:pt>
                <c:pt idx="6165">
                  <c:v>-377.79534523220059</c:v>
                </c:pt>
                <c:pt idx="6166">
                  <c:v>344.1413920579198</c:v>
                </c:pt>
                <c:pt idx="6167">
                  <c:v>171.90979447109589</c:v>
                </c:pt>
                <c:pt idx="6168">
                  <c:v>-369.48269670158516</c:v>
                </c:pt>
                <c:pt idx="6169">
                  <c:v>624.07053365997604</c:v>
                </c:pt>
                <c:pt idx="6170">
                  <c:v>209.26453582118779</c:v>
                </c:pt>
                <c:pt idx="6171">
                  <c:v>-38.888598380914118</c:v>
                </c:pt>
                <c:pt idx="6172">
                  <c:v>1652.0119714192601</c:v>
                </c:pt>
                <c:pt idx="6173">
                  <c:v>-117.63036812258952</c:v>
                </c:pt>
                <c:pt idx="6174">
                  <c:v>-5.4165642056922252</c:v>
                </c:pt>
                <c:pt idx="6175">
                  <c:v>478.83188456972266</c:v>
                </c:pt>
                <c:pt idx="6176">
                  <c:v>-293.93823639652419</c:v>
                </c:pt>
                <c:pt idx="6177">
                  <c:v>-1952.712697992788</c:v>
                </c:pt>
                <c:pt idx="6178">
                  <c:v>-98.712913522379267</c:v>
                </c:pt>
                <c:pt idx="6179">
                  <c:v>480.20143434088936</c:v>
                </c:pt>
                <c:pt idx="6180">
                  <c:v>709.32357318342201</c:v>
                </c:pt>
                <c:pt idx="6181">
                  <c:v>2.3744923568369813</c:v>
                </c:pt>
                <c:pt idx="6182">
                  <c:v>-484.5889519318946</c:v>
                </c:pt>
                <c:pt idx="6183">
                  <c:v>517.02571588985302</c:v>
                </c:pt>
                <c:pt idx="6184">
                  <c:v>-447.58970977992021</c:v>
                </c:pt>
                <c:pt idx="6185">
                  <c:v>1885.1880447697238</c:v>
                </c:pt>
                <c:pt idx="6186">
                  <c:v>-51.740303424517379</c:v>
                </c:pt>
                <c:pt idx="6187">
                  <c:v>235.55122950698205</c:v>
                </c:pt>
                <c:pt idx="6188">
                  <c:v>1289.6436763438728</c:v>
                </c:pt>
                <c:pt idx="6189">
                  <c:v>158.05815157412985</c:v>
                </c:pt>
                <c:pt idx="6190">
                  <c:v>1082.0574998628554</c:v>
                </c:pt>
                <c:pt idx="6191">
                  <c:v>-1040.7092919735103</c:v>
                </c:pt>
                <c:pt idx="6192">
                  <c:v>112.43432730615905</c:v>
                </c:pt>
                <c:pt idx="6193">
                  <c:v>-292.10555795694722</c:v>
                </c:pt>
                <c:pt idx="6194">
                  <c:v>-1739.7698753872389</c:v>
                </c:pt>
                <c:pt idx="6195">
                  <c:v>364.65385402946436</c:v>
                </c:pt>
                <c:pt idx="6196">
                  <c:v>-44.363332354710337</c:v>
                </c:pt>
                <c:pt idx="6197">
                  <c:v>103.93695503153913</c:v>
                </c:pt>
                <c:pt idx="6198">
                  <c:v>-943.29468268467053</c:v>
                </c:pt>
                <c:pt idx="6199">
                  <c:v>-86.112462806853046</c:v>
                </c:pt>
                <c:pt idx="6200">
                  <c:v>826.55154575946949</c:v>
                </c:pt>
                <c:pt idx="6201">
                  <c:v>-443.85554788805234</c:v>
                </c:pt>
                <c:pt idx="6202">
                  <c:v>-340.00177348903935</c:v>
                </c:pt>
                <c:pt idx="6203">
                  <c:v>304.82472448912927</c:v>
                </c:pt>
                <c:pt idx="6204">
                  <c:v>1308.0121039471023</c:v>
                </c:pt>
                <c:pt idx="6205">
                  <c:v>912.22178675454074</c:v>
                </c:pt>
                <c:pt idx="6206">
                  <c:v>-241.0580688419451</c:v>
                </c:pt>
                <c:pt idx="6207">
                  <c:v>90.548870427998963</c:v>
                </c:pt>
                <c:pt idx="6208">
                  <c:v>-59.001760838124028</c:v>
                </c:pt>
                <c:pt idx="6209">
                  <c:v>-77.672529156378232</c:v>
                </c:pt>
                <c:pt idx="6210">
                  <c:v>283.92059482071295</c:v>
                </c:pt>
                <c:pt idx="6211">
                  <c:v>-507.52348274158294</c:v>
                </c:pt>
                <c:pt idx="6212">
                  <c:v>134.12329895765811</c:v>
                </c:pt>
                <c:pt idx="6213">
                  <c:v>-90.513869192983748</c:v>
                </c:pt>
                <c:pt idx="6214">
                  <c:v>-515.99472214638172</c:v>
                </c:pt>
                <c:pt idx="6215">
                  <c:v>168.98098375689517</c:v>
                </c:pt>
                <c:pt idx="6216">
                  <c:v>-175.56513857172399</c:v>
                </c:pt>
                <c:pt idx="6217">
                  <c:v>782.6488659845445</c:v>
                </c:pt>
                <c:pt idx="6218">
                  <c:v>175.11780222867424</c:v>
                </c:pt>
                <c:pt idx="6219">
                  <c:v>85.155196118470258</c:v>
                </c:pt>
                <c:pt idx="6220">
                  <c:v>136.80131922783244</c:v>
                </c:pt>
                <c:pt idx="6221">
                  <c:v>-279.23458356886954</c:v>
                </c:pt>
                <c:pt idx="6222">
                  <c:v>59.688253474599151</c:v>
                </c:pt>
                <c:pt idx="6223">
                  <c:v>-672.85261142628042</c:v>
                </c:pt>
                <c:pt idx="6224">
                  <c:v>-412.15118610993841</c:v>
                </c:pt>
                <c:pt idx="6225">
                  <c:v>416.44338281510318</c:v>
                </c:pt>
                <c:pt idx="6226">
                  <c:v>-1202.2492148382885</c:v>
                </c:pt>
                <c:pt idx="6227">
                  <c:v>173.16490353560289</c:v>
                </c:pt>
                <c:pt idx="6228">
                  <c:v>307.22206499441756</c:v>
                </c:pt>
                <c:pt idx="6229">
                  <c:v>1611.937084661995</c:v>
                </c:pt>
                <c:pt idx="6230">
                  <c:v>-368.42010048351017</c:v>
                </c:pt>
                <c:pt idx="6231">
                  <c:v>-1163.7145617612714</c:v>
                </c:pt>
                <c:pt idx="6232">
                  <c:v>561.13012774579033</c:v>
                </c:pt>
                <c:pt idx="6233">
                  <c:v>313.47804982276944</c:v>
                </c:pt>
                <c:pt idx="6234">
                  <c:v>203.91978512622791</c:v>
                </c:pt>
                <c:pt idx="6235">
                  <c:v>666.30676573191158</c:v>
                </c:pt>
                <c:pt idx="6236">
                  <c:v>368.00618700177006</c:v>
                </c:pt>
                <c:pt idx="6237">
                  <c:v>-644.50912251834347</c:v>
                </c:pt>
                <c:pt idx="6238">
                  <c:v>424.1388551180471</c:v>
                </c:pt>
                <c:pt idx="6239">
                  <c:v>-548.57041298004401</c:v>
                </c:pt>
                <c:pt idx="6240">
                  <c:v>-126.24874668711823</c:v>
                </c:pt>
                <c:pt idx="6241">
                  <c:v>445.21984479309458</c:v>
                </c:pt>
                <c:pt idx="6242">
                  <c:v>-10.869338281584874</c:v>
                </c:pt>
                <c:pt idx="6243">
                  <c:v>-2851.3135850130302</c:v>
                </c:pt>
                <c:pt idx="6244">
                  <c:v>70.180680437068531</c:v>
                </c:pt>
                <c:pt idx="6245">
                  <c:v>75.387177383323433</c:v>
                </c:pt>
                <c:pt idx="6246">
                  <c:v>-89.688249452186085</c:v>
                </c:pt>
                <c:pt idx="6247">
                  <c:v>-335.14604223521155</c:v>
                </c:pt>
                <c:pt idx="6248">
                  <c:v>90.282998710343236</c:v>
                </c:pt>
                <c:pt idx="6249">
                  <c:v>-147.3043408009429</c:v>
                </c:pt>
                <c:pt idx="6250">
                  <c:v>175.8168234343625</c:v>
                </c:pt>
                <c:pt idx="6251">
                  <c:v>80.67004882966944</c:v>
                </c:pt>
                <c:pt idx="6252">
                  <c:v>451.62059003404511</c:v>
                </c:pt>
                <c:pt idx="6253">
                  <c:v>1629.4239325189524</c:v>
                </c:pt>
                <c:pt idx="6254">
                  <c:v>-72.868712676411405</c:v>
                </c:pt>
                <c:pt idx="6255">
                  <c:v>51.89025358358731</c:v>
                </c:pt>
                <c:pt idx="6256">
                  <c:v>311.78132042472498</c:v>
                </c:pt>
                <c:pt idx="6257">
                  <c:v>357.63381854362035</c:v>
                </c:pt>
                <c:pt idx="6258">
                  <c:v>18.505313357878094</c:v>
                </c:pt>
                <c:pt idx="6259">
                  <c:v>165.96105507517836</c:v>
                </c:pt>
                <c:pt idx="6260">
                  <c:v>296.48134028877166</c:v>
                </c:pt>
                <c:pt idx="6261">
                  <c:v>-917.40037924886792</c:v>
                </c:pt>
                <c:pt idx="6262">
                  <c:v>956.82816523658312</c:v>
                </c:pt>
                <c:pt idx="6263">
                  <c:v>151.87053160298404</c:v>
                </c:pt>
                <c:pt idx="6264">
                  <c:v>-199.33449607450166</c:v>
                </c:pt>
                <c:pt idx="6265">
                  <c:v>-32.06645071753519</c:v>
                </c:pt>
                <c:pt idx="6266">
                  <c:v>-575.75291014657023</c:v>
                </c:pt>
                <c:pt idx="6267">
                  <c:v>1146.9527005555738</c:v>
                </c:pt>
                <c:pt idx="6268">
                  <c:v>-66.210264562788325</c:v>
                </c:pt>
                <c:pt idx="6269">
                  <c:v>-356.95555763025806</c:v>
                </c:pt>
                <c:pt idx="6270">
                  <c:v>-20.260556464997762</c:v>
                </c:pt>
                <c:pt idx="6271">
                  <c:v>219.4837966011537</c:v>
                </c:pt>
                <c:pt idx="6272">
                  <c:v>-436.32893284611646</c:v>
                </c:pt>
                <c:pt idx="6273">
                  <c:v>-132.16055814724473</c:v>
                </c:pt>
                <c:pt idx="6274">
                  <c:v>-1899.2892953672365</c:v>
                </c:pt>
                <c:pt idx="6275">
                  <c:v>1830.4510634794999</c:v>
                </c:pt>
                <c:pt idx="6276">
                  <c:v>283.22228954329847</c:v>
                </c:pt>
                <c:pt idx="6277">
                  <c:v>749.31250524621316</c:v>
                </c:pt>
                <c:pt idx="6278">
                  <c:v>-372.19859225834352</c:v>
                </c:pt>
                <c:pt idx="6279">
                  <c:v>365.15752794487548</c:v>
                </c:pt>
                <c:pt idx="6280">
                  <c:v>-19.546017554277796</c:v>
                </c:pt>
                <c:pt idx="6281">
                  <c:v>603.51732339878208</c:v>
                </c:pt>
                <c:pt idx="6282">
                  <c:v>-128.32115104282957</c:v>
                </c:pt>
                <c:pt idx="6283">
                  <c:v>-394.33747375712824</c:v>
                </c:pt>
                <c:pt idx="6284">
                  <c:v>174.0560332299176</c:v>
                </c:pt>
                <c:pt idx="6285">
                  <c:v>-444.49555572702661</c:v>
                </c:pt>
                <c:pt idx="6286">
                  <c:v>86.112855798312921</c:v>
                </c:pt>
                <c:pt idx="6287">
                  <c:v>238.05765772406721</c:v>
                </c:pt>
                <c:pt idx="6288">
                  <c:v>340.74567913838928</c:v>
                </c:pt>
                <c:pt idx="6289">
                  <c:v>-330.02373449214133</c:v>
                </c:pt>
                <c:pt idx="6290">
                  <c:v>568.33002972251347</c:v>
                </c:pt>
                <c:pt idx="6291">
                  <c:v>1.450450549747984</c:v>
                </c:pt>
                <c:pt idx="6292">
                  <c:v>481.03115741245165</c:v>
                </c:pt>
                <c:pt idx="6293">
                  <c:v>286.24535448970641</c:v>
                </c:pt>
                <c:pt idx="6294">
                  <c:v>-300.95236974222348</c:v>
                </c:pt>
                <c:pt idx="6295">
                  <c:v>80.93017015247915</c:v>
                </c:pt>
                <c:pt idx="6296">
                  <c:v>559.43076439441802</c:v>
                </c:pt>
                <c:pt idx="6297">
                  <c:v>118.29795935011532</c:v>
                </c:pt>
                <c:pt idx="6298">
                  <c:v>454.17777927804286</c:v>
                </c:pt>
                <c:pt idx="6299">
                  <c:v>-900.89704203545398</c:v>
                </c:pt>
                <c:pt idx="6300">
                  <c:v>332.82743731311325</c:v>
                </c:pt>
                <c:pt idx="6301">
                  <c:v>-33.783106415130987</c:v>
                </c:pt>
                <c:pt idx="6302">
                  <c:v>29.657737745112627</c:v>
                </c:pt>
                <c:pt idx="6303">
                  <c:v>-621.46861183707301</c:v>
                </c:pt>
                <c:pt idx="6304">
                  <c:v>-121.16328098715235</c:v>
                </c:pt>
                <c:pt idx="6305">
                  <c:v>-6.6383479312694362</c:v>
                </c:pt>
                <c:pt idx="6306">
                  <c:v>-566.18357059210553</c:v>
                </c:pt>
                <c:pt idx="6307">
                  <c:v>175.46845198240703</c:v>
                </c:pt>
                <c:pt idx="6308">
                  <c:v>-318.46372235994704</c:v>
                </c:pt>
                <c:pt idx="6309">
                  <c:v>149.91391995630238</c:v>
                </c:pt>
                <c:pt idx="6310">
                  <c:v>-409.46491883694603</c:v>
                </c:pt>
                <c:pt idx="6311">
                  <c:v>444.56075519900139</c:v>
                </c:pt>
                <c:pt idx="6312">
                  <c:v>-309.13726923330501</c:v>
                </c:pt>
                <c:pt idx="6313">
                  <c:v>61.073228120319641</c:v>
                </c:pt>
                <c:pt idx="6314">
                  <c:v>-186.17011797582404</c:v>
                </c:pt>
                <c:pt idx="6315">
                  <c:v>828.9209097118669</c:v>
                </c:pt>
                <c:pt idx="6316">
                  <c:v>-157.32004898714194</c:v>
                </c:pt>
                <c:pt idx="6317">
                  <c:v>-913.51076847779154</c:v>
                </c:pt>
                <c:pt idx="6318">
                  <c:v>-511.08075188309533</c:v>
                </c:pt>
                <c:pt idx="6319">
                  <c:v>191.55696695846973</c:v>
                </c:pt>
                <c:pt idx="6320">
                  <c:v>-1522.053632693053</c:v>
                </c:pt>
                <c:pt idx="6321">
                  <c:v>32.115338088696035</c:v>
                </c:pt>
                <c:pt idx="6322">
                  <c:v>104.33808448716854</c:v>
                </c:pt>
                <c:pt idx="6323">
                  <c:v>-385.36400735609141</c:v>
                </c:pt>
                <c:pt idx="6324">
                  <c:v>155.23363802981726</c:v>
                </c:pt>
                <c:pt idx="6325">
                  <c:v>-91.589817070036361</c:v>
                </c:pt>
                <c:pt idx="6326">
                  <c:v>-321.48953452596015</c:v>
                </c:pt>
                <c:pt idx="6327">
                  <c:v>59.444549063803152</c:v>
                </c:pt>
                <c:pt idx="6328">
                  <c:v>425.59262529153034</c:v>
                </c:pt>
                <c:pt idx="6329">
                  <c:v>361.68058077508022</c:v>
                </c:pt>
                <c:pt idx="6330">
                  <c:v>28.437742935525876</c:v>
                </c:pt>
                <c:pt idx="6331">
                  <c:v>-1373.3675388237452</c:v>
                </c:pt>
                <c:pt idx="6332">
                  <c:v>134.69395025022823</c:v>
                </c:pt>
                <c:pt idx="6333">
                  <c:v>42.781952549234575</c:v>
                </c:pt>
                <c:pt idx="6334">
                  <c:v>-465.81626770243952</c:v>
                </c:pt>
                <c:pt idx="6335">
                  <c:v>-448.07788438666898</c:v>
                </c:pt>
                <c:pt idx="6336">
                  <c:v>-1427.8001551044067</c:v>
                </c:pt>
                <c:pt idx="6337">
                  <c:v>-485.00443979142347</c:v>
                </c:pt>
                <c:pt idx="6338">
                  <c:v>389.65039443892533</c:v>
                </c:pt>
                <c:pt idx="6339">
                  <c:v>51.970213687008481</c:v>
                </c:pt>
                <c:pt idx="6340">
                  <c:v>101.7025078336751</c:v>
                </c:pt>
                <c:pt idx="6341">
                  <c:v>-53.953739633958548</c:v>
                </c:pt>
                <c:pt idx="6342">
                  <c:v>545.68301216916848</c:v>
                </c:pt>
                <c:pt idx="6343">
                  <c:v>-953.13054748227341</c:v>
                </c:pt>
                <c:pt idx="6344">
                  <c:v>173.08576519929102</c:v>
                </c:pt>
                <c:pt idx="6345">
                  <c:v>-22.194885856375095</c:v>
                </c:pt>
                <c:pt idx="6346">
                  <c:v>-142.55268566224413</c:v>
                </c:pt>
                <c:pt idx="6347">
                  <c:v>727.14085187399974</c:v>
                </c:pt>
                <c:pt idx="6348">
                  <c:v>280.75565928463629</c:v>
                </c:pt>
                <c:pt idx="6349">
                  <c:v>628.81394092631388</c:v>
                </c:pt>
                <c:pt idx="6350">
                  <c:v>1093.2061139701623</c:v>
                </c:pt>
                <c:pt idx="6351">
                  <c:v>-301.73404907359486</c:v>
                </c:pt>
                <c:pt idx="6352">
                  <c:v>469.96877188277244</c:v>
                </c:pt>
                <c:pt idx="6353">
                  <c:v>-622.60236699154302</c:v>
                </c:pt>
                <c:pt idx="6354">
                  <c:v>-391.52141919527139</c:v>
                </c:pt>
                <c:pt idx="6355">
                  <c:v>-770.05690185866115</c:v>
                </c:pt>
                <c:pt idx="6356">
                  <c:v>476.42523833395558</c:v>
                </c:pt>
                <c:pt idx="6357">
                  <c:v>-1386.1002515446119</c:v>
                </c:pt>
                <c:pt idx="6358">
                  <c:v>226.44313511866039</c:v>
                </c:pt>
                <c:pt idx="6359">
                  <c:v>301.52610934051245</c:v>
                </c:pt>
                <c:pt idx="6360">
                  <c:v>-81.092744230061555</c:v>
                </c:pt>
                <c:pt idx="6361">
                  <c:v>-300.37653987983367</c:v>
                </c:pt>
                <c:pt idx="6362">
                  <c:v>-633.38808383277433</c:v>
                </c:pt>
                <c:pt idx="6363">
                  <c:v>594.21638818021029</c:v>
                </c:pt>
                <c:pt idx="6364">
                  <c:v>-1453.9578401558633</c:v>
                </c:pt>
                <c:pt idx="6365">
                  <c:v>12.193747396481058</c:v>
                </c:pt>
                <c:pt idx="6366">
                  <c:v>301.66381270032525</c:v>
                </c:pt>
                <c:pt idx="6367">
                  <c:v>371.6058637431961</c:v>
                </c:pt>
                <c:pt idx="6368">
                  <c:v>-387.89831661268909</c:v>
                </c:pt>
                <c:pt idx="6369">
                  <c:v>163.55954623008154</c:v>
                </c:pt>
                <c:pt idx="6370">
                  <c:v>187.81020122849486</c:v>
                </c:pt>
                <c:pt idx="6371">
                  <c:v>79.559311805637321</c:v>
                </c:pt>
                <c:pt idx="6372">
                  <c:v>28.330167037313458</c:v>
                </c:pt>
                <c:pt idx="6373">
                  <c:v>399.65551252202113</c:v>
                </c:pt>
                <c:pt idx="6374">
                  <c:v>285.52159300694143</c:v>
                </c:pt>
                <c:pt idx="6375">
                  <c:v>690.81437611287333</c:v>
                </c:pt>
                <c:pt idx="6376">
                  <c:v>150.63262264703576</c:v>
                </c:pt>
                <c:pt idx="6377">
                  <c:v>-633.47197259644918</c:v>
                </c:pt>
                <c:pt idx="6378">
                  <c:v>-1627.35576389061</c:v>
                </c:pt>
                <c:pt idx="6379">
                  <c:v>100.25971186734773</c:v>
                </c:pt>
                <c:pt idx="6380">
                  <c:v>-2768.1860347337224</c:v>
                </c:pt>
                <c:pt idx="6381">
                  <c:v>345.21502737415267</c:v>
                </c:pt>
                <c:pt idx="6382">
                  <c:v>-457.85893602602937</c:v>
                </c:pt>
                <c:pt idx="6383">
                  <c:v>157.31272085499063</c:v>
                </c:pt>
                <c:pt idx="6384">
                  <c:v>514.07001684764646</c:v>
                </c:pt>
                <c:pt idx="6385">
                  <c:v>-313.58984117841828</c:v>
                </c:pt>
                <c:pt idx="6386">
                  <c:v>-396.36627691400759</c:v>
                </c:pt>
                <c:pt idx="6387">
                  <c:v>-629.17153265022762</c:v>
                </c:pt>
                <c:pt idx="6388">
                  <c:v>489.01098818319565</c:v>
                </c:pt>
                <c:pt idx="6389">
                  <c:v>-95.738838053576274</c:v>
                </c:pt>
                <c:pt idx="6390">
                  <c:v>-17.500907894684815</c:v>
                </c:pt>
                <c:pt idx="6391">
                  <c:v>-167.76330790992665</c:v>
                </c:pt>
                <c:pt idx="6392">
                  <c:v>-255.06036658636026</c:v>
                </c:pt>
                <c:pt idx="6393">
                  <c:v>303.12977843764475</c:v>
                </c:pt>
                <c:pt idx="6394">
                  <c:v>63.844258417553192</c:v>
                </c:pt>
                <c:pt idx="6395">
                  <c:v>-447.90720565686934</c:v>
                </c:pt>
                <c:pt idx="6396">
                  <c:v>-19.474376530737572</c:v>
                </c:pt>
                <c:pt idx="6397">
                  <c:v>-128.05607775327098</c:v>
                </c:pt>
                <c:pt idx="6398">
                  <c:v>65.508273707326225</c:v>
                </c:pt>
                <c:pt idx="6399">
                  <c:v>-103.42792760419093</c:v>
                </c:pt>
                <c:pt idx="6400">
                  <c:v>-237.24488138128163</c:v>
                </c:pt>
                <c:pt idx="6401">
                  <c:v>-196.49550388089585</c:v>
                </c:pt>
                <c:pt idx="6402">
                  <c:v>47.7790480872427</c:v>
                </c:pt>
                <c:pt idx="6403">
                  <c:v>-174.852139731237</c:v>
                </c:pt>
                <c:pt idx="6404">
                  <c:v>115.64581270051372</c:v>
                </c:pt>
                <c:pt idx="6405">
                  <c:v>-1327.2040819965514</c:v>
                </c:pt>
                <c:pt idx="6406">
                  <c:v>150.87958974307935</c:v>
                </c:pt>
                <c:pt idx="6407">
                  <c:v>688.15061935437689</c:v>
                </c:pt>
                <c:pt idx="6408">
                  <c:v>-611.79102881975427</c:v>
                </c:pt>
                <c:pt idx="6409">
                  <c:v>921.8300824869815</c:v>
                </c:pt>
                <c:pt idx="6410">
                  <c:v>-812.09305124417097</c:v>
                </c:pt>
                <c:pt idx="6411">
                  <c:v>-117.68008560514909</c:v>
                </c:pt>
                <c:pt idx="6412">
                  <c:v>428.9194518441825</c:v>
                </c:pt>
                <c:pt idx="6413">
                  <c:v>-432.28598839025199</c:v>
                </c:pt>
                <c:pt idx="6414">
                  <c:v>-180.21242953077422</c:v>
                </c:pt>
                <c:pt idx="6415">
                  <c:v>-2710.7807541090142</c:v>
                </c:pt>
                <c:pt idx="6416">
                  <c:v>-382.34678689628015</c:v>
                </c:pt>
                <c:pt idx="6417">
                  <c:v>-126.13006500339117</c:v>
                </c:pt>
                <c:pt idx="6418">
                  <c:v>-184.69005869488274</c:v>
                </c:pt>
                <c:pt idx="6419">
                  <c:v>-58.204979649685811</c:v>
                </c:pt>
                <c:pt idx="6420">
                  <c:v>187.13769585108912</c:v>
                </c:pt>
                <c:pt idx="6421">
                  <c:v>300.68029359631475</c:v>
                </c:pt>
                <c:pt idx="6422">
                  <c:v>-762.4281493554397</c:v>
                </c:pt>
                <c:pt idx="6423">
                  <c:v>343.97683633673796</c:v>
                </c:pt>
                <c:pt idx="6424">
                  <c:v>999.79294832617597</c:v>
                </c:pt>
                <c:pt idx="6425">
                  <c:v>16.139807192320404</c:v>
                </c:pt>
                <c:pt idx="6426">
                  <c:v>-263.81778574790292</c:v>
                </c:pt>
                <c:pt idx="6427">
                  <c:v>-905.27540723965672</c:v>
                </c:pt>
                <c:pt idx="6428">
                  <c:v>493.97099591365986</c:v>
                </c:pt>
                <c:pt idx="6429">
                  <c:v>-108.4310642525943</c:v>
                </c:pt>
                <c:pt idx="6430">
                  <c:v>458.97479768787116</c:v>
                </c:pt>
                <c:pt idx="6431">
                  <c:v>325.44187239674693</c:v>
                </c:pt>
                <c:pt idx="6432">
                  <c:v>-331.4840094800129</c:v>
                </c:pt>
                <c:pt idx="6433">
                  <c:v>267.96534468261461</c:v>
                </c:pt>
                <c:pt idx="6434">
                  <c:v>-500.15051305360385</c:v>
                </c:pt>
                <c:pt idx="6435">
                  <c:v>53.073151624456159</c:v>
                </c:pt>
                <c:pt idx="6436">
                  <c:v>-1577.1879169000708</c:v>
                </c:pt>
                <c:pt idx="6437">
                  <c:v>-223.27905283639643</c:v>
                </c:pt>
                <c:pt idx="6438">
                  <c:v>-331.53594156773033</c:v>
                </c:pt>
                <c:pt idx="6439">
                  <c:v>-312.3693257867676</c:v>
                </c:pt>
                <c:pt idx="6440">
                  <c:v>565.28310525331244</c:v>
                </c:pt>
                <c:pt idx="6441">
                  <c:v>132.00993120654744</c:v>
                </c:pt>
                <c:pt idx="6442">
                  <c:v>-824.24826419812644</c:v>
                </c:pt>
                <c:pt idx="6443">
                  <c:v>186.08132076770539</c:v>
                </c:pt>
                <c:pt idx="6444">
                  <c:v>250.77556061950077</c:v>
                </c:pt>
                <c:pt idx="6445">
                  <c:v>-1240.4354139601992</c:v>
                </c:pt>
                <c:pt idx="6446">
                  <c:v>583.06320460215375</c:v>
                </c:pt>
                <c:pt idx="6447">
                  <c:v>-299.46215885702577</c:v>
                </c:pt>
                <c:pt idx="6448">
                  <c:v>-558.08454831655126</c:v>
                </c:pt>
                <c:pt idx="6449">
                  <c:v>-456.46312564291907</c:v>
                </c:pt>
                <c:pt idx="6450">
                  <c:v>-474.11698373000854</c:v>
                </c:pt>
                <c:pt idx="6451">
                  <c:v>48.472272310584003</c:v>
                </c:pt>
                <c:pt idx="6452">
                  <c:v>-118.28561053632848</c:v>
                </c:pt>
                <c:pt idx="6453">
                  <c:v>-77.661841717032985</c:v>
                </c:pt>
                <c:pt idx="6454">
                  <c:v>-730.29116490283468</c:v>
                </c:pt>
                <c:pt idx="6455">
                  <c:v>355.65919467589151</c:v>
                </c:pt>
                <c:pt idx="6456">
                  <c:v>879.81525054220481</c:v>
                </c:pt>
                <c:pt idx="6457">
                  <c:v>-670.57863715129952</c:v>
                </c:pt>
                <c:pt idx="6458">
                  <c:v>-514.41495976818851</c:v>
                </c:pt>
                <c:pt idx="6459">
                  <c:v>314.84254677187187</c:v>
                </c:pt>
                <c:pt idx="6460">
                  <c:v>228.02743238341384</c:v>
                </c:pt>
                <c:pt idx="6461">
                  <c:v>442.91123571766434</c:v>
                </c:pt>
                <c:pt idx="6462">
                  <c:v>-86.14574638392628</c:v>
                </c:pt>
                <c:pt idx="6463">
                  <c:v>-47.746608500872298</c:v>
                </c:pt>
                <c:pt idx="6464">
                  <c:v>764.68984199306078</c:v>
                </c:pt>
                <c:pt idx="6465">
                  <c:v>-541.16899624660562</c:v>
                </c:pt>
                <c:pt idx="6466">
                  <c:v>104.7946156219582</c:v>
                </c:pt>
                <c:pt idx="6467">
                  <c:v>184.73191244530562</c:v>
                </c:pt>
                <c:pt idx="6468">
                  <c:v>-1238.3983343885661</c:v>
                </c:pt>
                <c:pt idx="6469">
                  <c:v>330.197352789864</c:v>
                </c:pt>
                <c:pt idx="6470">
                  <c:v>274.77216769846359</c:v>
                </c:pt>
                <c:pt idx="6471">
                  <c:v>-326.00993245137806</c:v>
                </c:pt>
                <c:pt idx="6472">
                  <c:v>-185.32343952475298</c:v>
                </c:pt>
                <c:pt idx="6473">
                  <c:v>-135.47182977078137</c:v>
                </c:pt>
                <c:pt idx="6474">
                  <c:v>-226.96310526750415</c:v>
                </c:pt>
                <c:pt idx="6475">
                  <c:v>-85.691947971520676</c:v>
                </c:pt>
                <c:pt idx="6476">
                  <c:v>88.950179636047551</c:v>
                </c:pt>
                <c:pt idx="6477">
                  <c:v>-1722.9554641863656</c:v>
                </c:pt>
                <c:pt idx="6478">
                  <c:v>-108.70994460973452</c:v>
                </c:pt>
                <c:pt idx="6479">
                  <c:v>-693.54895952376728</c:v>
                </c:pt>
                <c:pt idx="6480">
                  <c:v>707.21947696068673</c:v>
                </c:pt>
                <c:pt idx="6481">
                  <c:v>515.02125352570147</c:v>
                </c:pt>
                <c:pt idx="6482">
                  <c:v>-266.42956687777678</c:v>
                </c:pt>
                <c:pt idx="6483">
                  <c:v>-683.23708668461973</c:v>
                </c:pt>
                <c:pt idx="6484">
                  <c:v>75.913610401693859</c:v>
                </c:pt>
                <c:pt idx="6485">
                  <c:v>-543.80666143801591</c:v>
                </c:pt>
                <c:pt idx="6486">
                  <c:v>-342.62785572896541</c:v>
                </c:pt>
                <c:pt idx="6487">
                  <c:v>-86.641231410553019</c:v>
                </c:pt>
                <c:pt idx="6488">
                  <c:v>71.957190319022857</c:v>
                </c:pt>
                <c:pt idx="6489">
                  <c:v>215.34076232635152</c:v>
                </c:pt>
                <c:pt idx="6490">
                  <c:v>539.65224432003572</c:v>
                </c:pt>
                <c:pt idx="6491">
                  <c:v>411.37868049062877</c:v>
                </c:pt>
                <c:pt idx="6492">
                  <c:v>657.44816141167871</c:v>
                </c:pt>
                <c:pt idx="6493">
                  <c:v>-568.47913160766348</c:v>
                </c:pt>
                <c:pt idx="6494">
                  <c:v>-600.07211621545935</c:v>
                </c:pt>
                <c:pt idx="6495">
                  <c:v>-654.38171300658041</c:v>
                </c:pt>
                <c:pt idx="6496">
                  <c:v>-521.06990924917272</c:v>
                </c:pt>
                <c:pt idx="6497">
                  <c:v>415.29308969469548</c:v>
                </c:pt>
                <c:pt idx="6498">
                  <c:v>499.71573168793543</c:v>
                </c:pt>
                <c:pt idx="6499">
                  <c:v>198.25786289467806</c:v>
                </c:pt>
                <c:pt idx="6500">
                  <c:v>158.62650601443238</c:v>
                </c:pt>
                <c:pt idx="6501">
                  <c:v>-5.3945131940034798</c:v>
                </c:pt>
                <c:pt idx="6502">
                  <c:v>-55.516843154333742</c:v>
                </c:pt>
                <c:pt idx="6503">
                  <c:v>170.51961581532089</c:v>
                </c:pt>
                <c:pt idx="6504">
                  <c:v>-2619.3438894432875</c:v>
                </c:pt>
                <c:pt idx="6505">
                  <c:v>1707.0607057239381</c:v>
                </c:pt>
                <c:pt idx="6506">
                  <c:v>10.871528005344317</c:v>
                </c:pt>
                <c:pt idx="6507">
                  <c:v>438.35074950827413</c:v>
                </c:pt>
                <c:pt idx="6508">
                  <c:v>-219.0451818181391</c:v>
                </c:pt>
                <c:pt idx="6509">
                  <c:v>-178.10072599530349</c:v>
                </c:pt>
                <c:pt idx="6510">
                  <c:v>-1.6663059830007114</c:v>
                </c:pt>
                <c:pt idx="6511">
                  <c:v>-1742.3489338679683</c:v>
                </c:pt>
                <c:pt idx="6512">
                  <c:v>-293.44464960595496</c:v>
                </c:pt>
                <c:pt idx="6513">
                  <c:v>-112.26422691569314</c:v>
                </c:pt>
                <c:pt idx="6514">
                  <c:v>-278.567457465904</c:v>
                </c:pt>
                <c:pt idx="6515">
                  <c:v>178.75949640809108</c:v>
                </c:pt>
                <c:pt idx="6516">
                  <c:v>-179.83739121761869</c:v>
                </c:pt>
                <c:pt idx="6517">
                  <c:v>814.13674290920562</c:v>
                </c:pt>
                <c:pt idx="6518">
                  <c:v>-136.62076397354099</c:v>
                </c:pt>
                <c:pt idx="6519">
                  <c:v>-469.79577334892542</c:v>
                </c:pt>
                <c:pt idx="6520">
                  <c:v>-840.16469313518292</c:v>
                </c:pt>
                <c:pt idx="6521">
                  <c:v>-1048.700763021583</c:v>
                </c:pt>
                <c:pt idx="6522">
                  <c:v>-52.782422177082026</c:v>
                </c:pt>
                <c:pt idx="6523">
                  <c:v>-110.14880895700344</c:v>
                </c:pt>
                <c:pt idx="6524">
                  <c:v>-12.20612169319611</c:v>
                </c:pt>
                <c:pt idx="6525">
                  <c:v>239.59008323594639</c:v>
                </c:pt>
                <c:pt idx="6526">
                  <c:v>867.81681705165602</c:v>
                </c:pt>
                <c:pt idx="6527">
                  <c:v>22.432196726706707</c:v>
                </c:pt>
                <c:pt idx="6528">
                  <c:v>-389.36714201286395</c:v>
                </c:pt>
                <c:pt idx="6529">
                  <c:v>-708.65965040827791</c:v>
                </c:pt>
                <c:pt idx="6530">
                  <c:v>-752.79013218481828</c:v>
                </c:pt>
                <c:pt idx="6531">
                  <c:v>125.19263637748168</c:v>
                </c:pt>
                <c:pt idx="6532">
                  <c:v>296.16817125790226</c:v>
                </c:pt>
                <c:pt idx="6533">
                  <c:v>1024.1997990342525</c:v>
                </c:pt>
                <c:pt idx="6534">
                  <c:v>254.72422547618987</c:v>
                </c:pt>
                <c:pt idx="6535">
                  <c:v>-346.69285268225144</c:v>
                </c:pt>
                <c:pt idx="6536">
                  <c:v>53.078761376702573</c:v>
                </c:pt>
                <c:pt idx="6537">
                  <c:v>-335.7255809025919</c:v>
                </c:pt>
                <c:pt idx="6538">
                  <c:v>546.89143207537848</c:v>
                </c:pt>
                <c:pt idx="6539">
                  <c:v>165.10055271830925</c:v>
                </c:pt>
                <c:pt idx="6540">
                  <c:v>-21.285671512658155</c:v>
                </c:pt>
                <c:pt idx="6541">
                  <c:v>-399.9371718587031</c:v>
                </c:pt>
                <c:pt idx="6542">
                  <c:v>173.88346387656884</c:v>
                </c:pt>
                <c:pt idx="6543">
                  <c:v>224.9387911964111</c:v>
                </c:pt>
                <c:pt idx="6544">
                  <c:v>125.5481585593925</c:v>
                </c:pt>
                <c:pt idx="6545">
                  <c:v>330.83906680307098</c:v>
                </c:pt>
                <c:pt idx="6546">
                  <c:v>103.00149130251953</c:v>
                </c:pt>
                <c:pt idx="6547">
                  <c:v>680.23321719578462</c:v>
                </c:pt>
                <c:pt idx="6548">
                  <c:v>-168.14022550196</c:v>
                </c:pt>
                <c:pt idx="6549">
                  <c:v>-756.51937627637426</c:v>
                </c:pt>
                <c:pt idx="6550">
                  <c:v>-36.988582850735384</c:v>
                </c:pt>
                <c:pt idx="6551">
                  <c:v>-254.56262268171429</c:v>
                </c:pt>
                <c:pt idx="6552">
                  <c:v>398.6313231881602</c:v>
                </c:pt>
                <c:pt idx="6553">
                  <c:v>428.84143214396454</c:v>
                </c:pt>
                <c:pt idx="6554">
                  <c:v>6.8472991186476975</c:v>
                </c:pt>
                <c:pt idx="6555">
                  <c:v>1135.3823756010793</c:v>
                </c:pt>
                <c:pt idx="6556">
                  <c:v>285.79396838701086</c:v>
                </c:pt>
                <c:pt idx="6557">
                  <c:v>-58.103551078268083</c:v>
                </c:pt>
                <c:pt idx="6558">
                  <c:v>-662.42720221128116</c:v>
                </c:pt>
                <c:pt idx="6559">
                  <c:v>-508.25720488721299</c:v>
                </c:pt>
                <c:pt idx="6560">
                  <c:v>-130.70149919149708</c:v>
                </c:pt>
                <c:pt idx="6561">
                  <c:v>40.288722321992168</c:v>
                </c:pt>
                <c:pt idx="6562">
                  <c:v>-201.08175675346115</c:v>
                </c:pt>
                <c:pt idx="6563">
                  <c:v>219.22900575717796</c:v>
                </c:pt>
                <c:pt idx="6564">
                  <c:v>-174.88272087919222</c:v>
                </c:pt>
                <c:pt idx="6565">
                  <c:v>-35.809050686190858</c:v>
                </c:pt>
                <c:pt idx="6566">
                  <c:v>141.85035027330468</c:v>
                </c:pt>
                <c:pt idx="6567">
                  <c:v>262.85281882260415</c:v>
                </c:pt>
                <c:pt idx="6568">
                  <c:v>-388.05906277183817</c:v>
                </c:pt>
                <c:pt idx="6569">
                  <c:v>-1230.7128352662999</c:v>
                </c:pt>
                <c:pt idx="6570">
                  <c:v>-483.5425863138264</c:v>
                </c:pt>
                <c:pt idx="6571">
                  <c:v>140.52518704136992</c:v>
                </c:pt>
                <c:pt idx="6572">
                  <c:v>-33.3394940242747</c:v>
                </c:pt>
                <c:pt idx="6573">
                  <c:v>274.32406900204387</c:v>
                </c:pt>
                <c:pt idx="6574">
                  <c:v>-1073.2144257307091</c:v>
                </c:pt>
                <c:pt idx="6575">
                  <c:v>736.59856061388655</c:v>
                </c:pt>
                <c:pt idx="6576">
                  <c:v>-1429.7510175307279</c:v>
                </c:pt>
                <c:pt idx="6577">
                  <c:v>130.34340517200417</c:v>
                </c:pt>
                <c:pt idx="6578">
                  <c:v>-275.39298190495538</c:v>
                </c:pt>
                <c:pt idx="6579">
                  <c:v>94.668656877335707</c:v>
                </c:pt>
                <c:pt idx="6580">
                  <c:v>-186.58226867535529</c:v>
                </c:pt>
                <c:pt idx="6581">
                  <c:v>247.26732133970972</c:v>
                </c:pt>
                <c:pt idx="6582">
                  <c:v>-48.131716534299812</c:v>
                </c:pt>
                <c:pt idx="6583">
                  <c:v>-41.606734616713766</c:v>
                </c:pt>
                <c:pt idx="6584">
                  <c:v>98.357465894388497</c:v>
                </c:pt>
                <c:pt idx="6585">
                  <c:v>-395.88782493294843</c:v>
                </c:pt>
                <c:pt idx="6586">
                  <c:v>-54.052097887528589</c:v>
                </c:pt>
                <c:pt idx="6587">
                  <c:v>90.289610061433223</c:v>
                </c:pt>
                <c:pt idx="6588">
                  <c:v>49.157104857622016</c:v>
                </c:pt>
                <c:pt idx="6589">
                  <c:v>-1108.3752852404377</c:v>
                </c:pt>
                <c:pt idx="6590">
                  <c:v>90.843775689821086</c:v>
                </c:pt>
                <c:pt idx="6591">
                  <c:v>109.35622574251738</c:v>
                </c:pt>
                <c:pt idx="6592">
                  <c:v>105.65301595774281</c:v>
                </c:pt>
                <c:pt idx="6593">
                  <c:v>114.43256394504124</c:v>
                </c:pt>
                <c:pt idx="6594">
                  <c:v>566.59911008563495</c:v>
                </c:pt>
                <c:pt idx="6595">
                  <c:v>-33.285828651411975</c:v>
                </c:pt>
                <c:pt idx="6596">
                  <c:v>-1285.1189413736399</c:v>
                </c:pt>
                <c:pt idx="6597">
                  <c:v>138.16151972518355</c:v>
                </c:pt>
                <c:pt idx="6598">
                  <c:v>-73.07003981853893</c:v>
                </c:pt>
                <c:pt idx="6599">
                  <c:v>69.489870659692883</c:v>
                </c:pt>
                <c:pt idx="6600">
                  <c:v>215.84871056656471</c:v>
                </c:pt>
                <c:pt idx="6601">
                  <c:v>670.51558691101854</c:v>
                </c:pt>
                <c:pt idx="6602">
                  <c:v>87.563055459871293</c:v>
                </c:pt>
                <c:pt idx="6603">
                  <c:v>-35.375203762384899</c:v>
                </c:pt>
                <c:pt idx="6604">
                  <c:v>-1655.8484076607529</c:v>
                </c:pt>
                <c:pt idx="6605">
                  <c:v>9.2223599490050674</c:v>
                </c:pt>
                <c:pt idx="6606">
                  <c:v>-732.36723533031272</c:v>
                </c:pt>
                <c:pt idx="6607">
                  <c:v>-718.91739270764651</c:v>
                </c:pt>
                <c:pt idx="6608">
                  <c:v>-357.10345801419726</c:v>
                </c:pt>
                <c:pt idx="6609">
                  <c:v>-199.21841949646478</c:v>
                </c:pt>
                <c:pt idx="6610">
                  <c:v>141.02492289902193</c:v>
                </c:pt>
                <c:pt idx="6611">
                  <c:v>618.82687586419706</c:v>
                </c:pt>
                <c:pt idx="6612">
                  <c:v>-516.57317874935575</c:v>
                </c:pt>
                <c:pt idx="6613">
                  <c:v>259.13584305690665</c:v>
                </c:pt>
                <c:pt idx="6614">
                  <c:v>-1651.1919328228482</c:v>
                </c:pt>
                <c:pt idx="6615">
                  <c:v>-441.92883178290913</c:v>
                </c:pt>
                <c:pt idx="6616">
                  <c:v>-59.079725656256869</c:v>
                </c:pt>
                <c:pt idx="6617">
                  <c:v>325.17547623612973</c:v>
                </c:pt>
                <c:pt idx="6618">
                  <c:v>-114.35271306096001</c:v>
                </c:pt>
                <c:pt idx="6619">
                  <c:v>-254.84688674686231</c:v>
                </c:pt>
                <c:pt idx="6620">
                  <c:v>-505.32574684393273</c:v>
                </c:pt>
                <c:pt idx="6621">
                  <c:v>-243.88539087624042</c:v>
                </c:pt>
                <c:pt idx="6622">
                  <c:v>1071.4515702104982</c:v>
                </c:pt>
                <c:pt idx="6623">
                  <c:v>-4.2025326672978736</c:v>
                </c:pt>
                <c:pt idx="6624">
                  <c:v>42.604194904831843</c:v>
                </c:pt>
                <c:pt idx="6625">
                  <c:v>788.76876334207918</c:v>
                </c:pt>
                <c:pt idx="6626">
                  <c:v>295.41340930269098</c:v>
                </c:pt>
                <c:pt idx="6627">
                  <c:v>222.81932209154593</c:v>
                </c:pt>
                <c:pt idx="6628">
                  <c:v>-840.14376957706372</c:v>
                </c:pt>
                <c:pt idx="6629">
                  <c:v>-5413.9791948998582</c:v>
                </c:pt>
                <c:pt idx="6630">
                  <c:v>-553.30261467763046</c:v>
                </c:pt>
                <c:pt idx="6631">
                  <c:v>-562.74743457324257</c:v>
                </c:pt>
                <c:pt idx="6632">
                  <c:v>290.05999404661952</c:v>
                </c:pt>
                <c:pt idx="6633">
                  <c:v>60.591941109836284</c:v>
                </c:pt>
                <c:pt idx="6634">
                  <c:v>-87.239916853517116</c:v>
                </c:pt>
                <c:pt idx="6635">
                  <c:v>252.93790048776691</c:v>
                </c:pt>
                <c:pt idx="6636">
                  <c:v>-650.58221175249673</c:v>
                </c:pt>
                <c:pt idx="6637">
                  <c:v>663.30091937599855</c:v>
                </c:pt>
                <c:pt idx="6638">
                  <c:v>-360.64682254802187</c:v>
                </c:pt>
                <c:pt idx="6639">
                  <c:v>-289.33220057422409</c:v>
                </c:pt>
                <c:pt idx="6640">
                  <c:v>167.87182684428399</c:v>
                </c:pt>
                <c:pt idx="6641">
                  <c:v>-207.50484165025068</c:v>
                </c:pt>
                <c:pt idx="6642">
                  <c:v>531.57245236285894</c:v>
                </c:pt>
                <c:pt idx="6643">
                  <c:v>406.62811885509291</c:v>
                </c:pt>
                <c:pt idx="6644">
                  <c:v>543.00477778034883</c:v>
                </c:pt>
                <c:pt idx="6645">
                  <c:v>-37.027229665847699</c:v>
                </c:pt>
                <c:pt idx="6646">
                  <c:v>525.34951442947772</c:v>
                </c:pt>
                <c:pt idx="6647">
                  <c:v>-56.510693287965523</c:v>
                </c:pt>
                <c:pt idx="6648">
                  <c:v>-354.38697967502048</c:v>
                </c:pt>
                <c:pt idx="6649">
                  <c:v>236.54851211791174</c:v>
                </c:pt>
                <c:pt idx="6650">
                  <c:v>499.37107584089108</c:v>
                </c:pt>
                <c:pt idx="6651">
                  <c:v>53.158813404851344</c:v>
                </c:pt>
                <c:pt idx="6652">
                  <c:v>95.708746802364431</c:v>
                </c:pt>
                <c:pt idx="6653">
                  <c:v>-523.42677256319894</c:v>
                </c:pt>
                <c:pt idx="6654">
                  <c:v>142.85191735884405</c:v>
                </c:pt>
                <c:pt idx="6655">
                  <c:v>-9.516014474291751</c:v>
                </c:pt>
                <c:pt idx="6656">
                  <c:v>-1424.131338265428</c:v>
                </c:pt>
                <c:pt idx="6657">
                  <c:v>-1760.839578421394</c:v>
                </c:pt>
                <c:pt idx="6658">
                  <c:v>598.3497290586331</c:v>
                </c:pt>
                <c:pt idx="6659">
                  <c:v>-229.03089837703499</c:v>
                </c:pt>
                <c:pt idx="6660">
                  <c:v>-577.06842817643042</c:v>
                </c:pt>
                <c:pt idx="6661">
                  <c:v>249.12922394352199</c:v>
                </c:pt>
                <c:pt idx="6662">
                  <c:v>-483.28125651599612</c:v>
                </c:pt>
                <c:pt idx="6663">
                  <c:v>68.496065481677874</c:v>
                </c:pt>
                <c:pt idx="6664">
                  <c:v>112.48181517695843</c:v>
                </c:pt>
                <c:pt idx="6665">
                  <c:v>-2797.1562836313938</c:v>
                </c:pt>
                <c:pt idx="6666">
                  <c:v>307.43578787592742</c:v>
                </c:pt>
                <c:pt idx="6667">
                  <c:v>-1090.7000267046085</c:v>
                </c:pt>
                <c:pt idx="6668">
                  <c:v>-33.303737816503826</c:v>
                </c:pt>
                <c:pt idx="6669">
                  <c:v>-167.48127917151191</c:v>
                </c:pt>
                <c:pt idx="6670">
                  <c:v>171.22154430147793</c:v>
                </c:pt>
                <c:pt idx="6671">
                  <c:v>197.2127899293921</c:v>
                </c:pt>
                <c:pt idx="6672">
                  <c:v>654.37123335027991</c:v>
                </c:pt>
                <c:pt idx="6673">
                  <c:v>-1328.6960420855528</c:v>
                </c:pt>
                <c:pt idx="6674">
                  <c:v>-322.72714709927436</c:v>
                </c:pt>
                <c:pt idx="6675">
                  <c:v>-38.692005023072511</c:v>
                </c:pt>
                <c:pt idx="6676">
                  <c:v>-325.71620798720778</c:v>
                </c:pt>
                <c:pt idx="6677">
                  <c:v>-454.07472965005809</c:v>
                </c:pt>
                <c:pt idx="6678">
                  <c:v>-69.697262822442553</c:v>
                </c:pt>
                <c:pt idx="6679">
                  <c:v>271.32007433965418</c:v>
                </c:pt>
                <c:pt idx="6680">
                  <c:v>681.27539350185793</c:v>
                </c:pt>
                <c:pt idx="6681">
                  <c:v>-183.82512325277276</c:v>
                </c:pt>
                <c:pt idx="6682">
                  <c:v>94.218213188074515</c:v>
                </c:pt>
                <c:pt idx="6683">
                  <c:v>-4.0788709979419764</c:v>
                </c:pt>
                <c:pt idx="6684">
                  <c:v>-112.21367005848333</c:v>
                </c:pt>
                <c:pt idx="6685">
                  <c:v>-71.285765264144914</c:v>
                </c:pt>
                <c:pt idx="6686">
                  <c:v>-189.56844739254711</c:v>
                </c:pt>
                <c:pt idx="6687">
                  <c:v>-124.38659236093895</c:v>
                </c:pt>
                <c:pt idx="6688">
                  <c:v>218.34590264567055</c:v>
                </c:pt>
                <c:pt idx="6689">
                  <c:v>-244.7798784938318</c:v>
                </c:pt>
                <c:pt idx="6690">
                  <c:v>146.29164538203713</c:v>
                </c:pt>
                <c:pt idx="6691">
                  <c:v>-133.11976573238985</c:v>
                </c:pt>
                <c:pt idx="6692">
                  <c:v>-144.30771349970473</c:v>
                </c:pt>
                <c:pt idx="6693">
                  <c:v>-767.0525932410178</c:v>
                </c:pt>
                <c:pt idx="6694">
                  <c:v>749.74008460910409</c:v>
                </c:pt>
                <c:pt idx="6695">
                  <c:v>479.23788834509435</c:v>
                </c:pt>
                <c:pt idx="6696">
                  <c:v>163.21747036164834</c:v>
                </c:pt>
                <c:pt idx="6697">
                  <c:v>124.72563925962436</c:v>
                </c:pt>
                <c:pt idx="6698">
                  <c:v>-92.351644170223153</c:v>
                </c:pt>
                <c:pt idx="6699">
                  <c:v>568.89103924177061</c:v>
                </c:pt>
                <c:pt idx="6700">
                  <c:v>3.9759526621497798</c:v>
                </c:pt>
                <c:pt idx="6701">
                  <c:v>227.4287484290237</c:v>
                </c:pt>
                <c:pt idx="6702">
                  <c:v>672.76478918637645</c:v>
                </c:pt>
                <c:pt idx="6703">
                  <c:v>31.544518627054913</c:v>
                </c:pt>
                <c:pt idx="6704">
                  <c:v>-1089.5303683615896</c:v>
                </c:pt>
                <c:pt idx="6705">
                  <c:v>82.25322257055609</c:v>
                </c:pt>
                <c:pt idx="6706">
                  <c:v>63.332627978711116</c:v>
                </c:pt>
                <c:pt idx="6707">
                  <c:v>-3479.5670952306959</c:v>
                </c:pt>
                <c:pt idx="6708">
                  <c:v>-140.27628123684235</c:v>
                </c:pt>
                <c:pt idx="6709">
                  <c:v>2398.4493300718805</c:v>
                </c:pt>
                <c:pt idx="6710">
                  <c:v>677.94749462400682</c:v>
                </c:pt>
                <c:pt idx="6711">
                  <c:v>-44.677794131594226</c:v>
                </c:pt>
                <c:pt idx="6712">
                  <c:v>297.71398545181637</c:v>
                </c:pt>
                <c:pt idx="6713">
                  <c:v>70.998033817088526</c:v>
                </c:pt>
                <c:pt idx="6714">
                  <c:v>129.11567202822425</c:v>
                </c:pt>
                <c:pt idx="6715">
                  <c:v>-576.67140964187297</c:v>
                </c:pt>
                <c:pt idx="6716">
                  <c:v>-533.06381450420236</c:v>
                </c:pt>
                <c:pt idx="6717">
                  <c:v>572.67795207534482</c:v>
                </c:pt>
                <c:pt idx="6718">
                  <c:v>-391.15467872910858</c:v>
                </c:pt>
                <c:pt idx="6719">
                  <c:v>192.15102674382683</c:v>
                </c:pt>
                <c:pt idx="6720">
                  <c:v>-400.94963743171172</c:v>
                </c:pt>
                <c:pt idx="6721">
                  <c:v>421.99680944810052</c:v>
                </c:pt>
                <c:pt idx="6722">
                  <c:v>936.05802321360443</c:v>
                </c:pt>
                <c:pt idx="6723">
                  <c:v>478.40635537514027</c:v>
                </c:pt>
                <c:pt idx="6724">
                  <c:v>396.41756086622627</c:v>
                </c:pt>
                <c:pt idx="6725">
                  <c:v>-163.47170897497654</c:v>
                </c:pt>
                <c:pt idx="6726">
                  <c:v>490.8346348994437</c:v>
                </c:pt>
                <c:pt idx="6727">
                  <c:v>12.37155066648711</c:v>
                </c:pt>
                <c:pt idx="6728">
                  <c:v>-66.034426849900228</c:v>
                </c:pt>
                <c:pt idx="6729">
                  <c:v>541.90854365198834</c:v>
                </c:pt>
                <c:pt idx="6730">
                  <c:v>115.4902939568783</c:v>
                </c:pt>
                <c:pt idx="6731">
                  <c:v>465.7751749419424</c:v>
                </c:pt>
                <c:pt idx="6732">
                  <c:v>-1333.0046495476822</c:v>
                </c:pt>
                <c:pt idx="6733">
                  <c:v>-277.48412241629205</c:v>
                </c:pt>
                <c:pt idx="6734">
                  <c:v>291.39699058877682</c:v>
                </c:pt>
                <c:pt idx="6735">
                  <c:v>-515.53038320005771</c:v>
                </c:pt>
                <c:pt idx="6736">
                  <c:v>106.14738264706307</c:v>
                </c:pt>
                <c:pt idx="6737">
                  <c:v>-238.42906305014571</c:v>
                </c:pt>
                <c:pt idx="6738">
                  <c:v>-901.41784416393693</c:v>
                </c:pt>
                <c:pt idx="6739">
                  <c:v>168.43281672395688</c:v>
                </c:pt>
                <c:pt idx="6740">
                  <c:v>22.33143387121595</c:v>
                </c:pt>
                <c:pt idx="6741">
                  <c:v>-270.93746887779389</c:v>
                </c:pt>
                <c:pt idx="6742">
                  <c:v>328.17934933075981</c:v>
                </c:pt>
                <c:pt idx="6743">
                  <c:v>19.204547143940545</c:v>
                </c:pt>
                <c:pt idx="6744">
                  <c:v>-283.56953585755059</c:v>
                </c:pt>
                <c:pt idx="6745">
                  <c:v>-39.199276344943428</c:v>
                </c:pt>
                <c:pt idx="6746">
                  <c:v>-26.822664190118076</c:v>
                </c:pt>
                <c:pt idx="6747">
                  <c:v>-223.08519991818071</c:v>
                </c:pt>
                <c:pt idx="6748">
                  <c:v>387.11026202524022</c:v>
                </c:pt>
                <c:pt idx="6749">
                  <c:v>142.69803416848714</c:v>
                </c:pt>
                <c:pt idx="6750">
                  <c:v>41.282378217934138</c:v>
                </c:pt>
                <c:pt idx="6751">
                  <c:v>624.82432297571904</c:v>
                </c:pt>
                <c:pt idx="6752">
                  <c:v>288.59847115425646</c:v>
                </c:pt>
                <c:pt idx="6753">
                  <c:v>-793.89423928271663</c:v>
                </c:pt>
                <c:pt idx="6754">
                  <c:v>282.99711535235542</c:v>
                </c:pt>
                <c:pt idx="6755">
                  <c:v>-285.02529225518947</c:v>
                </c:pt>
                <c:pt idx="6756">
                  <c:v>-461.85343606669858</c:v>
                </c:pt>
                <c:pt idx="6757">
                  <c:v>-160.96276329199554</c:v>
                </c:pt>
                <c:pt idx="6758">
                  <c:v>169.00248192766514</c:v>
                </c:pt>
                <c:pt idx="6759">
                  <c:v>-38.075767849624299</c:v>
                </c:pt>
                <c:pt idx="6760">
                  <c:v>-150.11079758688265</c:v>
                </c:pt>
                <c:pt idx="6761">
                  <c:v>-133.81912879248057</c:v>
                </c:pt>
                <c:pt idx="6762">
                  <c:v>163.92816498021807</c:v>
                </c:pt>
                <c:pt idx="6763">
                  <c:v>-261.07673493109883</c:v>
                </c:pt>
                <c:pt idx="6764">
                  <c:v>-843.94972860892358</c:v>
                </c:pt>
                <c:pt idx="6765">
                  <c:v>50.043448778538732</c:v>
                </c:pt>
                <c:pt idx="6766">
                  <c:v>170.34620333983594</c:v>
                </c:pt>
                <c:pt idx="6767">
                  <c:v>-250.91773478477808</c:v>
                </c:pt>
                <c:pt idx="6768">
                  <c:v>506.32056242136514</c:v>
                </c:pt>
                <c:pt idx="6769">
                  <c:v>-683.88887862676438</c:v>
                </c:pt>
                <c:pt idx="6770">
                  <c:v>888.75197185011689</c:v>
                </c:pt>
                <c:pt idx="6771">
                  <c:v>68.082739523838654</c:v>
                </c:pt>
                <c:pt idx="6772">
                  <c:v>509.1006246963467</c:v>
                </c:pt>
                <c:pt idx="6773">
                  <c:v>-482.50960318201419</c:v>
                </c:pt>
                <c:pt idx="6774">
                  <c:v>-14.590135183702841</c:v>
                </c:pt>
                <c:pt idx="6775">
                  <c:v>-264.65627457744063</c:v>
                </c:pt>
                <c:pt idx="6776">
                  <c:v>-191.47785582990809</c:v>
                </c:pt>
                <c:pt idx="6777">
                  <c:v>-542.29494583281394</c:v>
                </c:pt>
                <c:pt idx="6778">
                  <c:v>219.83990812804177</c:v>
                </c:pt>
                <c:pt idx="6779">
                  <c:v>269.21590730621301</c:v>
                </c:pt>
                <c:pt idx="6780">
                  <c:v>742.29788302019597</c:v>
                </c:pt>
                <c:pt idx="6781">
                  <c:v>-275.04488455261162</c:v>
                </c:pt>
                <c:pt idx="6782">
                  <c:v>-358.48289679773052</c:v>
                </c:pt>
                <c:pt idx="6783">
                  <c:v>60.205164304614527</c:v>
                </c:pt>
                <c:pt idx="6784">
                  <c:v>373.36737500152014</c:v>
                </c:pt>
                <c:pt idx="6785">
                  <c:v>-353.93368557295435</c:v>
                </c:pt>
                <c:pt idx="6786">
                  <c:v>519.64677630086862</c:v>
                </c:pt>
                <c:pt idx="6787">
                  <c:v>441.31139404470514</c:v>
                </c:pt>
                <c:pt idx="6788">
                  <c:v>-351.31647275279011</c:v>
                </c:pt>
                <c:pt idx="6789">
                  <c:v>-769.12877855736406</c:v>
                </c:pt>
                <c:pt idx="6790">
                  <c:v>40.995630777895485</c:v>
                </c:pt>
                <c:pt idx="6791">
                  <c:v>672.7905733614366</c:v>
                </c:pt>
                <c:pt idx="6792">
                  <c:v>-667.48604415473164</c:v>
                </c:pt>
                <c:pt idx="6793">
                  <c:v>95.26494322936037</c:v>
                </c:pt>
                <c:pt idx="6794">
                  <c:v>86.901859265218945</c:v>
                </c:pt>
                <c:pt idx="6795">
                  <c:v>-31.222866878461673</c:v>
                </c:pt>
                <c:pt idx="6796">
                  <c:v>226.11308652864045</c:v>
                </c:pt>
                <c:pt idx="6797">
                  <c:v>77.692301120295724</c:v>
                </c:pt>
                <c:pt idx="6798">
                  <c:v>-1069.0495821344693</c:v>
                </c:pt>
                <c:pt idx="6799">
                  <c:v>-968.22878757525041</c:v>
                </c:pt>
                <c:pt idx="6800">
                  <c:v>-513.62016345693291</c:v>
                </c:pt>
                <c:pt idx="6801">
                  <c:v>-8.9767444292392611</c:v>
                </c:pt>
                <c:pt idx="6802">
                  <c:v>-1701.6138129137771</c:v>
                </c:pt>
                <c:pt idx="6803">
                  <c:v>192.67430098388877</c:v>
                </c:pt>
                <c:pt idx="6804">
                  <c:v>-223.75017407386895</c:v>
                </c:pt>
                <c:pt idx="6805">
                  <c:v>-205.5193016502958</c:v>
                </c:pt>
                <c:pt idx="6806">
                  <c:v>-203.60780513366592</c:v>
                </c:pt>
                <c:pt idx="6807">
                  <c:v>-176.0358086775783</c:v>
                </c:pt>
                <c:pt idx="6808">
                  <c:v>129.360723914868</c:v>
                </c:pt>
                <c:pt idx="6809">
                  <c:v>-207.36812792985324</c:v>
                </c:pt>
                <c:pt idx="6810">
                  <c:v>-547.99536964780077</c:v>
                </c:pt>
                <c:pt idx="6811">
                  <c:v>-354.98358122605487</c:v>
                </c:pt>
                <c:pt idx="6812">
                  <c:v>-468.27800022929819</c:v>
                </c:pt>
                <c:pt idx="6813">
                  <c:v>-121.7592804009962</c:v>
                </c:pt>
                <c:pt idx="6814">
                  <c:v>180.04536339078095</c:v>
                </c:pt>
                <c:pt idx="6815">
                  <c:v>-71.634511259355577</c:v>
                </c:pt>
                <c:pt idx="6816">
                  <c:v>762.20555238053362</c:v>
                </c:pt>
                <c:pt idx="6817">
                  <c:v>532.49269427181184</c:v>
                </c:pt>
                <c:pt idx="6818">
                  <c:v>884.35232804110819</c:v>
                </c:pt>
                <c:pt idx="6819">
                  <c:v>-2269.4256444834555</c:v>
                </c:pt>
                <c:pt idx="6820">
                  <c:v>-216.20650617055844</c:v>
                </c:pt>
                <c:pt idx="6821">
                  <c:v>-154.23920995295521</c:v>
                </c:pt>
                <c:pt idx="6822">
                  <c:v>1000.1338745713538</c:v>
                </c:pt>
                <c:pt idx="6823">
                  <c:v>-925.87642465994077</c:v>
                </c:pt>
                <c:pt idx="6824">
                  <c:v>-133.27756711579764</c:v>
                </c:pt>
                <c:pt idx="6825">
                  <c:v>65.719495827669789</c:v>
                </c:pt>
                <c:pt idx="6826">
                  <c:v>-47.928964387326687</c:v>
                </c:pt>
                <c:pt idx="6827">
                  <c:v>296.52442357935638</c:v>
                </c:pt>
                <c:pt idx="6828">
                  <c:v>576.0542830865902</c:v>
                </c:pt>
                <c:pt idx="6829">
                  <c:v>547.35354644096242</c:v>
                </c:pt>
                <c:pt idx="6830">
                  <c:v>85.820475130067734</c:v>
                </c:pt>
                <c:pt idx="6831">
                  <c:v>-307.62926953966735</c:v>
                </c:pt>
                <c:pt idx="6832">
                  <c:v>7.5626479293759985E-2</c:v>
                </c:pt>
                <c:pt idx="6833">
                  <c:v>-124.36859156785431</c:v>
                </c:pt>
                <c:pt idx="6834">
                  <c:v>336.55428281750267</c:v>
                </c:pt>
                <c:pt idx="6835">
                  <c:v>-110.36962133342422</c:v>
                </c:pt>
                <c:pt idx="6836">
                  <c:v>634.38437267292011</c:v>
                </c:pt>
                <c:pt idx="6837">
                  <c:v>139.02302530573979</c:v>
                </c:pt>
                <c:pt idx="6838">
                  <c:v>-352.41613126041398</c:v>
                </c:pt>
                <c:pt idx="6839">
                  <c:v>-755.43410380950763</c:v>
                </c:pt>
                <c:pt idx="6840">
                  <c:v>311.36896517111836</c:v>
                </c:pt>
                <c:pt idx="6841">
                  <c:v>149.21662180585145</c:v>
                </c:pt>
                <c:pt idx="6842">
                  <c:v>-108.95971323979165</c:v>
                </c:pt>
                <c:pt idx="6843">
                  <c:v>62.684925953092261</c:v>
                </c:pt>
                <c:pt idx="6844">
                  <c:v>-205.68546688278593</c:v>
                </c:pt>
                <c:pt idx="6845">
                  <c:v>-328.6369889363109</c:v>
                </c:pt>
                <c:pt idx="6846">
                  <c:v>-985.6890915877143</c:v>
                </c:pt>
                <c:pt idx="6847">
                  <c:v>-546.18616780182083</c:v>
                </c:pt>
                <c:pt idx="6848">
                  <c:v>-514.40211983480981</c:v>
                </c:pt>
                <c:pt idx="6849">
                  <c:v>-541.53874019653472</c:v>
                </c:pt>
                <c:pt idx="6850">
                  <c:v>-71.262478722773494</c:v>
                </c:pt>
                <c:pt idx="6851">
                  <c:v>-562.53215528981218</c:v>
                </c:pt>
                <c:pt idx="6852">
                  <c:v>-69.194934983922394</c:v>
                </c:pt>
                <c:pt idx="6853">
                  <c:v>346.47588696648313</c:v>
                </c:pt>
                <c:pt idx="6854">
                  <c:v>43.661952235901254</c:v>
                </c:pt>
                <c:pt idx="6855">
                  <c:v>-527.82535721759882</c:v>
                </c:pt>
                <c:pt idx="6856">
                  <c:v>811.30116808791763</c:v>
                </c:pt>
                <c:pt idx="6857">
                  <c:v>-1353.3426804029064</c:v>
                </c:pt>
                <c:pt idx="6858">
                  <c:v>260.91120442654915</c:v>
                </c:pt>
                <c:pt idx="6859">
                  <c:v>238.12177925257367</c:v>
                </c:pt>
                <c:pt idx="6860">
                  <c:v>213.05263494983797</c:v>
                </c:pt>
                <c:pt idx="6861">
                  <c:v>200.36052456804373</c:v>
                </c:pt>
                <c:pt idx="6862">
                  <c:v>-483.54587552310932</c:v>
                </c:pt>
                <c:pt idx="6863">
                  <c:v>-196.83003251640707</c:v>
                </c:pt>
                <c:pt idx="6864">
                  <c:v>325.75903022768102</c:v>
                </c:pt>
                <c:pt idx="6865">
                  <c:v>-106.81326658224816</c:v>
                </c:pt>
                <c:pt idx="6866">
                  <c:v>-679.48076312614921</c:v>
                </c:pt>
                <c:pt idx="6867">
                  <c:v>725.40572530650775</c:v>
                </c:pt>
                <c:pt idx="6868">
                  <c:v>97.543680351508101</c:v>
                </c:pt>
                <c:pt idx="6869">
                  <c:v>-356.81984556593784</c:v>
                </c:pt>
                <c:pt idx="6870">
                  <c:v>1152.6640910867673</c:v>
                </c:pt>
                <c:pt idx="6871">
                  <c:v>-1020.3912779978546</c:v>
                </c:pt>
                <c:pt idx="6872">
                  <c:v>645.74799820103726</c:v>
                </c:pt>
                <c:pt idx="6873">
                  <c:v>1002.1635074738192</c:v>
                </c:pt>
                <c:pt idx="6874">
                  <c:v>104.13556723738463</c:v>
                </c:pt>
                <c:pt idx="6875">
                  <c:v>79.510678105600846</c:v>
                </c:pt>
                <c:pt idx="6876">
                  <c:v>-475.96198559585264</c:v>
                </c:pt>
                <c:pt idx="6877">
                  <c:v>620.71173788370334</c:v>
                </c:pt>
                <c:pt idx="6878">
                  <c:v>140.78778214732756</c:v>
                </c:pt>
                <c:pt idx="6879">
                  <c:v>437.46855842036825</c:v>
                </c:pt>
                <c:pt idx="6880">
                  <c:v>-831.52264614022738</c:v>
                </c:pt>
                <c:pt idx="6881">
                  <c:v>-649.62987570533755</c:v>
                </c:pt>
                <c:pt idx="6882">
                  <c:v>340.08239853962255</c:v>
                </c:pt>
                <c:pt idx="6883">
                  <c:v>773.98433050710526</c:v>
                </c:pt>
                <c:pt idx="6884">
                  <c:v>164.40240663447423</c:v>
                </c:pt>
                <c:pt idx="6885">
                  <c:v>566.93167634418091</c:v>
                </c:pt>
                <c:pt idx="6886">
                  <c:v>79.755342739072603</c:v>
                </c:pt>
                <c:pt idx="6887">
                  <c:v>434.27396247927334</c:v>
                </c:pt>
                <c:pt idx="6888">
                  <c:v>-410.99618471066083</c:v>
                </c:pt>
                <c:pt idx="6889">
                  <c:v>72.634070893876014</c:v>
                </c:pt>
                <c:pt idx="6890">
                  <c:v>113.3952570104808</c:v>
                </c:pt>
                <c:pt idx="6891">
                  <c:v>2.0207891371737787</c:v>
                </c:pt>
                <c:pt idx="6892">
                  <c:v>-47.080674509815481</c:v>
                </c:pt>
                <c:pt idx="6893">
                  <c:v>-345.05770223211289</c:v>
                </c:pt>
                <c:pt idx="6894">
                  <c:v>-525.89216138551319</c:v>
                </c:pt>
                <c:pt idx="6895">
                  <c:v>655.03971787847286</c:v>
                </c:pt>
                <c:pt idx="6896">
                  <c:v>623.68250538748384</c:v>
                </c:pt>
                <c:pt idx="6897">
                  <c:v>248.6138676426325</c:v>
                </c:pt>
                <c:pt idx="6898">
                  <c:v>302.17737473398824</c:v>
                </c:pt>
                <c:pt idx="6899">
                  <c:v>90.48244279044593</c:v>
                </c:pt>
                <c:pt idx="6900">
                  <c:v>645.88121868213159</c:v>
                </c:pt>
                <c:pt idx="6901">
                  <c:v>-376.20257101213224</c:v>
                </c:pt>
                <c:pt idx="6902">
                  <c:v>274.48434370025052</c:v>
                </c:pt>
                <c:pt idx="6903">
                  <c:v>819.45780379068322</c:v>
                </c:pt>
                <c:pt idx="6904">
                  <c:v>376.86644985750991</c:v>
                </c:pt>
                <c:pt idx="6905">
                  <c:v>-59.627951671771484</c:v>
                </c:pt>
                <c:pt idx="6906">
                  <c:v>-1243.9915887629531</c:v>
                </c:pt>
                <c:pt idx="6907">
                  <c:v>-162.41760134640822</c:v>
                </c:pt>
                <c:pt idx="6908">
                  <c:v>674.49294133018429</c:v>
                </c:pt>
                <c:pt idx="6909">
                  <c:v>612.50146498571939</c:v>
                </c:pt>
                <c:pt idx="6910">
                  <c:v>-36.680245901751505</c:v>
                </c:pt>
                <c:pt idx="6911">
                  <c:v>414.23029052664651</c:v>
                </c:pt>
                <c:pt idx="6912">
                  <c:v>-437.8600727439125</c:v>
                </c:pt>
                <c:pt idx="6913">
                  <c:v>177.97294411714404</c:v>
                </c:pt>
                <c:pt idx="6914">
                  <c:v>686.19558519040515</c:v>
                </c:pt>
                <c:pt idx="6915">
                  <c:v>-889.46350637945397</c:v>
                </c:pt>
                <c:pt idx="6916">
                  <c:v>-659.44798366373607</c:v>
                </c:pt>
                <c:pt idx="6917">
                  <c:v>460.52410727178858</c:v>
                </c:pt>
                <c:pt idx="6918">
                  <c:v>-266.45672010318276</c:v>
                </c:pt>
                <c:pt idx="6919">
                  <c:v>438.06479741603175</c:v>
                </c:pt>
                <c:pt idx="6920">
                  <c:v>668.50131423188304</c:v>
                </c:pt>
                <c:pt idx="6921">
                  <c:v>346.36121520622851</c:v>
                </c:pt>
                <c:pt idx="6922">
                  <c:v>-474.45487915348644</c:v>
                </c:pt>
                <c:pt idx="6923">
                  <c:v>63.588637073711197</c:v>
                </c:pt>
                <c:pt idx="6924">
                  <c:v>256.12276216532882</c:v>
                </c:pt>
                <c:pt idx="6925">
                  <c:v>-54.373354293590751</c:v>
                </c:pt>
                <c:pt idx="6926">
                  <c:v>160.55603149289334</c:v>
                </c:pt>
                <c:pt idx="6927">
                  <c:v>-722.23483372926421</c:v>
                </c:pt>
                <c:pt idx="6928">
                  <c:v>-1435.8390790387803</c:v>
                </c:pt>
                <c:pt idx="6929">
                  <c:v>-247.82787166884236</c:v>
                </c:pt>
                <c:pt idx="6930">
                  <c:v>427.15126809981393</c:v>
                </c:pt>
                <c:pt idx="6931">
                  <c:v>-358.58150533074581</c:v>
                </c:pt>
                <c:pt idx="6932">
                  <c:v>289.62435405455028</c:v>
                </c:pt>
                <c:pt idx="6933">
                  <c:v>99.929710986805048</c:v>
                </c:pt>
                <c:pt idx="6934">
                  <c:v>616.56920703114406</c:v>
                </c:pt>
                <c:pt idx="6935">
                  <c:v>-184.38844964813597</c:v>
                </c:pt>
                <c:pt idx="6936">
                  <c:v>-136.69786454133418</c:v>
                </c:pt>
                <c:pt idx="6937">
                  <c:v>65.805092754425914</c:v>
                </c:pt>
                <c:pt idx="6938">
                  <c:v>-449.94870224221313</c:v>
                </c:pt>
                <c:pt idx="6939">
                  <c:v>186.47131761048524</c:v>
                </c:pt>
                <c:pt idx="6940">
                  <c:v>122.93949062669833</c:v>
                </c:pt>
                <c:pt idx="6941">
                  <c:v>171.18909968037383</c:v>
                </c:pt>
                <c:pt idx="6942">
                  <c:v>-738.29381508525603</c:v>
                </c:pt>
                <c:pt idx="6943">
                  <c:v>236.7078917569753</c:v>
                </c:pt>
                <c:pt idx="6944">
                  <c:v>123.54363443887974</c:v>
                </c:pt>
                <c:pt idx="6945">
                  <c:v>-1265.7470922607679</c:v>
                </c:pt>
                <c:pt idx="6946">
                  <c:v>208.48289100872489</c:v>
                </c:pt>
                <c:pt idx="6947">
                  <c:v>-94.891242754175437</c:v>
                </c:pt>
                <c:pt idx="6948">
                  <c:v>-62.569310523303557</c:v>
                </c:pt>
                <c:pt idx="6949">
                  <c:v>184.63667515457928</c:v>
                </c:pt>
                <c:pt idx="6950">
                  <c:v>-367.08467618049121</c:v>
                </c:pt>
                <c:pt idx="6951">
                  <c:v>-126.74685601786859</c:v>
                </c:pt>
                <c:pt idx="6952">
                  <c:v>-711.83384869276188</c:v>
                </c:pt>
                <c:pt idx="6953">
                  <c:v>1000.3069745057655</c:v>
                </c:pt>
                <c:pt idx="6954">
                  <c:v>-2658.5171053907175</c:v>
                </c:pt>
                <c:pt idx="6955">
                  <c:v>72.470326067616043</c:v>
                </c:pt>
                <c:pt idx="6956">
                  <c:v>241.49602998301071</c:v>
                </c:pt>
                <c:pt idx="6957">
                  <c:v>442.98720622881751</c:v>
                </c:pt>
                <c:pt idx="6958">
                  <c:v>-1500.3087698099425</c:v>
                </c:pt>
                <c:pt idx="6959">
                  <c:v>-79.856084817888586</c:v>
                </c:pt>
                <c:pt idx="6960">
                  <c:v>340.89606078246493</c:v>
                </c:pt>
                <c:pt idx="6961">
                  <c:v>-0.5556844408527013</c:v>
                </c:pt>
                <c:pt idx="6962">
                  <c:v>456.58084392853664</c:v>
                </c:pt>
                <c:pt idx="6963">
                  <c:v>330.83644936563701</c:v>
                </c:pt>
                <c:pt idx="6964">
                  <c:v>183.15354579874764</c:v>
                </c:pt>
                <c:pt idx="6965">
                  <c:v>285.28493954290821</c:v>
                </c:pt>
                <c:pt idx="6966">
                  <c:v>116.16112378937623</c:v>
                </c:pt>
                <c:pt idx="6967">
                  <c:v>-1547.6765919373831</c:v>
                </c:pt>
                <c:pt idx="6968">
                  <c:v>529.5789610571278</c:v>
                </c:pt>
                <c:pt idx="6969">
                  <c:v>-208.10028872124235</c:v>
                </c:pt>
                <c:pt idx="6970">
                  <c:v>103.78006393415581</c:v>
                </c:pt>
                <c:pt idx="6971">
                  <c:v>-418.87161789326296</c:v>
                </c:pt>
                <c:pt idx="6972">
                  <c:v>236.22607158332653</c:v>
                </c:pt>
                <c:pt idx="6973">
                  <c:v>-41.011434783296636</c:v>
                </c:pt>
                <c:pt idx="6974">
                  <c:v>1423.007192905372</c:v>
                </c:pt>
                <c:pt idx="6975">
                  <c:v>-786.03043360667652</c:v>
                </c:pt>
                <c:pt idx="6976">
                  <c:v>-111.02787283730027</c:v>
                </c:pt>
                <c:pt idx="6977">
                  <c:v>-327.00883656678604</c:v>
                </c:pt>
                <c:pt idx="6978">
                  <c:v>-1056.2126960725345</c:v>
                </c:pt>
                <c:pt idx="6979">
                  <c:v>86.990571779173479</c:v>
                </c:pt>
                <c:pt idx="6980">
                  <c:v>-674.02892774669931</c:v>
                </c:pt>
                <c:pt idx="6981">
                  <c:v>240.01254851938666</c:v>
                </c:pt>
                <c:pt idx="6982">
                  <c:v>-46.037479663892555</c:v>
                </c:pt>
                <c:pt idx="6983">
                  <c:v>211.33287027378708</c:v>
                </c:pt>
                <c:pt idx="6984">
                  <c:v>437.59525956903451</c:v>
                </c:pt>
                <c:pt idx="6985">
                  <c:v>172.57674874201246</c:v>
                </c:pt>
                <c:pt idx="6986">
                  <c:v>-33.141825153873469</c:v>
                </c:pt>
                <c:pt idx="6987">
                  <c:v>207.01140457770134</c:v>
                </c:pt>
                <c:pt idx="6988">
                  <c:v>233.36731448348746</c:v>
                </c:pt>
                <c:pt idx="6989">
                  <c:v>536.36720537558085</c:v>
                </c:pt>
                <c:pt idx="6990">
                  <c:v>120.27797987866415</c:v>
                </c:pt>
                <c:pt idx="6991">
                  <c:v>670.40531359047395</c:v>
                </c:pt>
                <c:pt idx="6992">
                  <c:v>-398.05240637206111</c:v>
                </c:pt>
                <c:pt idx="6993">
                  <c:v>-1337.9740985051512</c:v>
                </c:pt>
                <c:pt idx="6994">
                  <c:v>-846.48541708545076</c:v>
                </c:pt>
                <c:pt idx="6995">
                  <c:v>646.48138603441157</c:v>
                </c:pt>
                <c:pt idx="6996">
                  <c:v>64.620949066923913</c:v>
                </c:pt>
                <c:pt idx="6997">
                  <c:v>-128.57125836119121</c:v>
                </c:pt>
                <c:pt idx="6998">
                  <c:v>-1089.4694698124417</c:v>
                </c:pt>
                <c:pt idx="6999">
                  <c:v>-119.0529972287552</c:v>
                </c:pt>
                <c:pt idx="7000">
                  <c:v>452.82242007171749</c:v>
                </c:pt>
                <c:pt idx="7001">
                  <c:v>196.95553268349835</c:v>
                </c:pt>
                <c:pt idx="7002">
                  <c:v>-85.728965060977202</c:v>
                </c:pt>
                <c:pt idx="7003">
                  <c:v>-85.378303620596284</c:v>
                </c:pt>
                <c:pt idx="7004">
                  <c:v>156.51102526595429</c:v>
                </c:pt>
                <c:pt idx="7005">
                  <c:v>-361.00447574479813</c:v>
                </c:pt>
                <c:pt idx="7006">
                  <c:v>236.4801022058989</c:v>
                </c:pt>
                <c:pt idx="7007">
                  <c:v>-1218.385281265666</c:v>
                </c:pt>
                <c:pt idx="7008">
                  <c:v>748.22297222896532</c:v>
                </c:pt>
                <c:pt idx="7009">
                  <c:v>622.6709703425513</c:v>
                </c:pt>
                <c:pt idx="7010">
                  <c:v>-123.34969894907488</c:v>
                </c:pt>
                <c:pt idx="7011">
                  <c:v>-31.097274293831788</c:v>
                </c:pt>
                <c:pt idx="7012">
                  <c:v>-136.53201071217256</c:v>
                </c:pt>
                <c:pt idx="7013">
                  <c:v>-269.05224745288342</c:v>
                </c:pt>
                <c:pt idx="7014">
                  <c:v>518.14515945136691</c:v>
                </c:pt>
                <c:pt idx="7015">
                  <c:v>-1196.4804636232925</c:v>
                </c:pt>
                <c:pt idx="7016">
                  <c:v>-142.03373088305057</c:v>
                </c:pt>
                <c:pt idx="7017">
                  <c:v>-213.21215125543335</c:v>
                </c:pt>
                <c:pt idx="7018">
                  <c:v>-606.23439589861664</c:v>
                </c:pt>
                <c:pt idx="7019">
                  <c:v>418.32242546102793</c:v>
                </c:pt>
                <c:pt idx="7020">
                  <c:v>-9.7649394059399128</c:v>
                </c:pt>
                <c:pt idx="7021">
                  <c:v>197.03912911772386</c:v>
                </c:pt>
                <c:pt idx="7022">
                  <c:v>101.86613163787047</c:v>
                </c:pt>
                <c:pt idx="7023">
                  <c:v>35.888355902867261</c:v>
                </c:pt>
                <c:pt idx="7024">
                  <c:v>150.00996020466255</c:v>
                </c:pt>
                <c:pt idx="7025">
                  <c:v>945.40741334079758</c:v>
                </c:pt>
                <c:pt idx="7026">
                  <c:v>-721.54089577785726</c:v>
                </c:pt>
                <c:pt idx="7027">
                  <c:v>-311.47803067689983</c:v>
                </c:pt>
                <c:pt idx="7028">
                  <c:v>436.83873986265644</c:v>
                </c:pt>
                <c:pt idx="7029">
                  <c:v>-851.86773669169247</c:v>
                </c:pt>
                <c:pt idx="7030">
                  <c:v>417.53087389174539</c:v>
                </c:pt>
                <c:pt idx="7031">
                  <c:v>-666.9078711686775</c:v>
                </c:pt>
                <c:pt idx="7032">
                  <c:v>-426.35840660290319</c:v>
                </c:pt>
                <c:pt idx="7033">
                  <c:v>97.21435666794514</c:v>
                </c:pt>
                <c:pt idx="7034">
                  <c:v>-84.683333035608257</c:v>
                </c:pt>
                <c:pt idx="7035">
                  <c:v>60.193197270349742</c:v>
                </c:pt>
                <c:pt idx="7036">
                  <c:v>-346.35872955785158</c:v>
                </c:pt>
                <c:pt idx="7037">
                  <c:v>-1723.9665052589103</c:v>
                </c:pt>
                <c:pt idx="7038">
                  <c:v>25.154875920713494</c:v>
                </c:pt>
                <c:pt idx="7039">
                  <c:v>608.77821356117556</c:v>
                </c:pt>
                <c:pt idx="7040">
                  <c:v>335.87259526615583</c:v>
                </c:pt>
                <c:pt idx="7041">
                  <c:v>148.04314438175231</c:v>
                </c:pt>
                <c:pt idx="7042">
                  <c:v>-89.841137305539178</c:v>
                </c:pt>
                <c:pt idx="7043">
                  <c:v>125.16514541710808</c:v>
                </c:pt>
                <c:pt idx="7044">
                  <c:v>-749.7986614215481</c:v>
                </c:pt>
                <c:pt idx="7045">
                  <c:v>-161.4551073011927</c:v>
                </c:pt>
                <c:pt idx="7046">
                  <c:v>-147.45094934502799</c:v>
                </c:pt>
                <c:pt idx="7047">
                  <c:v>-1478.131894629701</c:v>
                </c:pt>
                <c:pt idx="7048">
                  <c:v>89.925020640148205</c:v>
                </c:pt>
                <c:pt idx="7049">
                  <c:v>-750.01484754922012</c:v>
                </c:pt>
                <c:pt idx="7050">
                  <c:v>-804.46221041281524</c:v>
                </c:pt>
                <c:pt idx="7051">
                  <c:v>-676.17767216872539</c:v>
                </c:pt>
                <c:pt idx="7052">
                  <c:v>616.38698059409444</c:v>
                </c:pt>
                <c:pt idx="7053">
                  <c:v>-312.83279754464979</c:v>
                </c:pt>
                <c:pt idx="7054">
                  <c:v>47.000032877795547</c:v>
                </c:pt>
                <c:pt idx="7055">
                  <c:v>-149.20312982981613</c:v>
                </c:pt>
                <c:pt idx="7056">
                  <c:v>23.749039110224658</c:v>
                </c:pt>
                <c:pt idx="7057">
                  <c:v>-122.39971933888637</c:v>
                </c:pt>
                <c:pt idx="7058">
                  <c:v>215.88177592969919</c:v>
                </c:pt>
                <c:pt idx="7059">
                  <c:v>-627.1268813267543</c:v>
                </c:pt>
                <c:pt idx="7060">
                  <c:v>502.00490288207936</c:v>
                </c:pt>
                <c:pt idx="7061">
                  <c:v>423.76549207945482</c:v>
                </c:pt>
                <c:pt idx="7062">
                  <c:v>-1206.1268433410803</c:v>
                </c:pt>
                <c:pt idx="7063">
                  <c:v>163.36349941297237</c:v>
                </c:pt>
                <c:pt idx="7064">
                  <c:v>-167.22316039798193</c:v>
                </c:pt>
                <c:pt idx="7065">
                  <c:v>-563.72940991103815</c:v>
                </c:pt>
                <c:pt idx="7066">
                  <c:v>-354.81047458540684</c:v>
                </c:pt>
                <c:pt idx="7067">
                  <c:v>1505.4516686664178</c:v>
                </c:pt>
                <c:pt idx="7068">
                  <c:v>6.5431201470153155</c:v>
                </c:pt>
                <c:pt idx="7069">
                  <c:v>174.37679234483767</c:v>
                </c:pt>
                <c:pt idx="7070">
                  <c:v>-842.69353358341641</c:v>
                </c:pt>
                <c:pt idx="7071">
                  <c:v>81.701009578888261</c:v>
                </c:pt>
                <c:pt idx="7072">
                  <c:v>-1134.124401507122</c:v>
                </c:pt>
                <c:pt idx="7073">
                  <c:v>-279.57768466739776</c:v>
                </c:pt>
                <c:pt idx="7074">
                  <c:v>-206.01981034864252</c:v>
                </c:pt>
                <c:pt idx="7075">
                  <c:v>-6.9117032572330572</c:v>
                </c:pt>
                <c:pt idx="7076">
                  <c:v>115.1992116482138</c:v>
                </c:pt>
                <c:pt idx="7077">
                  <c:v>62.771047311955954</c:v>
                </c:pt>
                <c:pt idx="7078">
                  <c:v>250.68685149823364</c:v>
                </c:pt>
                <c:pt idx="7079">
                  <c:v>-209.68192592993614</c:v>
                </c:pt>
                <c:pt idx="7080">
                  <c:v>-26.607887181972842</c:v>
                </c:pt>
                <c:pt idx="7081">
                  <c:v>106.76844497994944</c:v>
                </c:pt>
                <c:pt idx="7082">
                  <c:v>-105.75010789024054</c:v>
                </c:pt>
                <c:pt idx="7083">
                  <c:v>-1669.954576796636</c:v>
                </c:pt>
                <c:pt idx="7084">
                  <c:v>372.51213285598669</c:v>
                </c:pt>
                <c:pt idx="7085">
                  <c:v>72.636831419311193</c:v>
                </c:pt>
                <c:pt idx="7086">
                  <c:v>319.34957801558028</c:v>
                </c:pt>
                <c:pt idx="7087">
                  <c:v>-150.51433006884963</c:v>
                </c:pt>
                <c:pt idx="7088">
                  <c:v>13.276489741421869</c:v>
                </c:pt>
                <c:pt idx="7089">
                  <c:v>321.82712234736368</c:v>
                </c:pt>
                <c:pt idx="7090">
                  <c:v>-155.0089746917763</c:v>
                </c:pt>
                <c:pt idx="7091">
                  <c:v>550.33085034395572</c:v>
                </c:pt>
                <c:pt idx="7092">
                  <c:v>408.10762972596854</c:v>
                </c:pt>
                <c:pt idx="7093">
                  <c:v>-1174.6660820291595</c:v>
                </c:pt>
                <c:pt idx="7094">
                  <c:v>-275.3885322619052</c:v>
                </c:pt>
                <c:pt idx="7095">
                  <c:v>-56.885762607481411</c:v>
                </c:pt>
                <c:pt idx="7096">
                  <c:v>247.96441881185092</c:v>
                </c:pt>
                <c:pt idx="7097">
                  <c:v>93.228728299583508</c:v>
                </c:pt>
                <c:pt idx="7098">
                  <c:v>-88.419565978537776</c:v>
                </c:pt>
                <c:pt idx="7099">
                  <c:v>557.83389549592903</c:v>
                </c:pt>
                <c:pt idx="7100">
                  <c:v>56.199357462440503</c:v>
                </c:pt>
                <c:pt idx="7101">
                  <c:v>-975.62490723219071</c:v>
                </c:pt>
                <c:pt idx="7102">
                  <c:v>-711.82894035623031</c:v>
                </c:pt>
                <c:pt idx="7103">
                  <c:v>450.50156202364815</c:v>
                </c:pt>
                <c:pt idx="7104">
                  <c:v>28.654415097663332</c:v>
                </c:pt>
                <c:pt idx="7105">
                  <c:v>29.291876559405182</c:v>
                </c:pt>
                <c:pt idx="7106">
                  <c:v>102.61425909623927</c:v>
                </c:pt>
                <c:pt idx="7107">
                  <c:v>-647.67672727518539</c:v>
                </c:pt>
                <c:pt idx="7108">
                  <c:v>-132.72484653221227</c:v>
                </c:pt>
                <c:pt idx="7109">
                  <c:v>-98.363098233914798</c:v>
                </c:pt>
                <c:pt idx="7110">
                  <c:v>-390.20872183564325</c:v>
                </c:pt>
                <c:pt idx="7111">
                  <c:v>-805.03890887536295</c:v>
                </c:pt>
                <c:pt idx="7112">
                  <c:v>-342.51802488444559</c:v>
                </c:pt>
                <c:pt idx="7113">
                  <c:v>883.56258690227719</c:v>
                </c:pt>
                <c:pt idx="7114">
                  <c:v>-570.93255377787932</c:v>
                </c:pt>
                <c:pt idx="7115">
                  <c:v>-266.70394511889117</c:v>
                </c:pt>
                <c:pt idx="7116">
                  <c:v>374.30774991485885</c:v>
                </c:pt>
                <c:pt idx="7117">
                  <c:v>-3.2692349350206769</c:v>
                </c:pt>
                <c:pt idx="7118">
                  <c:v>300.22351873326284</c:v>
                </c:pt>
                <c:pt idx="7119">
                  <c:v>229.48088221067064</c:v>
                </c:pt>
                <c:pt idx="7120">
                  <c:v>341.2267974595793</c:v>
                </c:pt>
                <c:pt idx="7121">
                  <c:v>-325.76109752539128</c:v>
                </c:pt>
                <c:pt idx="7122">
                  <c:v>-479.44434019686446</c:v>
                </c:pt>
                <c:pt idx="7123">
                  <c:v>-28.448384007589084</c:v>
                </c:pt>
                <c:pt idx="7124">
                  <c:v>34.284724423615444</c:v>
                </c:pt>
                <c:pt idx="7125">
                  <c:v>-103.72295753016328</c:v>
                </c:pt>
                <c:pt idx="7126">
                  <c:v>-571.5992788952376</c:v>
                </c:pt>
                <c:pt idx="7127">
                  <c:v>38.204928517331837</c:v>
                </c:pt>
                <c:pt idx="7128">
                  <c:v>-868.84827948203429</c:v>
                </c:pt>
                <c:pt idx="7129">
                  <c:v>176.91235150460216</c:v>
                </c:pt>
                <c:pt idx="7130">
                  <c:v>-124.06542180855695</c:v>
                </c:pt>
                <c:pt idx="7131">
                  <c:v>128.86780132041304</c:v>
                </c:pt>
                <c:pt idx="7132">
                  <c:v>529.69237416146416</c:v>
                </c:pt>
                <c:pt idx="7133">
                  <c:v>-300.06524135295717</c:v>
                </c:pt>
                <c:pt idx="7134">
                  <c:v>146.76049075946526</c:v>
                </c:pt>
                <c:pt idx="7135">
                  <c:v>-54.850279966245353</c:v>
                </c:pt>
                <c:pt idx="7136">
                  <c:v>-467.22391454136823</c:v>
                </c:pt>
                <c:pt idx="7137">
                  <c:v>768.02449122381654</c:v>
                </c:pt>
                <c:pt idx="7138">
                  <c:v>93.351292617247054</c:v>
                </c:pt>
                <c:pt idx="7139">
                  <c:v>529.86779489678656</c:v>
                </c:pt>
                <c:pt idx="7140">
                  <c:v>-86.469555141451565</c:v>
                </c:pt>
                <c:pt idx="7141">
                  <c:v>125.75606406095812</c:v>
                </c:pt>
                <c:pt idx="7142">
                  <c:v>796.53726943027732</c:v>
                </c:pt>
                <c:pt idx="7143">
                  <c:v>32.108586356640899</c:v>
                </c:pt>
                <c:pt idx="7144">
                  <c:v>-1062.9301125548916</c:v>
                </c:pt>
                <c:pt idx="7145">
                  <c:v>252.44132752174642</c:v>
                </c:pt>
                <c:pt idx="7146">
                  <c:v>130.01000193124048</c:v>
                </c:pt>
                <c:pt idx="7147">
                  <c:v>325.15576715808811</c:v>
                </c:pt>
                <c:pt idx="7148">
                  <c:v>13.668652240003894</c:v>
                </c:pt>
                <c:pt idx="7149">
                  <c:v>-1118.6672032792749</c:v>
                </c:pt>
                <c:pt idx="7150">
                  <c:v>621.62596082505979</c:v>
                </c:pt>
                <c:pt idx="7151">
                  <c:v>562.85199972712189</c:v>
                </c:pt>
                <c:pt idx="7152">
                  <c:v>375.01098090188884</c:v>
                </c:pt>
                <c:pt idx="7153">
                  <c:v>-519.97017883177909</c:v>
                </c:pt>
                <c:pt idx="7154">
                  <c:v>166.98756844451555</c:v>
                </c:pt>
                <c:pt idx="7155">
                  <c:v>40.324251956237504</c:v>
                </c:pt>
                <c:pt idx="7156">
                  <c:v>-55.388634098890179</c:v>
                </c:pt>
                <c:pt idx="7157">
                  <c:v>197.57527745746711</c:v>
                </c:pt>
                <c:pt idx="7158">
                  <c:v>140.95510269072929</c:v>
                </c:pt>
                <c:pt idx="7159">
                  <c:v>-309.82171054918649</c:v>
                </c:pt>
                <c:pt idx="7160">
                  <c:v>169.1798708268791</c:v>
                </c:pt>
                <c:pt idx="7161">
                  <c:v>264.29077152986349</c:v>
                </c:pt>
                <c:pt idx="7162">
                  <c:v>333.17193272581744</c:v>
                </c:pt>
                <c:pt idx="7163">
                  <c:v>-182.9054578875548</c:v>
                </c:pt>
                <c:pt idx="7164">
                  <c:v>-410.08414420292206</c:v>
                </c:pt>
                <c:pt idx="7165">
                  <c:v>183.47615404646945</c:v>
                </c:pt>
                <c:pt idx="7166">
                  <c:v>-1413.5812596595997</c:v>
                </c:pt>
                <c:pt idx="7167">
                  <c:v>-132.83208187588139</c:v>
                </c:pt>
                <c:pt idx="7168">
                  <c:v>34.732043350694539</c:v>
                </c:pt>
                <c:pt idx="7169">
                  <c:v>34.094664887834824</c:v>
                </c:pt>
                <c:pt idx="7170">
                  <c:v>-1139.8880871381598</c:v>
                </c:pt>
                <c:pt idx="7171">
                  <c:v>136.38527026735312</c:v>
                </c:pt>
                <c:pt idx="7172">
                  <c:v>385.72513743738193</c:v>
                </c:pt>
                <c:pt idx="7173">
                  <c:v>216.08339675574507</c:v>
                </c:pt>
                <c:pt idx="7174">
                  <c:v>114.86565653573462</c:v>
                </c:pt>
                <c:pt idx="7175">
                  <c:v>-166.95327577515422</c:v>
                </c:pt>
                <c:pt idx="7176">
                  <c:v>39.86495830597778</c:v>
                </c:pt>
                <c:pt idx="7177">
                  <c:v>184.5639639618098</c:v>
                </c:pt>
                <c:pt idx="7178">
                  <c:v>-36.22886828536025</c:v>
                </c:pt>
                <c:pt idx="7179">
                  <c:v>146.90012115668378</c:v>
                </c:pt>
                <c:pt idx="7180">
                  <c:v>-57.743710552867924</c:v>
                </c:pt>
                <c:pt idx="7181">
                  <c:v>-134.03952136137718</c:v>
                </c:pt>
                <c:pt idx="7182">
                  <c:v>-264.31508664279636</c:v>
                </c:pt>
                <c:pt idx="7183">
                  <c:v>692.25768268862635</c:v>
                </c:pt>
                <c:pt idx="7184">
                  <c:v>443.52526044655656</c:v>
                </c:pt>
                <c:pt idx="7185">
                  <c:v>-646.05138890796979</c:v>
                </c:pt>
                <c:pt idx="7186">
                  <c:v>-741.85716141486228</c:v>
                </c:pt>
                <c:pt idx="7187">
                  <c:v>-136.30083539019915</c:v>
                </c:pt>
                <c:pt idx="7188">
                  <c:v>-452.63583584197829</c:v>
                </c:pt>
                <c:pt idx="7189">
                  <c:v>-195.07792935002794</c:v>
                </c:pt>
                <c:pt idx="7190">
                  <c:v>75.030940518499733</c:v>
                </c:pt>
                <c:pt idx="7191">
                  <c:v>-481.7798952387036</c:v>
                </c:pt>
                <c:pt idx="7192">
                  <c:v>54.072299108265497</c:v>
                </c:pt>
                <c:pt idx="7193">
                  <c:v>-378.94740952560051</c:v>
                </c:pt>
                <c:pt idx="7194">
                  <c:v>-176.39776188957649</c:v>
                </c:pt>
                <c:pt idx="7195">
                  <c:v>-637.2012920752195</c:v>
                </c:pt>
                <c:pt idx="7196">
                  <c:v>352.80460894270618</c:v>
                </c:pt>
                <c:pt idx="7197">
                  <c:v>-17.242533025903867</c:v>
                </c:pt>
                <c:pt idx="7198">
                  <c:v>350.27766729118207</c:v>
                </c:pt>
                <c:pt idx="7199">
                  <c:v>-948.90062694463768</c:v>
                </c:pt>
                <c:pt idx="7200">
                  <c:v>-216.45856947597031</c:v>
                </c:pt>
                <c:pt idx="7201">
                  <c:v>-876.03829198969652</c:v>
                </c:pt>
                <c:pt idx="7202">
                  <c:v>52.26675456711564</c:v>
                </c:pt>
                <c:pt idx="7203">
                  <c:v>-391.16447612364436</c:v>
                </c:pt>
                <c:pt idx="7204">
                  <c:v>236.94611450328193</c:v>
                </c:pt>
                <c:pt idx="7205">
                  <c:v>409.53263620807161</c:v>
                </c:pt>
                <c:pt idx="7206">
                  <c:v>102.90920482942147</c:v>
                </c:pt>
                <c:pt idx="7207">
                  <c:v>-445.91626932812778</c:v>
                </c:pt>
                <c:pt idx="7208">
                  <c:v>422.44864333461703</c:v>
                </c:pt>
                <c:pt idx="7209">
                  <c:v>388.54712514349944</c:v>
                </c:pt>
                <c:pt idx="7210">
                  <c:v>-22.959868273538859</c:v>
                </c:pt>
                <c:pt idx="7211">
                  <c:v>163.79962085184843</c:v>
                </c:pt>
                <c:pt idx="7212">
                  <c:v>-657.21930230733415</c:v>
                </c:pt>
                <c:pt idx="7213">
                  <c:v>-190.7421943054992</c:v>
                </c:pt>
                <c:pt idx="7214">
                  <c:v>-306.64378181039956</c:v>
                </c:pt>
                <c:pt idx="7215">
                  <c:v>167.36641149289517</c:v>
                </c:pt>
                <c:pt idx="7216">
                  <c:v>467.66496932515633</c:v>
                </c:pt>
                <c:pt idx="7217">
                  <c:v>666.80720941355253</c:v>
                </c:pt>
                <c:pt idx="7218">
                  <c:v>192.25727946740074</c:v>
                </c:pt>
                <c:pt idx="7219">
                  <c:v>399.0917033815922</c:v>
                </c:pt>
                <c:pt idx="7220">
                  <c:v>-85.964993194236285</c:v>
                </c:pt>
                <c:pt idx="7221">
                  <c:v>240.83489911529932</c:v>
                </c:pt>
                <c:pt idx="7222">
                  <c:v>485.61869790836477</c:v>
                </c:pt>
                <c:pt idx="7223">
                  <c:v>-686.72672929658984</c:v>
                </c:pt>
                <c:pt idx="7224">
                  <c:v>-139.94888429386742</c:v>
                </c:pt>
                <c:pt idx="7225">
                  <c:v>109.02364203434951</c:v>
                </c:pt>
                <c:pt idx="7226">
                  <c:v>-1080.4344362309303</c:v>
                </c:pt>
                <c:pt idx="7227">
                  <c:v>155.05142021375059</c:v>
                </c:pt>
                <c:pt idx="7228">
                  <c:v>254.7189508212216</c:v>
                </c:pt>
                <c:pt idx="7229">
                  <c:v>-209.07085997482716</c:v>
                </c:pt>
                <c:pt idx="7230">
                  <c:v>-741.25156349242752</c:v>
                </c:pt>
                <c:pt idx="7231">
                  <c:v>910.06538371145052</c:v>
                </c:pt>
                <c:pt idx="7232">
                  <c:v>-474.97289965319374</c:v>
                </c:pt>
                <c:pt idx="7233">
                  <c:v>372.95088604765806</c:v>
                </c:pt>
                <c:pt idx="7234">
                  <c:v>-109.01260778172355</c:v>
                </c:pt>
                <c:pt idx="7235">
                  <c:v>714.08886523021101</c:v>
                </c:pt>
                <c:pt idx="7236">
                  <c:v>-272.11477118797234</c:v>
                </c:pt>
                <c:pt idx="7237">
                  <c:v>-86.304746572891418</c:v>
                </c:pt>
                <c:pt idx="7238">
                  <c:v>98.843794891393145</c:v>
                </c:pt>
                <c:pt idx="7239">
                  <c:v>79.452057634940502</c:v>
                </c:pt>
                <c:pt idx="7240">
                  <c:v>109.57012208836699</c:v>
                </c:pt>
                <c:pt idx="7241">
                  <c:v>-49.609620001555186</c:v>
                </c:pt>
                <c:pt idx="7242">
                  <c:v>274.27285672900462</c:v>
                </c:pt>
                <c:pt idx="7243">
                  <c:v>-1129.0024667316554</c:v>
                </c:pt>
                <c:pt idx="7244">
                  <c:v>155.85198456426838</c:v>
                </c:pt>
                <c:pt idx="7245">
                  <c:v>362.68688114484303</c:v>
                </c:pt>
                <c:pt idx="7246">
                  <c:v>-117.09136514544457</c:v>
                </c:pt>
                <c:pt idx="7247">
                  <c:v>307.04586518225642</c:v>
                </c:pt>
                <c:pt idx="7248">
                  <c:v>59.127691696730949</c:v>
                </c:pt>
                <c:pt idx="7249">
                  <c:v>85.007883944035257</c:v>
                </c:pt>
                <c:pt idx="7250">
                  <c:v>106.41436770717894</c:v>
                </c:pt>
                <c:pt idx="7251">
                  <c:v>-180.0035109641085</c:v>
                </c:pt>
                <c:pt idx="7252">
                  <c:v>-477.04868457017892</c:v>
                </c:pt>
                <c:pt idx="7253">
                  <c:v>495.20162785767366</c:v>
                </c:pt>
                <c:pt idx="7254">
                  <c:v>-151.55021041103055</c:v>
                </c:pt>
                <c:pt idx="7255">
                  <c:v>-217.87041309115727</c:v>
                </c:pt>
                <c:pt idx="7256">
                  <c:v>294.75938118055035</c:v>
                </c:pt>
                <c:pt idx="7257">
                  <c:v>-48.902779892526723</c:v>
                </c:pt>
                <c:pt idx="7258">
                  <c:v>320.62687581597129</c:v>
                </c:pt>
                <c:pt idx="7259">
                  <c:v>-292.85802926030328</c:v>
                </c:pt>
                <c:pt idx="7260">
                  <c:v>110.2226857842777</c:v>
                </c:pt>
                <c:pt idx="7261">
                  <c:v>-101.28214374575828</c:v>
                </c:pt>
                <c:pt idx="7262">
                  <c:v>111.09153937985695</c:v>
                </c:pt>
                <c:pt idx="7263">
                  <c:v>233.87494500878847</c:v>
                </c:pt>
                <c:pt idx="7264">
                  <c:v>-5.1414594586451585</c:v>
                </c:pt>
                <c:pt idx="7265">
                  <c:v>-615.89672119345119</c:v>
                </c:pt>
                <c:pt idx="7266">
                  <c:v>-205.27499889786986</c:v>
                </c:pt>
                <c:pt idx="7267">
                  <c:v>525.05073984823866</c:v>
                </c:pt>
                <c:pt idx="7268">
                  <c:v>-437.56131766191265</c:v>
                </c:pt>
                <c:pt idx="7269">
                  <c:v>-51.797470682362132</c:v>
                </c:pt>
                <c:pt idx="7270">
                  <c:v>-374.05908504162335</c:v>
                </c:pt>
                <c:pt idx="7271">
                  <c:v>329.53238100201611</c:v>
                </c:pt>
                <c:pt idx="7272">
                  <c:v>76.478656910534028</c:v>
                </c:pt>
                <c:pt idx="7273">
                  <c:v>-317.45079758688257</c:v>
                </c:pt>
                <c:pt idx="7274">
                  <c:v>18.294993259619332</c:v>
                </c:pt>
                <c:pt idx="7275">
                  <c:v>-462.28757697787887</c:v>
                </c:pt>
                <c:pt idx="7276">
                  <c:v>302.75242794969063</c:v>
                </c:pt>
                <c:pt idx="7277">
                  <c:v>-512.19751967967704</c:v>
                </c:pt>
                <c:pt idx="7278">
                  <c:v>-20.185970973209351</c:v>
                </c:pt>
                <c:pt idx="7279">
                  <c:v>-39.016335510611043</c:v>
                </c:pt>
                <c:pt idx="7280">
                  <c:v>245.01810121288918</c:v>
                </c:pt>
                <c:pt idx="7281">
                  <c:v>-267.42955088973599</c:v>
                </c:pt>
                <c:pt idx="7282">
                  <c:v>-317.26113880025173</c:v>
                </c:pt>
                <c:pt idx="7283">
                  <c:v>-430.50506319174258</c:v>
                </c:pt>
                <c:pt idx="7284">
                  <c:v>-394.92602070608336</c:v>
                </c:pt>
                <c:pt idx="7285">
                  <c:v>-41.233468389191103</c:v>
                </c:pt>
                <c:pt idx="7286">
                  <c:v>211.85017954882164</c:v>
                </c:pt>
                <c:pt idx="7287">
                  <c:v>-715.61638781380202</c:v>
                </c:pt>
                <c:pt idx="7288">
                  <c:v>-216.16592406962718</c:v>
                </c:pt>
                <c:pt idx="7289">
                  <c:v>-151.85834309350821</c:v>
                </c:pt>
                <c:pt idx="7290">
                  <c:v>240.4382207533456</c:v>
                </c:pt>
                <c:pt idx="7291">
                  <c:v>177.89485336348935</c:v>
                </c:pt>
                <c:pt idx="7292">
                  <c:v>-1064.6297361411193</c:v>
                </c:pt>
                <c:pt idx="7293">
                  <c:v>-334.75359892910637</c:v>
                </c:pt>
                <c:pt idx="7294">
                  <c:v>372.48849413920948</c:v>
                </c:pt>
                <c:pt idx="7295">
                  <c:v>-445.9475377697047</c:v>
                </c:pt>
                <c:pt idx="7296">
                  <c:v>462.44471721150717</c:v>
                </c:pt>
                <c:pt idx="7297">
                  <c:v>601.34160375484078</c:v>
                </c:pt>
                <c:pt idx="7298">
                  <c:v>-604.62397607097728</c:v>
                </c:pt>
                <c:pt idx="7299">
                  <c:v>-196.85800571380764</c:v>
                </c:pt>
                <c:pt idx="7300">
                  <c:v>-216.4606976138482</c:v>
                </c:pt>
                <c:pt idx="7301">
                  <c:v>386.15174488514072</c:v>
                </c:pt>
                <c:pt idx="7302">
                  <c:v>-198.75502779321187</c:v>
                </c:pt>
                <c:pt idx="7303">
                  <c:v>-1344.1521360205406</c:v>
                </c:pt>
                <c:pt idx="7304">
                  <c:v>-888.5020896155188</c:v>
                </c:pt>
                <c:pt idx="7305">
                  <c:v>-102.40964255025074</c:v>
                </c:pt>
                <c:pt idx="7306">
                  <c:v>-252.2979375047388</c:v>
                </c:pt>
                <c:pt idx="7307">
                  <c:v>711.62164578287684</c:v>
                </c:pt>
                <c:pt idx="7308">
                  <c:v>-71.477096124107675</c:v>
                </c:pt>
                <c:pt idx="7309">
                  <c:v>135.09279957572403</c:v>
                </c:pt>
                <c:pt idx="7310">
                  <c:v>69.892389847398817</c:v>
                </c:pt>
                <c:pt idx="7311">
                  <c:v>12.917753149413329</c:v>
                </c:pt>
                <c:pt idx="7312">
                  <c:v>134.0509299199407</c:v>
                </c:pt>
                <c:pt idx="7313">
                  <c:v>-292.42829792772272</c:v>
                </c:pt>
                <c:pt idx="7314">
                  <c:v>-306.20003581005221</c:v>
                </c:pt>
                <c:pt idx="7315">
                  <c:v>-475.63200923227146</c:v>
                </c:pt>
                <c:pt idx="7316">
                  <c:v>32.679801232026421</c:v>
                </c:pt>
                <c:pt idx="7317">
                  <c:v>-31.474721492419803</c:v>
                </c:pt>
                <c:pt idx="7318">
                  <c:v>-98.328403110789395</c:v>
                </c:pt>
                <c:pt idx="7319">
                  <c:v>-28.116677642781042</c:v>
                </c:pt>
                <c:pt idx="7320">
                  <c:v>-65.605309203407387</c:v>
                </c:pt>
                <c:pt idx="7321">
                  <c:v>-88.632900715421783</c:v>
                </c:pt>
                <c:pt idx="7322">
                  <c:v>378.23591900925032</c:v>
                </c:pt>
                <c:pt idx="7323">
                  <c:v>1089.1130293521512</c:v>
                </c:pt>
                <c:pt idx="7324">
                  <c:v>-62.479992219532051</c:v>
                </c:pt>
                <c:pt idx="7325">
                  <c:v>243.87296181140528</c:v>
                </c:pt>
                <c:pt idx="7326">
                  <c:v>437.24124717730456</c:v>
                </c:pt>
                <c:pt idx="7327">
                  <c:v>80.132822170704571</c:v>
                </c:pt>
                <c:pt idx="7328">
                  <c:v>-127.95966698147663</c:v>
                </c:pt>
                <c:pt idx="7329">
                  <c:v>-435.00906671051951</c:v>
                </c:pt>
                <c:pt idx="7330">
                  <c:v>-225.35078239814152</c:v>
                </c:pt>
                <c:pt idx="7331">
                  <c:v>582.83439763644355</c:v>
                </c:pt>
                <c:pt idx="7332">
                  <c:v>-79.149427776002653</c:v>
                </c:pt>
                <c:pt idx="7333">
                  <c:v>-130.76140851411094</c:v>
                </c:pt>
                <c:pt idx="7334">
                  <c:v>88.000228222981718</c:v>
                </c:pt>
                <c:pt idx="7335">
                  <c:v>-329.65131557317909</c:v>
                </c:pt>
                <c:pt idx="7336">
                  <c:v>261.562671214587</c:v>
                </c:pt>
                <c:pt idx="7337">
                  <c:v>155.01654120674812</c:v>
                </c:pt>
                <c:pt idx="7338">
                  <c:v>-331.32531778212524</c:v>
                </c:pt>
                <c:pt idx="7339">
                  <c:v>-782.22102740437754</c:v>
                </c:pt>
                <c:pt idx="7340">
                  <c:v>77.79723780950917</c:v>
                </c:pt>
                <c:pt idx="7341">
                  <c:v>-1019.5998888205863</c:v>
                </c:pt>
                <c:pt idx="7342">
                  <c:v>285.99552012701429</c:v>
                </c:pt>
                <c:pt idx="7343">
                  <c:v>97.683397240137765</c:v>
                </c:pt>
                <c:pt idx="7344">
                  <c:v>183.68331202378192</c:v>
                </c:pt>
                <c:pt idx="7345">
                  <c:v>105.82576569545085</c:v>
                </c:pt>
                <c:pt idx="7346">
                  <c:v>-179.36014297418592</c:v>
                </c:pt>
                <c:pt idx="7347">
                  <c:v>-79.678398893854364</c:v>
                </c:pt>
                <c:pt idx="7348">
                  <c:v>-406.71661026764241</c:v>
                </c:pt>
                <c:pt idx="7349">
                  <c:v>104.18091365471469</c:v>
                </c:pt>
                <c:pt idx="7350">
                  <c:v>690.51386077950019</c:v>
                </c:pt>
                <c:pt idx="7351">
                  <c:v>533.1456896848681</c:v>
                </c:pt>
                <c:pt idx="7352">
                  <c:v>1.50116903383514</c:v>
                </c:pt>
                <c:pt idx="7353">
                  <c:v>609.08881263820865</c:v>
                </c:pt>
                <c:pt idx="7354">
                  <c:v>-59.445116261356588</c:v>
                </c:pt>
                <c:pt idx="7355">
                  <c:v>-509.03689647825945</c:v>
                </c:pt>
                <c:pt idx="7356">
                  <c:v>-694.3587538355996</c:v>
                </c:pt>
                <c:pt idx="7357">
                  <c:v>-312.75635488457374</c:v>
                </c:pt>
                <c:pt idx="7358">
                  <c:v>-1083.4159336965381</c:v>
                </c:pt>
                <c:pt idx="7359">
                  <c:v>20.814696181660793</c:v>
                </c:pt>
                <c:pt idx="7360">
                  <c:v>308.00632892173485</c:v>
                </c:pt>
                <c:pt idx="7361">
                  <c:v>-8.3876982221364642</c:v>
                </c:pt>
                <c:pt idx="7362">
                  <c:v>1.1825896924469816</c:v>
                </c:pt>
                <c:pt idx="7363">
                  <c:v>-296.89643232631533</c:v>
                </c:pt>
                <c:pt idx="7364">
                  <c:v>-138.62703851575043</c:v>
                </c:pt>
                <c:pt idx="7365">
                  <c:v>310.86389769691277</c:v>
                </c:pt>
                <c:pt idx="7366">
                  <c:v>-427.0547078564507</c:v>
                </c:pt>
                <c:pt idx="7367">
                  <c:v>-146.72208740216183</c:v>
                </c:pt>
                <c:pt idx="7368">
                  <c:v>-250.3170392006582</c:v>
                </c:pt>
                <c:pt idx="7369">
                  <c:v>231.03613093788249</c:v>
                </c:pt>
                <c:pt idx="7370">
                  <c:v>-203.78982927826428</c:v>
                </c:pt>
                <c:pt idx="7371">
                  <c:v>328.57844304548405</c:v>
                </c:pt>
                <c:pt idx="7372">
                  <c:v>-677.43160834612536</c:v>
                </c:pt>
                <c:pt idx="7373">
                  <c:v>347.66229082451036</c:v>
                </c:pt>
                <c:pt idx="7374">
                  <c:v>-563.26012899800435</c:v>
                </c:pt>
                <c:pt idx="7375">
                  <c:v>-373.00235733965042</c:v>
                </c:pt>
                <c:pt idx="7376">
                  <c:v>-641.63480060286224</c:v>
                </c:pt>
                <c:pt idx="7377">
                  <c:v>-517.19528576848984</c:v>
                </c:pt>
                <c:pt idx="7378">
                  <c:v>-1635.5044028933539</c:v>
                </c:pt>
                <c:pt idx="7379">
                  <c:v>948.68943110831924</c:v>
                </c:pt>
                <c:pt idx="7380">
                  <c:v>442.19877634067348</c:v>
                </c:pt>
                <c:pt idx="7381">
                  <c:v>475.61709201661597</c:v>
                </c:pt>
                <c:pt idx="7382">
                  <c:v>-332.07384116351841</c:v>
                </c:pt>
                <c:pt idx="7383">
                  <c:v>226.32822532888531</c:v>
                </c:pt>
                <c:pt idx="7384">
                  <c:v>-742.68650358593834</c:v>
                </c:pt>
                <c:pt idx="7385">
                  <c:v>-30.998240342310964</c:v>
                </c:pt>
                <c:pt idx="7386">
                  <c:v>-11.975800098949549</c:v>
                </c:pt>
                <c:pt idx="7387">
                  <c:v>151.32056221133439</c:v>
                </c:pt>
                <c:pt idx="7388">
                  <c:v>535.07491453076887</c:v>
                </c:pt>
                <c:pt idx="7389">
                  <c:v>-129.03383936174396</c:v>
                </c:pt>
                <c:pt idx="7390">
                  <c:v>-586.55404246824946</c:v>
                </c:pt>
                <c:pt idx="7391">
                  <c:v>-235.852708911528</c:v>
                </c:pt>
                <c:pt idx="7392">
                  <c:v>-874.66679092476215</c:v>
                </c:pt>
                <c:pt idx="7393">
                  <c:v>92.761020502073279</c:v>
                </c:pt>
                <c:pt idx="7394">
                  <c:v>-864.61547251367051</c:v>
                </c:pt>
                <c:pt idx="7395">
                  <c:v>42.271938632765341</c:v>
                </c:pt>
                <c:pt idx="7396">
                  <c:v>-119.60765188277128</c:v>
                </c:pt>
                <c:pt idx="7397">
                  <c:v>-5.2950610485856942</c:v>
                </c:pt>
                <c:pt idx="7398">
                  <c:v>-361.43983972738215</c:v>
                </c:pt>
                <c:pt idx="7399">
                  <c:v>310.51261323836729</c:v>
                </c:pt>
                <c:pt idx="7400">
                  <c:v>70.599723728536446</c:v>
                </c:pt>
                <c:pt idx="7401">
                  <c:v>-77.390961132923621</c:v>
                </c:pt>
                <c:pt idx="7402">
                  <c:v>-157.07877342461552</c:v>
                </c:pt>
                <c:pt idx="7403">
                  <c:v>-93.279029411519105</c:v>
                </c:pt>
                <c:pt idx="7404">
                  <c:v>97.93664581508699</c:v>
                </c:pt>
                <c:pt idx="7405">
                  <c:v>-229.969786294644</c:v>
                </c:pt>
                <c:pt idx="7406">
                  <c:v>341.22390592023976</c:v>
                </c:pt>
                <c:pt idx="7407">
                  <c:v>251.98168189688226</c:v>
                </c:pt>
                <c:pt idx="7408">
                  <c:v>-425.45958141003348</c:v>
                </c:pt>
                <c:pt idx="7409">
                  <c:v>-169.1908451892408</c:v>
                </c:pt>
                <c:pt idx="7410">
                  <c:v>485.7879691299612</c:v>
                </c:pt>
                <c:pt idx="7411">
                  <c:v>412.14975576668417</c:v>
                </c:pt>
                <c:pt idx="7412">
                  <c:v>2.1735790660713974</c:v>
                </c:pt>
                <c:pt idx="7413">
                  <c:v>141.15585358880298</c:v>
                </c:pt>
                <c:pt idx="7414">
                  <c:v>-199.91774949697265</c:v>
                </c:pt>
                <c:pt idx="7415">
                  <c:v>92.87353624649927</c:v>
                </c:pt>
                <c:pt idx="7416">
                  <c:v>-183.9894918976247</c:v>
                </c:pt>
                <c:pt idx="7417">
                  <c:v>125.83793681563998</c:v>
                </c:pt>
                <c:pt idx="7418">
                  <c:v>152.3989384434492</c:v>
                </c:pt>
                <c:pt idx="7419">
                  <c:v>-843.51253530609301</c:v>
                </c:pt>
                <c:pt idx="7420">
                  <c:v>269.13896974424142</c:v>
                </c:pt>
                <c:pt idx="7421">
                  <c:v>570.74420608532864</c:v>
                </c:pt>
                <c:pt idx="7422">
                  <c:v>576.40101173989626</c:v>
                </c:pt>
                <c:pt idx="7423">
                  <c:v>206.93226890386222</c:v>
                </c:pt>
                <c:pt idx="7424">
                  <c:v>1859.6544543583855</c:v>
                </c:pt>
                <c:pt idx="7425">
                  <c:v>629.59004474412677</c:v>
                </c:pt>
                <c:pt idx="7426">
                  <c:v>508.3140160658711</c:v>
                </c:pt>
                <c:pt idx="7427">
                  <c:v>344.57484324529446</c:v>
                </c:pt>
                <c:pt idx="7428">
                  <c:v>-195.48636408252059</c:v>
                </c:pt>
                <c:pt idx="7429">
                  <c:v>550.80713649826885</c:v>
                </c:pt>
                <c:pt idx="7430">
                  <c:v>-120.65774585460213</c:v>
                </c:pt>
                <c:pt idx="7431">
                  <c:v>1126.07957095653</c:v>
                </c:pt>
                <c:pt idx="7432">
                  <c:v>314.68421007001302</c:v>
                </c:pt>
                <c:pt idx="7433">
                  <c:v>-35.178923893625779</c:v>
                </c:pt>
                <c:pt idx="7434">
                  <c:v>50.326398810891305</c:v>
                </c:pt>
                <c:pt idx="7435">
                  <c:v>-727.20284253648583</c:v>
                </c:pt>
                <c:pt idx="7436">
                  <c:v>678.28485248857987</c:v>
                </c:pt>
                <c:pt idx="7437">
                  <c:v>896.83120062848593</c:v>
                </c:pt>
                <c:pt idx="7438">
                  <c:v>-144.53901046006172</c:v>
                </c:pt>
                <c:pt idx="7439">
                  <c:v>1539.964760454001</c:v>
                </c:pt>
                <c:pt idx="7440">
                  <c:v>846.20258225707744</c:v>
                </c:pt>
                <c:pt idx="7441">
                  <c:v>255.99497983465244</c:v>
                </c:pt>
                <c:pt idx="7442">
                  <c:v>-105.63612554478345</c:v>
                </c:pt>
                <c:pt idx="7443">
                  <c:v>-324.29137683643137</c:v>
                </c:pt>
                <c:pt idx="7444">
                  <c:v>-181.53061801517174</c:v>
                </c:pt>
                <c:pt idx="7445">
                  <c:v>230.35979080725247</c:v>
                </c:pt>
                <c:pt idx="7446">
                  <c:v>-450.38233458744526</c:v>
                </c:pt>
                <c:pt idx="7447">
                  <c:v>322.78966866220117</c:v>
                </c:pt>
                <c:pt idx="7448">
                  <c:v>-371.68455431150164</c:v>
                </c:pt>
                <c:pt idx="7449">
                  <c:v>-1786.1583388236863</c:v>
                </c:pt>
                <c:pt idx="7450">
                  <c:v>1050.8331614912418</c:v>
                </c:pt>
                <c:pt idx="7451">
                  <c:v>-68.113104190300191</c:v>
                </c:pt>
                <c:pt idx="7452">
                  <c:v>291.85733373638232</c:v>
                </c:pt>
                <c:pt idx="7453">
                  <c:v>819.26210951895439</c:v>
                </c:pt>
                <c:pt idx="7454">
                  <c:v>-80.011964596841835</c:v>
                </c:pt>
                <c:pt idx="7455">
                  <c:v>-37.908497090219726</c:v>
                </c:pt>
                <c:pt idx="7456">
                  <c:v>-92.989737175399569</c:v>
                </c:pt>
                <c:pt idx="7457">
                  <c:v>-1004.4008831176509</c:v>
                </c:pt>
                <c:pt idx="7458">
                  <c:v>-155.70712987107845</c:v>
                </c:pt>
                <c:pt idx="7459">
                  <c:v>-387.19077781111991</c:v>
                </c:pt>
                <c:pt idx="7460">
                  <c:v>-272.88169999746651</c:v>
                </c:pt>
                <c:pt idx="7461">
                  <c:v>-61.662457252361492</c:v>
                </c:pt>
                <c:pt idx="7462">
                  <c:v>442.6680168832288</c:v>
                </c:pt>
                <c:pt idx="7463">
                  <c:v>479.52599349712796</c:v>
                </c:pt>
                <c:pt idx="7464">
                  <c:v>-383.04242905883393</c:v>
                </c:pt>
                <c:pt idx="7465">
                  <c:v>-86.463041750844241</c:v>
                </c:pt>
                <c:pt idx="7466">
                  <c:v>-215.20015739119867</c:v>
                </c:pt>
                <c:pt idx="7467">
                  <c:v>-325.35061238927847</c:v>
                </c:pt>
                <c:pt idx="7468">
                  <c:v>121.92130959952624</c:v>
                </c:pt>
                <c:pt idx="7469">
                  <c:v>-9.1859141973291116</c:v>
                </c:pt>
                <c:pt idx="7470">
                  <c:v>-26.890830019907298</c:v>
                </c:pt>
                <c:pt idx="7471">
                  <c:v>-299.40576260028729</c:v>
                </c:pt>
                <c:pt idx="7472">
                  <c:v>-53.008973374586276</c:v>
                </c:pt>
                <c:pt idx="7473">
                  <c:v>67.482050218744234</c:v>
                </c:pt>
                <c:pt idx="7474">
                  <c:v>246.66045333222019</c:v>
                </c:pt>
                <c:pt idx="7475">
                  <c:v>390.6960013246794</c:v>
                </c:pt>
                <c:pt idx="7476">
                  <c:v>-746.34812219689979</c:v>
                </c:pt>
                <c:pt idx="7477">
                  <c:v>-563.51919858565134</c:v>
                </c:pt>
                <c:pt idx="7478">
                  <c:v>-2364.9608399809267</c:v>
                </c:pt>
                <c:pt idx="7479">
                  <c:v>236.71284903538799</c:v>
                </c:pt>
                <c:pt idx="7480">
                  <c:v>234.0546159746973</c:v>
                </c:pt>
                <c:pt idx="7481">
                  <c:v>-454.65388355005325</c:v>
                </c:pt>
                <c:pt idx="7482">
                  <c:v>489.19632795149073</c:v>
                </c:pt>
                <c:pt idx="7483">
                  <c:v>96.956570880629442</c:v>
                </c:pt>
                <c:pt idx="7484">
                  <c:v>-49.971504207848056</c:v>
                </c:pt>
                <c:pt idx="7485">
                  <c:v>-1437.1872238337673</c:v>
                </c:pt>
                <c:pt idx="7486">
                  <c:v>1.5357361943424621</c:v>
                </c:pt>
                <c:pt idx="7487">
                  <c:v>128.09740866290042</c:v>
                </c:pt>
                <c:pt idx="7488">
                  <c:v>431.15325379933529</c:v>
                </c:pt>
                <c:pt idx="7489">
                  <c:v>-363.53804036740257</c:v>
                </c:pt>
                <c:pt idx="7490">
                  <c:v>567.25305157394473</c:v>
                </c:pt>
                <c:pt idx="7491">
                  <c:v>-259.69296752760351</c:v>
                </c:pt>
                <c:pt idx="7492">
                  <c:v>6.180953802597287</c:v>
                </c:pt>
                <c:pt idx="7493">
                  <c:v>-151.75820286305805</c:v>
                </c:pt>
                <c:pt idx="7494">
                  <c:v>773.73182754554728</c:v>
                </c:pt>
                <c:pt idx="7495">
                  <c:v>256.1884117584184</c:v>
                </c:pt>
                <c:pt idx="7496">
                  <c:v>-314.85839440747031</c:v>
                </c:pt>
                <c:pt idx="7497">
                  <c:v>-396.19191720222216</c:v>
                </c:pt>
                <c:pt idx="7498">
                  <c:v>32.79994482835059</c:v>
                </c:pt>
                <c:pt idx="7499">
                  <c:v>1164.3413058962335</c:v>
                </c:pt>
                <c:pt idx="7500">
                  <c:v>-1862.5097717674971</c:v>
                </c:pt>
                <c:pt idx="7501">
                  <c:v>47.527143779628204</c:v>
                </c:pt>
                <c:pt idx="7502">
                  <c:v>80.74152533278675</c:v>
                </c:pt>
                <c:pt idx="7503">
                  <c:v>-228.43244473146979</c:v>
                </c:pt>
                <c:pt idx="7504">
                  <c:v>493.42858206137498</c:v>
                </c:pt>
                <c:pt idx="7505">
                  <c:v>-567.10134559294352</c:v>
                </c:pt>
                <c:pt idx="7506">
                  <c:v>-886.23802658843306</c:v>
                </c:pt>
                <c:pt idx="7507">
                  <c:v>73.11141907787669</c:v>
                </c:pt>
                <c:pt idx="7508">
                  <c:v>-140.7198028868076</c:v>
                </c:pt>
                <c:pt idx="7509">
                  <c:v>319.27501662792622</c:v>
                </c:pt>
                <c:pt idx="7510">
                  <c:v>-520.89987749751162</c:v>
                </c:pt>
                <c:pt idx="7511">
                  <c:v>-348.68501753315445</c:v>
                </c:pt>
                <c:pt idx="7512">
                  <c:v>626.07857269748558</c:v>
                </c:pt>
                <c:pt idx="7513">
                  <c:v>650.06735365510974</c:v>
                </c:pt>
                <c:pt idx="7514">
                  <c:v>-1949.6115077762252</c:v>
                </c:pt>
                <c:pt idx="7515">
                  <c:v>-31.558675972494939</c:v>
                </c:pt>
                <c:pt idx="7516">
                  <c:v>-374.55038182579756</c:v>
                </c:pt>
                <c:pt idx="7517">
                  <c:v>-648.61806205011021</c:v>
                </c:pt>
                <c:pt idx="7518">
                  <c:v>233.09292452064278</c:v>
                </c:pt>
                <c:pt idx="7519">
                  <c:v>211.24323434705207</c:v>
                </c:pt>
                <c:pt idx="7520">
                  <c:v>50.920513400747495</c:v>
                </c:pt>
                <c:pt idx="7521">
                  <c:v>-151.06871158357944</c:v>
                </c:pt>
                <c:pt idx="7522">
                  <c:v>6.9050041414551515</c:v>
                </c:pt>
                <c:pt idx="7523">
                  <c:v>-137.69545959059792</c:v>
                </c:pt>
                <c:pt idx="7524">
                  <c:v>-975.51139182489624</c:v>
                </c:pt>
                <c:pt idx="7525">
                  <c:v>275.68540109772289</c:v>
                </c:pt>
                <c:pt idx="7526">
                  <c:v>-843.05775190591567</c:v>
                </c:pt>
                <c:pt idx="7527">
                  <c:v>79.535169743718825</c:v>
                </c:pt>
                <c:pt idx="7528">
                  <c:v>-360.83479123437428</c:v>
                </c:pt>
                <c:pt idx="7529">
                  <c:v>90.407062622414514</c:v>
                </c:pt>
                <c:pt idx="7530">
                  <c:v>133.83827085911491</c:v>
                </c:pt>
                <c:pt idx="7531">
                  <c:v>955.80680394529418</c:v>
                </c:pt>
                <c:pt idx="7532">
                  <c:v>310.49804976765995</c:v>
                </c:pt>
                <c:pt idx="7533">
                  <c:v>442.22582910806477</c:v>
                </c:pt>
                <c:pt idx="7534">
                  <c:v>-413.39360636914853</c:v>
                </c:pt>
                <c:pt idx="7535">
                  <c:v>-99.485793592676828</c:v>
                </c:pt>
                <c:pt idx="7536">
                  <c:v>-334.3629548120407</c:v>
                </c:pt>
                <c:pt idx="7537">
                  <c:v>-411.99756142841443</c:v>
                </c:pt>
                <c:pt idx="7538">
                  <c:v>-1692.1845423613427</c:v>
                </c:pt>
                <c:pt idx="7539">
                  <c:v>364.20626410347904</c:v>
                </c:pt>
                <c:pt idx="7540">
                  <c:v>31.583285694599454</c:v>
                </c:pt>
                <c:pt idx="7541">
                  <c:v>-275.80037313301159</c:v>
                </c:pt>
                <c:pt idx="7542">
                  <c:v>-393.78353547370489</c:v>
                </c:pt>
                <c:pt idx="7543">
                  <c:v>332.92705451760571</c:v>
                </c:pt>
                <c:pt idx="7544">
                  <c:v>-439.97001509889947</c:v>
                </c:pt>
                <c:pt idx="7545">
                  <c:v>121.3703298148983</c:v>
                </c:pt>
                <c:pt idx="7546">
                  <c:v>-229.31186950610015</c:v>
                </c:pt>
                <c:pt idx="7547">
                  <c:v>351.20099299809999</c:v>
                </c:pt>
                <c:pt idx="7548">
                  <c:v>340.51306409794188</c:v>
                </c:pt>
                <c:pt idx="7549">
                  <c:v>-125.89532597430366</c:v>
                </c:pt>
                <c:pt idx="7550">
                  <c:v>-238.89097108821534</c:v>
                </c:pt>
                <c:pt idx="7551">
                  <c:v>866.82173553226767</c:v>
                </c:pt>
                <c:pt idx="7552">
                  <c:v>-90.017771719204347</c:v>
                </c:pt>
                <c:pt idx="7553">
                  <c:v>-297.70197666547051</c:v>
                </c:pt>
                <c:pt idx="7554">
                  <c:v>-269.51043799093145</c:v>
                </c:pt>
                <c:pt idx="7555">
                  <c:v>-312.18911933504705</c:v>
                </c:pt>
                <c:pt idx="7556">
                  <c:v>-47.888241839722582</c:v>
                </c:pt>
                <c:pt idx="7557">
                  <c:v>52.718923226145307</c:v>
                </c:pt>
                <c:pt idx="7558">
                  <c:v>-827.6761781785176</c:v>
                </c:pt>
                <c:pt idx="7559">
                  <c:v>-267.06083495230496</c:v>
                </c:pt>
                <c:pt idx="7560">
                  <c:v>-281.47158292665699</c:v>
                </c:pt>
                <c:pt idx="7561">
                  <c:v>112.77198722098365</c:v>
                </c:pt>
                <c:pt idx="7562">
                  <c:v>17.513190068663334</c:v>
                </c:pt>
                <c:pt idx="7563">
                  <c:v>-39.157452051944801</c:v>
                </c:pt>
                <c:pt idx="7564">
                  <c:v>-338.11291269473327</c:v>
                </c:pt>
                <c:pt idx="7565">
                  <c:v>-333.36102107351007</c:v>
                </c:pt>
                <c:pt idx="7566">
                  <c:v>775.36066835851318</c:v>
                </c:pt>
                <c:pt idx="7567">
                  <c:v>-2.7992464190434703</c:v>
                </c:pt>
                <c:pt idx="7568">
                  <c:v>-198.43439988856608</c:v>
                </c:pt>
                <c:pt idx="7569">
                  <c:v>-379.03952524866031</c:v>
                </c:pt>
                <c:pt idx="7570">
                  <c:v>154.61424128158478</c:v>
                </c:pt>
                <c:pt idx="7571">
                  <c:v>331.28935212939541</c:v>
                </c:pt>
                <c:pt idx="7572">
                  <c:v>310.72817210978405</c:v>
                </c:pt>
                <c:pt idx="7573">
                  <c:v>452.82662039446166</c:v>
                </c:pt>
                <c:pt idx="7574">
                  <c:v>-202.04176381726188</c:v>
                </c:pt>
                <c:pt idx="7575">
                  <c:v>-430.44278801104633</c:v>
                </c:pt>
                <c:pt idx="7576">
                  <c:v>-957.04757282613241</c:v>
                </c:pt>
                <c:pt idx="7577">
                  <c:v>97.562311786098235</c:v>
                </c:pt>
                <c:pt idx="7578">
                  <c:v>75.743292404607018</c:v>
                </c:pt>
                <c:pt idx="7579">
                  <c:v>43.11641611691357</c:v>
                </c:pt>
                <c:pt idx="7580">
                  <c:v>1107.754280029241</c:v>
                </c:pt>
                <c:pt idx="7581">
                  <c:v>-14.339835631252299</c:v>
                </c:pt>
                <c:pt idx="7582">
                  <c:v>-95.156889103614049</c:v>
                </c:pt>
                <c:pt idx="7583">
                  <c:v>-549.67006521808526</c:v>
                </c:pt>
                <c:pt idx="7584">
                  <c:v>1475.4314395900219</c:v>
                </c:pt>
                <c:pt idx="7585">
                  <c:v>-86.069877175486226</c:v>
                </c:pt>
                <c:pt idx="7586">
                  <c:v>-66.356873234040449</c:v>
                </c:pt>
                <c:pt idx="7587">
                  <c:v>822.8851079309361</c:v>
                </c:pt>
                <c:pt idx="7588">
                  <c:v>-194.40153035600406</c:v>
                </c:pt>
                <c:pt idx="7589">
                  <c:v>248.85526030006076</c:v>
                </c:pt>
                <c:pt idx="7590">
                  <c:v>409.45087590168964</c:v>
                </c:pt>
                <c:pt idx="7591">
                  <c:v>-505.88056605636416</c:v>
                </c:pt>
                <c:pt idx="7592">
                  <c:v>-140.82550139901161</c:v>
                </c:pt>
                <c:pt idx="7593">
                  <c:v>-511.65305272401861</c:v>
                </c:pt>
                <c:pt idx="7594">
                  <c:v>189.12534325770775</c:v>
                </c:pt>
                <c:pt idx="7595">
                  <c:v>410.32279507402154</c:v>
                </c:pt>
                <c:pt idx="7596">
                  <c:v>-397.10087135458434</c:v>
                </c:pt>
                <c:pt idx="7597">
                  <c:v>-297.58841915644734</c:v>
                </c:pt>
                <c:pt idx="7598">
                  <c:v>-111.30330661942241</c:v>
                </c:pt>
                <c:pt idx="7599">
                  <c:v>-70.842062636239802</c:v>
                </c:pt>
                <c:pt idx="7600">
                  <c:v>461.62859810216878</c:v>
                </c:pt>
                <c:pt idx="7601">
                  <c:v>68.150594625038138</c:v>
                </c:pt>
                <c:pt idx="7602">
                  <c:v>609.92910366441492</c:v>
                </c:pt>
                <c:pt idx="7603">
                  <c:v>-212.8307334689423</c:v>
                </c:pt>
                <c:pt idx="7604">
                  <c:v>-171.05714517342449</c:v>
                </c:pt>
                <c:pt idx="7605">
                  <c:v>-28.990311829733514</c:v>
                </c:pt>
                <c:pt idx="7606">
                  <c:v>-181.23169374764802</c:v>
                </c:pt>
                <c:pt idx="7607">
                  <c:v>-413.06076572131906</c:v>
                </c:pt>
                <c:pt idx="7608">
                  <c:v>-1078.3697324531761</c:v>
                </c:pt>
                <c:pt idx="7609">
                  <c:v>100.87716026519843</c:v>
                </c:pt>
                <c:pt idx="7610">
                  <c:v>13.939607730095531</c:v>
                </c:pt>
                <c:pt idx="7611">
                  <c:v>-382.7135645625699</c:v>
                </c:pt>
                <c:pt idx="7612">
                  <c:v>341.15765978883769</c:v>
                </c:pt>
                <c:pt idx="7613">
                  <c:v>-235.15024477996008</c:v>
                </c:pt>
                <c:pt idx="7614">
                  <c:v>-215.10406360622983</c:v>
                </c:pt>
                <c:pt idx="7615">
                  <c:v>40.93012951892797</c:v>
                </c:pt>
                <c:pt idx="7616">
                  <c:v>-49.035649862279115</c:v>
                </c:pt>
                <c:pt idx="7617">
                  <c:v>700.40395049612391</c:v>
                </c:pt>
                <c:pt idx="7618">
                  <c:v>325.96513124928742</c:v>
                </c:pt>
                <c:pt idx="7619">
                  <c:v>-179.53365830098846</c:v>
                </c:pt>
                <c:pt idx="7620">
                  <c:v>118.28700183465571</c:v>
                </c:pt>
                <c:pt idx="7621">
                  <c:v>-145.34682122408253</c:v>
                </c:pt>
                <c:pt idx="7622">
                  <c:v>222.03380961123321</c:v>
                </c:pt>
                <c:pt idx="7623">
                  <c:v>572.2622255749975</c:v>
                </c:pt>
                <c:pt idx="7624">
                  <c:v>-7.4160577618844172</c:v>
                </c:pt>
                <c:pt idx="7625">
                  <c:v>410.69758890753474</c:v>
                </c:pt>
                <c:pt idx="7626">
                  <c:v>578.13536653777237</c:v>
                </c:pt>
                <c:pt idx="7627">
                  <c:v>258.61118785297253</c:v>
                </c:pt>
                <c:pt idx="7628">
                  <c:v>-549.85605162810634</c:v>
                </c:pt>
                <c:pt idx="7629">
                  <c:v>-419.88768613563707</c:v>
                </c:pt>
                <c:pt idx="7630">
                  <c:v>-507.66782066501082</c:v>
                </c:pt>
                <c:pt idx="7631">
                  <c:v>562.31413956910637</c:v>
                </c:pt>
                <c:pt idx="7632">
                  <c:v>-795.38432980861171</c:v>
                </c:pt>
                <c:pt idx="7633">
                  <c:v>583.14146497436241</c:v>
                </c:pt>
                <c:pt idx="7634">
                  <c:v>232.10196925612155</c:v>
                </c:pt>
                <c:pt idx="7635">
                  <c:v>-156.99700375077407</c:v>
                </c:pt>
                <c:pt idx="7636">
                  <c:v>-15.348138494709588</c:v>
                </c:pt>
                <c:pt idx="7637">
                  <c:v>87.221702458883215</c:v>
                </c:pt>
                <c:pt idx="7638">
                  <c:v>88.918391429113512</c:v>
                </c:pt>
                <c:pt idx="7639">
                  <c:v>8.9845692945081055</c:v>
                </c:pt>
                <c:pt idx="7640">
                  <c:v>-157.26933198032361</c:v>
                </c:pt>
                <c:pt idx="7641">
                  <c:v>-502.21670009427453</c:v>
                </c:pt>
                <c:pt idx="7642">
                  <c:v>-338.62448365284627</c:v>
                </c:pt>
                <c:pt idx="7643">
                  <c:v>-547.03652729456576</c:v>
                </c:pt>
                <c:pt idx="7644">
                  <c:v>455.87034507515227</c:v>
                </c:pt>
                <c:pt idx="7645">
                  <c:v>-2382.3868571818389</c:v>
                </c:pt>
                <c:pt idx="7646">
                  <c:v>-1584.3809455141745</c:v>
                </c:pt>
                <c:pt idx="7647">
                  <c:v>-13.516665943117914</c:v>
                </c:pt>
                <c:pt idx="7648">
                  <c:v>223.32940669735615</c:v>
                </c:pt>
                <c:pt idx="7649">
                  <c:v>-219.2291469565489</c:v>
                </c:pt>
                <c:pt idx="7650">
                  <c:v>-132.13970669622859</c:v>
                </c:pt>
                <c:pt idx="7651">
                  <c:v>-431.76297151809854</c:v>
                </c:pt>
                <c:pt idx="7652">
                  <c:v>136.71071188772385</c:v>
                </c:pt>
                <c:pt idx="7653">
                  <c:v>9.6835815192803238</c:v>
                </c:pt>
                <c:pt idx="7654">
                  <c:v>-5690.3112587987271</c:v>
                </c:pt>
                <c:pt idx="7655">
                  <c:v>49.328292435750654</c:v>
                </c:pt>
                <c:pt idx="7656">
                  <c:v>-170.86881066810065</c:v>
                </c:pt>
                <c:pt idx="7657">
                  <c:v>543.42986362766283</c:v>
                </c:pt>
                <c:pt idx="7658">
                  <c:v>-822.08772252013227</c:v>
                </c:pt>
                <c:pt idx="7659">
                  <c:v>-464.52375682975003</c:v>
                </c:pt>
                <c:pt idx="7660">
                  <c:v>256.75772811126762</c:v>
                </c:pt>
                <c:pt idx="7661">
                  <c:v>-41.651140712664983</c:v>
                </c:pt>
                <c:pt idx="7662">
                  <c:v>442.15599645639259</c:v>
                </c:pt>
                <c:pt idx="7663">
                  <c:v>-292.84030991089958</c:v>
                </c:pt>
                <c:pt idx="7664">
                  <c:v>-415.37867788283552</c:v>
                </c:pt>
                <c:pt idx="7665">
                  <c:v>160.62191233028875</c:v>
                </c:pt>
                <c:pt idx="7666">
                  <c:v>-15.628437707002604</c:v>
                </c:pt>
                <c:pt idx="7667">
                  <c:v>-1269.0093401624904</c:v>
                </c:pt>
                <c:pt idx="7668">
                  <c:v>-172.26945920046569</c:v>
                </c:pt>
                <c:pt idx="7669">
                  <c:v>-82.129852790544533</c:v>
                </c:pt>
                <c:pt idx="7670">
                  <c:v>95.845103723497004</c:v>
                </c:pt>
                <c:pt idx="7671">
                  <c:v>-353.65046144451981</c:v>
                </c:pt>
                <c:pt idx="7672">
                  <c:v>462.43752008042168</c:v>
                </c:pt>
                <c:pt idx="7673">
                  <c:v>-307.66942009897957</c:v>
                </c:pt>
                <c:pt idx="7674">
                  <c:v>91.513867681696638</c:v>
                </c:pt>
                <c:pt idx="7675">
                  <c:v>230.47094327792729</c:v>
                </c:pt>
                <c:pt idx="7676">
                  <c:v>375.73721872991882</c:v>
                </c:pt>
                <c:pt idx="7677">
                  <c:v>-1096.2135374606951</c:v>
                </c:pt>
                <c:pt idx="7678">
                  <c:v>-298.70344670645113</c:v>
                </c:pt>
                <c:pt idx="7679">
                  <c:v>-1231.8309791901595</c:v>
                </c:pt>
                <c:pt idx="7680">
                  <c:v>-342.64114541386016</c:v>
                </c:pt>
                <c:pt idx="7681">
                  <c:v>394.69290491287416</c:v>
                </c:pt>
                <c:pt idx="7682">
                  <c:v>10.250794921914803</c:v>
                </c:pt>
                <c:pt idx="7683">
                  <c:v>-850.23250265317984</c:v>
                </c:pt>
                <c:pt idx="7684">
                  <c:v>356.02343592022589</c:v>
                </c:pt>
                <c:pt idx="7685">
                  <c:v>192.89419358027578</c:v>
                </c:pt>
                <c:pt idx="7686">
                  <c:v>347.55516923921869</c:v>
                </c:pt>
                <c:pt idx="7687">
                  <c:v>-400.15657053450468</c:v>
                </c:pt>
                <c:pt idx="7688">
                  <c:v>257.85733803378162</c:v>
                </c:pt>
                <c:pt idx="7689">
                  <c:v>-343.48398022832862</c:v>
                </c:pt>
                <c:pt idx="7690">
                  <c:v>290.99704778240664</c:v>
                </c:pt>
                <c:pt idx="7691">
                  <c:v>520.19656344058365</c:v>
                </c:pt>
                <c:pt idx="7692">
                  <c:v>-979.65524147123642</c:v>
                </c:pt>
                <c:pt idx="7693">
                  <c:v>-1046.3758195650521</c:v>
                </c:pt>
                <c:pt idx="7694">
                  <c:v>-491.06401128405878</c:v>
                </c:pt>
                <c:pt idx="7695">
                  <c:v>-184.46598691337135</c:v>
                </c:pt>
                <c:pt idx="7696">
                  <c:v>224.79023454886533</c:v>
                </c:pt>
                <c:pt idx="7697">
                  <c:v>-1601.294553105409</c:v>
                </c:pt>
                <c:pt idx="7698">
                  <c:v>-834.9658474398118</c:v>
                </c:pt>
                <c:pt idx="7699">
                  <c:v>-119.10655931323242</c:v>
                </c:pt>
                <c:pt idx="7700">
                  <c:v>231.02059104512909</c:v>
                </c:pt>
                <c:pt idx="7701">
                  <c:v>295.96141171467821</c:v>
                </c:pt>
                <c:pt idx="7702">
                  <c:v>90.951241335686973</c:v>
                </c:pt>
                <c:pt idx="7703">
                  <c:v>-39.893345897049016</c:v>
                </c:pt>
                <c:pt idx="7704">
                  <c:v>-860.92223989874128</c:v>
                </c:pt>
                <c:pt idx="7705">
                  <c:v>-340.63517890295998</c:v>
                </c:pt>
                <c:pt idx="7706">
                  <c:v>290.78729119439527</c:v>
                </c:pt>
                <c:pt idx="7707">
                  <c:v>191.20234211748721</c:v>
                </c:pt>
                <c:pt idx="7708">
                  <c:v>-1942.9516342456877</c:v>
                </c:pt>
                <c:pt idx="7709">
                  <c:v>170.18636963299434</c:v>
                </c:pt>
                <c:pt idx="7710">
                  <c:v>126.26086135350442</c:v>
                </c:pt>
                <c:pt idx="7711">
                  <c:v>-785.97219993596946</c:v>
                </c:pt>
                <c:pt idx="7712">
                  <c:v>382.03868711229461</c:v>
                </c:pt>
                <c:pt idx="7713">
                  <c:v>-176.90309302203423</c:v>
                </c:pt>
                <c:pt idx="7714">
                  <c:v>-1469.8468661675431</c:v>
                </c:pt>
                <c:pt idx="7715">
                  <c:v>-67.899182245726934</c:v>
                </c:pt>
                <c:pt idx="7716">
                  <c:v>89.732176871947331</c:v>
                </c:pt>
                <c:pt idx="7717">
                  <c:v>-103.71163419808931</c:v>
                </c:pt>
                <c:pt idx="7718">
                  <c:v>-663.23346033752989</c:v>
                </c:pt>
                <c:pt idx="7719">
                  <c:v>412.34469497507325</c:v>
                </c:pt>
                <c:pt idx="7720">
                  <c:v>228.67067021005801</c:v>
                </c:pt>
                <c:pt idx="7721">
                  <c:v>-368.64026414562818</c:v>
                </c:pt>
                <c:pt idx="7722">
                  <c:v>11.683700797858364</c:v>
                </c:pt>
                <c:pt idx="7723">
                  <c:v>-521.37757036420658</c:v>
                </c:pt>
                <c:pt idx="7724">
                  <c:v>177.26943486862501</c:v>
                </c:pt>
                <c:pt idx="7725">
                  <c:v>637.46210780627734</c:v>
                </c:pt>
                <c:pt idx="7726">
                  <c:v>28.949101607288867</c:v>
                </c:pt>
                <c:pt idx="7727">
                  <c:v>-414.55204883409965</c:v>
                </c:pt>
                <c:pt idx="7728">
                  <c:v>241.67288422477532</c:v>
                </c:pt>
                <c:pt idx="7729">
                  <c:v>200.27281419981637</c:v>
                </c:pt>
                <c:pt idx="7730">
                  <c:v>221.20330661003754</c:v>
                </c:pt>
                <c:pt idx="7731">
                  <c:v>57.377415078093065</c:v>
                </c:pt>
                <c:pt idx="7732">
                  <c:v>513.3326732321691</c:v>
                </c:pt>
                <c:pt idx="7733">
                  <c:v>206.91213354091587</c:v>
                </c:pt>
                <c:pt idx="7734">
                  <c:v>366.12652731921901</c:v>
                </c:pt>
                <c:pt idx="7735">
                  <c:v>586.40533277993768</c:v>
                </c:pt>
                <c:pt idx="7736">
                  <c:v>-611.94522557338678</c:v>
                </c:pt>
                <c:pt idx="7737">
                  <c:v>-246.29080919347984</c:v>
                </c:pt>
                <c:pt idx="7738">
                  <c:v>-224.99104686921663</c:v>
                </c:pt>
                <c:pt idx="7739">
                  <c:v>303.43172545412608</c:v>
                </c:pt>
                <c:pt idx="7740">
                  <c:v>-274.65629492836888</c:v>
                </c:pt>
                <c:pt idx="7741">
                  <c:v>-159.92145417528718</c:v>
                </c:pt>
                <c:pt idx="7742">
                  <c:v>290.1782283806142</c:v>
                </c:pt>
                <c:pt idx="7743">
                  <c:v>654.40879429411007</c:v>
                </c:pt>
                <c:pt idx="7744">
                  <c:v>132.33997834489196</c:v>
                </c:pt>
                <c:pt idx="7745">
                  <c:v>-478.18643388464443</c:v>
                </c:pt>
                <c:pt idx="7746">
                  <c:v>-546.79471014762555</c:v>
                </c:pt>
                <c:pt idx="7747">
                  <c:v>399.22067760969662</c:v>
                </c:pt>
                <c:pt idx="7748">
                  <c:v>-258.57954089993586</c:v>
                </c:pt>
                <c:pt idx="7749">
                  <c:v>-475.62969975611304</c:v>
                </c:pt>
                <c:pt idx="7750">
                  <c:v>-633.0466652628088</c:v>
                </c:pt>
                <c:pt idx="7751">
                  <c:v>-775.87124423413024</c:v>
                </c:pt>
                <c:pt idx="7752">
                  <c:v>277.46502586064685</c:v>
                </c:pt>
                <c:pt idx="7753">
                  <c:v>357.08596469464806</c:v>
                </c:pt>
                <c:pt idx="7754">
                  <c:v>435.62939250114005</c:v>
                </c:pt>
                <c:pt idx="7755">
                  <c:v>-6.3569189030051803</c:v>
                </c:pt>
                <c:pt idx="7756">
                  <c:v>-10.102199101831729</c:v>
                </c:pt>
                <c:pt idx="7757">
                  <c:v>341.09253677252491</c:v>
                </c:pt>
                <c:pt idx="7758">
                  <c:v>1.8627830248194641</c:v>
                </c:pt>
                <c:pt idx="7759">
                  <c:v>-308.9259249314498</c:v>
                </c:pt>
                <c:pt idx="7760">
                  <c:v>737.25024672382301</c:v>
                </c:pt>
                <c:pt idx="7761">
                  <c:v>-262.01271518446947</c:v>
                </c:pt>
                <c:pt idx="7762">
                  <c:v>151.6461999641474</c:v>
                </c:pt>
                <c:pt idx="7763">
                  <c:v>86.328404048274933</c:v>
                </c:pt>
                <c:pt idx="7764">
                  <c:v>246.02902857687081</c:v>
                </c:pt>
                <c:pt idx="7765">
                  <c:v>-260.10482202553271</c:v>
                </c:pt>
                <c:pt idx="7766">
                  <c:v>-948.59289416189904</c:v>
                </c:pt>
                <c:pt idx="7767">
                  <c:v>48.306458469088398</c:v>
                </c:pt>
                <c:pt idx="7768">
                  <c:v>285.34065159944612</c:v>
                </c:pt>
                <c:pt idx="7769">
                  <c:v>629.17685959301434</c:v>
                </c:pt>
                <c:pt idx="7770">
                  <c:v>1.3820982509223541</c:v>
                </c:pt>
                <c:pt idx="7771">
                  <c:v>730.14087366526496</c:v>
                </c:pt>
                <c:pt idx="7772">
                  <c:v>-54.200506903132236</c:v>
                </c:pt>
                <c:pt idx="7773">
                  <c:v>-106.80669654048438</c:v>
                </c:pt>
                <c:pt idx="7774">
                  <c:v>129.72299264622063</c:v>
                </c:pt>
                <c:pt idx="7775">
                  <c:v>296.40473072408668</c:v>
                </c:pt>
                <c:pt idx="7776">
                  <c:v>1289.7380000691878</c:v>
                </c:pt>
                <c:pt idx="7777">
                  <c:v>412.59605069055783</c:v>
                </c:pt>
                <c:pt idx="7778">
                  <c:v>-750.03508022523874</c:v>
                </c:pt>
                <c:pt idx="7779">
                  <c:v>-807.62595550184778</c:v>
                </c:pt>
                <c:pt idx="7780">
                  <c:v>-86.118688165732237</c:v>
                </c:pt>
                <c:pt idx="7781">
                  <c:v>894.61419130725699</c:v>
                </c:pt>
                <c:pt idx="7782">
                  <c:v>-86.888748711585322</c:v>
                </c:pt>
                <c:pt idx="7783">
                  <c:v>390.9926329761031</c:v>
                </c:pt>
                <c:pt idx="7784">
                  <c:v>-62.292213737112434</c:v>
                </c:pt>
                <c:pt idx="7785">
                  <c:v>-464.84458870854223</c:v>
                </c:pt>
                <c:pt idx="7786">
                  <c:v>-27.593768737558776</c:v>
                </c:pt>
                <c:pt idx="7787">
                  <c:v>-279.7382304284265</c:v>
                </c:pt>
                <c:pt idx="7788">
                  <c:v>-26.830113463663793</c:v>
                </c:pt>
                <c:pt idx="7789">
                  <c:v>344.10462559831399</c:v>
                </c:pt>
                <c:pt idx="7790">
                  <c:v>-197.32662640039052</c:v>
                </c:pt>
                <c:pt idx="7791">
                  <c:v>-226.555146280808</c:v>
                </c:pt>
                <c:pt idx="7792">
                  <c:v>-498.44903683131429</c:v>
                </c:pt>
                <c:pt idx="7793">
                  <c:v>-216.22479538753851</c:v>
                </c:pt>
                <c:pt idx="7794">
                  <c:v>-9.9214901659831867</c:v>
                </c:pt>
                <c:pt idx="7795">
                  <c:v>-13.615632016596464</c:v>
                </c:pt>
                <c:pt idx="7796">
                  <c:v>-1670.8530310023757</c:v>
                </c:pt>
                <c:pt idx="7797">
                  <c:v>163.51244577498244</c:v>
                </c:pt>
                <c:pt idx="7798">
                  <c:v>-330.09245760428144</c:v>
                </c:pt>
                <c:pt idx="7799">
                  <c:v>256.4563726391973</c:v>
                </c:pt>
                <c:pt idx="7800">
                  <c:v>40.018637093856114</c:v>
                </c:pt>
                <c:pt idx="7801">
                  <c:v>-94.520706263167995</c:v>
                </c:pt>
                <c:pt idx="7802">
                  <c:v>-45.745515835823426</c:v>
                </c:pt>
                <c:pt idx="7803">
                  <c:v>-154.96031246105485</c:v>
                </c:pt>
                <c:pt idx="7804">
                  <c:v>237.50027063130051</c:v>
                </c:pt>
                <c:pt idx="7805">
                  <c:v>-138.26765973623003</c:v>
                </c:pt>
                <c:pt idx="7806">
                  <c:v>-268.94263259263721</c:v>
                </c:pt>
                <c:pt idx="7807">
                  <c:v>29.346910290107189</c:v>
                </c:pt>
                <c:pt idx="7808">
                  <c:v>-1048.9453926410636</c:v>
                </c:pt>
                <c:pt idx="7809">
                  <c:v>197.76555637593992</c:v>
                </c:pt>
                <c:pt idx="7810">
                  <c:v>-177.11470889151474</c:v>
                </c:pt>
                <c:pt idx="7811">
                  <c:v>62.734489105752232</c:v>
                </c:pt>
                <c:pt idx="7812">
                  <c:v>639.58015658085606</c:v>
                </c:pt>
                <c:pt idx="7813">
                  <c:v>65.182250304492754</c:v>
                </c:pt>
                <c:pt idx="7814">
                  <c:v>-1859.6034486447415</c:v>
                </c:pt>
                <c:pt idx="7815">
                  <c:v>-168.22348805052275</c:v>
                </c:pt>
                <c:pt idx="7816">
                  <c:v>68.294847622198404</c:v>
                </c:pt>
                <c:pt idx="7817">
                  <c:v>-454.4862271806719</c:v>
                </c:pt>
                <c:pt idx="7818">
                  <c:v>-1073.6917852064325</c:v>
                </c:pt>
                <c:pt idx="7819">
                  <c:v>87.73175567346243</c:v>
                </c:pt>
                <c:pt idx="7820">
                  <c:v>-259.78877973242129</c:v>
                </c:pt>
                <c:pt idx="7821">
                  <c:v>1721.5082630891543</c:v>
                </c:pt>
                <c:pt idx="7822">
                  <c:v>-61.701079114398226</c:v>
                </c:pt>
                <c:pt idx="7823">
                  <c:v>326.48275679041444</c:v>
                </c:pt>
                <c:pt idx="7824">
                  <c:v>-2116.5697440973172</c:v>
                </c:pt>
                <c:pt idx="7825">
                  <c:v>235.2570291342231</c:v>
                </c:pt>
                <c:pt idx="7826">
                  <c:v>-137.3953336957785</c:v>
                </c:pt>
                <c:pt idx="7827">
                  <c:v>-237.43314743384144</c:v>
                </c:pt>
                <c:pt idx="7828">
                  <c:v>437.69500099163565</c:v>
                </c:pt>
                <c:pt idx="7829">
                  <c:v>-66.104872341962903</c:v>
                </c:pt>
                <c:pt idx="7830">
                  <c:v>-74.661797529238129</c:v>
                </c:pt>
                <c:pt idx="7831">
                  <c:v>-327.27332652848736</c:v>
                </c:pt>
                <c:pt idx="7832">
                  <c:v>-391.89137727330319</c:v>
                </c:pt>
                <c:pt idx="7833">
                  <c:v>-280.82559635015173</c:v>
                </c:pt>
                <c:pt idx="7834">
                  <c:v>-278.77101003059079</c:v>
                </c:pt>
                <c:pt idx="7835">
                  <c:v>-298.75981901428963</c:v>
                </c:pt>
                <c:pt idx="7836">
                  <c:v>-235.19674047399394</c:v>
                </c:pt>
                <c:pt idx="7837">
                  <c:v>-506.31855097947573</c:v>
                </c:pt>
                <c:pt idx="7838">
                  <c:v>7.4655210632561193</c:v>
                </c:pt>
                <c:pt idx="7839">
                  <c:v>-142.82352608849544</c:v>
                </c:pt>
                <c:pt idx="7840">
                  <c:v>-278.38073662909937</c:v>
                </c:pt>
                <c:pt idx="7841">
                  <c:v>51.912268501328981</c:v>
                </c:pt>
                <c:pt idx="7842">
                  <c:v>478.95090830772278</c:v>
                </c:pt>
                <c:pt idx="7843">
                  <c:v>-534.40504856147618</c:v>
                </c:pt>
                <c:pt idx="7844">
                  <c:v>477.20637711806125</c:v>
                </c:pt>
                <c:pt idx="7845">
                  <c:v>-1793.0645205561455</c:v>
                </c:pt>
                <c:pt idx="7846">
                  <c:v>52.118880145853382</c:v>
                </c:pt>
                <c:pt idx="7847">
                  <c:v>-997.13016755532271</c:v>
                </c:pt>
                <c:pt idx="7848">
                  <c:v>109.35587743077076</c:v>
                </c:pt>
                <c:pt idx="7849">
                  <c:v>-1204.8710416063011</c:v>
                </c:pt>
                <c:pt idx="7850">
                  <c:v>967.13821431556107</c:v>
                </c:pt>
                <c:pt idx="7851">
                  <c:v>-263.5987265256486</c:v>
                </c:pt>
                <c:pt idx="7852">
                  <c:v>440.37064990178169</c:v>
                </c:pt>
                <c:pt idx="7853">
                  <c:v>-324.44096099607123</c:v>
                </c:pt>
                <c:pt idx="7854">
                  <c:v>-303.30116190028752</c:v>
                </c:pt>
                <c:pt idx="7855">
                  <c:v>-672.24598324012823</c:v>
                </c:pt>
                <c:pt idx="7856">
                  <c:v>-3267.0249415882422</c:v>
                </c:pt>
                <c:pt idx="7857">
                  <c:v>-212.03481064101948</c:v>
                </c:pt>
                <c:pt idx="7858">
                  <c:v>-183.11633345339692</c:v>
                </c:pt>
                <c:pt idx="7859">
                  <c:v>357.26971166447538</c:v>
                </c:pt>
                <c:pt idx="7860">
                  <c:v>-1514.1564767290329</c:v>
                </c:pt>
                <c:pt idx="7861">
                  <c:v>-671.83762467781685</c:v>
                </c:pt>
                <c:pt idx="7862">
                  <c:v>-187.83051010476629</c:v>
                </c:pt>
                <c:pt idx="7863">
                  <c:v>176.4582979884276</c:v>
                </c:pt>
                <c:pt idx="7864">
                  <c:v>-227.05679469693064</c:v>
                </c:pt>
                <c:pt idx="7865">
                  <c:v>-35.516077347135251</c:v>
                </c:pt>
                <c:pt idx="7866">
                  <c:v>76.463263070466155</c:v>
                </c:pt>
                <c:pt idx="7867">
                  <c:v>108.29893593047336</c:v>
                </c:pt>
                <c:pt idx="7868">
                  <c:v>378.27330523704336</c:v>
                </c:pt>
                <c:pt idx="7869">
                  <c:v>514.72154114321984</c:v>
                </c:pt>
                <c:pt idx="7870">
                  <c:v>1411.8954308531654</c:v>
                </c:pt>
                <c:pt idx="7871">
                  <c:v>275.11710112535229</c:v>
                </c:pt>
                <c:pt idx="7872">
                  <c:v>42.913722562265093</c:v>
                </c:pt>
                <c:pt idx="7873">
                  <c:v>10.070662409859551</c:v>
                </c:pt>
                <c:pt idx="7874">
                  <c:v>-1255.0165754244531</c:v>
                </c:pt>
                <c:pt idx="7875">
                  <c:v>410.33633466084416</c:v>
                </c:pt>
                <c:pt idx="7876">
                  <c:v>-359.39063074546493</c:v>
                </c:pt>
                <c:pt idx="7877">
                  <c:v>4.3297996574788158</c:v>
                </c:pt>
                <c:pt idx="7878">
                  <c:v>-411.39237312592559</c:v>
                </c:pt>
                <c:pt idx="7879">
                  <c:v>-139.38663722209037</c:v>
                </c:pt>
                <c:pt idx="7880">
                  <c:v>-2103.755354681964</c:v>
                </c:pt>
                <c:pt idx="7881">
                  <c:v>-171.19268439790494</c:v>
                </c:pt>
                <c:pt idx="7882">
                  <c:v>-1346.20226661581</c:v>
                </c:pt>
                <c:pt idx="7883">
                  <c:v>174.90685271804341</c:v>
                </c:pt>
                <c:pt idx="7884">
                  <c:v>-668.46853073922102</c:v>
                </c:pt>
                <c:pt idx="7885">
                  <c:v>-1007.6233122866722</c:v>
                </c:pt>
                <c:pt idx="7886">
                  <c:v>-399.58396234058955</c:v>
                </c:pt>
                <c:pt idx="7887">
                  <c:v>53.233391646157543</c:v>
                </c:pt>
                <c:pt idx="7888">
                  <c:v>94.563849611622572</c:v>
                </c:pt>
                <c:pt idx="7889">
                  <c:v>-271.36697579236807</c:v>
                </c:pt>
                <c:pt idx="7890">
                  <c:v>-445.66957972808586</c:v>
                </c:pt>
                <c:pt idx="7891">
                  <c:v>-1241.6516646887026</c:v>
                </c:pt>
                <c:pt idx="7892">
                  <c:v>-2767.7108193940876</c:v>
                </c:pt>
                <c:pt idx="7893">
                  <c:v>327.12170633299093</c:v>
                </c:pt>
                <c:pt idx="7894">
                  <c:v>-810.25155747893609</c:v>
                </c:pt>
                <c:pt idx="7895">
                  <c:v>131.11194368722431</c:v>
                </c:pt>
                <c:pt idx="7896">
                  <c:v>19.136835765605838</c:v>
                </c:pt>
                <c:pt idx="7897">
                  <c:v>276.13373696459325</c:v>
                </c:pt>
                <c:pt idx="7898">
                  <c:v>-89.926767307626051</c:v>
                </c:pt>
                <c:pt idx="7899">
                  <c:v>-196.91424226099639</c:v>
                </c:pt>
                <c:pt idx="7900">
                  <c:v>76.73748206442815</c:v>
                </c:pt>
                <c:pt idx="7901">
                  <c:v>40.898233330360881</c:v>
                </c:pt>
                <c:pt idx="7902">
                  <c:v>-221.77425614238814</c:v>
                </c:pt>
                <c:pt idx="7903">
                  <c:v>-150.15236047285612</c:v>
                </c:pt>
                <c:pt idx="7904">
                  <c:v>-281.3344029199634</c:v>
                </c:pt>
                <c:pt idx="7905">
                  <c:v>342.91988110522379</c:v>
                </c:pt>
                <c:pt idx="7906">
                  <c:v>-17.181130446305815</c:v>
                </c:pt>
                <c:pt idx="7907">
                  <c:v>-338.36690501897692</c:v>
                </c:pt>
                <c:pt idx="7908">
                  <c:v>423.14759151160933</c:v>
                </c:pt>
                <c:pt idx="7909">
                  <c:v>-207.37560968754246</c:v>
                </c:pt>
                <c:pt idx="7910">
                  <c:v>-380.113430797418</c:v>
                </c:pt>
                <c:pt idx="7911">
                  <c:v>-25.259448621351339</c:v>
                </c:pt>
                <c:pt idx="7912">
                  <c:v>41.637437147200444</c:v>
                </c:pt>
                <c:pt idx="7913">
                  <c:v>-836.43520288324362</c:v>
                </c:pt>
                <c:pt idx="7914">
                  <c:v>101.48517201078084</c:v>
                </c:pt>
                <c:pt idx="7915">
                  <c:v>177.1656088975235</c:v>
                </c:pt>
                <c:pt idx="7916">
                  <c:v>633.67742736746254</c:v>
                </c:pt>
                <c:pt idx="7917">
                  <c:v>502.43507901446696</c:v>
                </c:pt>
                <c:pt idx="7918">
                  <c:v>-386.58017344080235</c:v>
                </c:pt>
                <c:pt idx="7919">
                  <c:v>-184.5000194276015</c:v>
                </c:pt>
                <c:pt idx="7920">
                  <c:v>-495.44346481346474</c:v>
                </c:pt>
                <c:pt idx="7921">
                  <c:v>-136.89307133942361</c:v>
                </c:pt>
                <c:pt idx="7922">
                  <c:v>-23.530388097509331</c:v>
                </c:pt>
                <c:pt idx="7923">
                  <c:v>108.5523169996743</c:v>
                </c:pt>
                <c:pt idx="7924">
                  <c:v>495.72267533638683</c:v>
                </c:pt>
                <c:pt idx="7925">
                  <c:v>-12.493485762887985</c:v>
                </c:pt>
                <c:pt idx="7926">
                  <c:v>-158.72197345055611</c:v>
                </c:pt>
                <c:pt idx="7927">
                  <c:v>-277.85709884558628</c:v>
                </c:pt>
                <c:pt idx="7928">
                  <c:v>297.24820693014419</c:v>
                </c:pt>
                <c:pt idx="7929">
                  <c:v>-1284.1985528027308</c:v>
                </c:pt>
                <c:pt idx="7930">
                  <c:v>-240.581689422615</c:v>
                </c:pt>
                <c:pt idx="7931">
                  <c:v>-1669.5871647806639</c:v>
                </c:pt>
                <c:pt idx="7932">
                  <c:v>-584.75054024079691</c:v>
                </c:pt>
                <c:pt idx="7933">
                  <c:v>20.132829741375531</c:v>
                </c:pt>
                <c:pt idx="7934">
                  <c:v>181.89499872450551</c:v>
                </c:pt>
                <c:pt idx="7935">
                  <c:v>-63.613721340354232</c:v>
                </c:pt>
                <c:pt idx="7936">
                  <c:v>-122.54698747353063</c:v>
                </c:pt>
                <c:pt idx="7937">
                  <c:v>-117.33156451848299</c:v>
                </c:pt>
                <c:pt idx="7938">
                  <c:v>393.79646852354313</c:v>
                </c:pt>
                <c:pt idx="7939">
                  <c:v>-164.89419332521834</c:v>
                </c:pt>
                <c:pt idx="7940">
                  <c:v>186.48294988374482</c:v>
                </c:pt>
                <c:pt idx="7941">
                  <c:v>-28.452426584386558</c:v>
                </c:pt>
                <c:pt idx="7942">
                  <c:v>418.20282878342096</c:v>
                </c:pt>
                <c:pt idx="7943">
                  <c:v>-1771.6953573851001</c:v>
                </c:pt>
                <c:pt idx="7944">
                  <c:v>-2347.1193255211861</c:v>
                </c:pt>
                <c:pt idx="7945">
                  <c:v>558.46082615088642</c:v>
                </c:pt>
                <c:pt idx="7946">
                  <c:v>-341.74542739204389</c:v>
                </c:pt>
                <c:pt idx="7947">
                  <c:v>-476.94374294434306</c:v>
                </c:pt>
                <c:pt idx="7948">
                  <c:v>84.427751137895257</c:v>
                </c:pt>
                <c:pt idx="7949">
                  <c:v>1.4566229741849384</c:v>
                </c:pt>
                <c:pt idx="7950">
                  <c:v>-233.21255450283024</c:v>
                </c:pt>
                <c:pt idx="7951">
                  <c:v>-5.0688970129785957</c:v>
                </c:pt>
                <c:pt idx="7952">
                  <c:v>-1190.5418574193031</c:v>
                </c:pt>
                <c:pt idx="7953">
                  <c:v>-97.35624992784301</c:v>
                </c:pt>
                <c:pt idx="7954">
                  <c:v>-132.44233561373903</c:v>
                </c:pt>
                <c:pt idx="7955">
                  <c:v>80.647185321685129</c:v>
                </c:pt>
                <c:pt idx="7956">
                  <c:v>1113.0175516181125</c:v>
                </c:pt>
                <c:pt idx="7957">
                  <c:v>-245.3392898738141</c:v>
                </c:pt>
                <c:pt idx="7958">
                  <c:v>495.21720596670662</c:v>
                </c:pt>
                <c:pt idx="7959">
                  <c:v>180.86895797332113</c:v>
                </c:pt>
                <c:pt idx="7960">
                  <c:v>-787.17413340053099</c:v>
                </c:pt>
                <c:pt idx="7961">
                  <c:v>217.09629644638835</c:v>
                </c:pt>
                <c:pt idx="7962">
                  <c:v>164.47495054737487</c:v>
                </c:pt>
                <c:pt idx="7963">
                  <c:v>-149.12067030400522</c:v>
                </c:pt>
                <c:pt idx="7964">
                  <c:v>384.31558894771581</c:v>
                </c:pt>
                <c:pt idx="7965">
                  <c:v>-24.269034494306652</c:v>
                </c:pt>
                <c:pt idx="7966">
                  <c:v>-106.32752308330532</c:v>
                </c:pt>
                <c:pt idx="7967">
                  <c:v>-1588.0926092364032</c:v>
                </c:pt>
                <c:pt idx="7968">
                  <c:v>412.98790489132057</c:v>
                </c:pt>
                <c:pt idx="7969">
                  <c:v>-140.50104740973916</c:v>
                </c:pt>
                <c:pt idx="7970">
                  <c:v>-1412.3941408100329</c:v>
                </c:pt>
                <c:pt idx="7971">
                  <c:v>-530.30839021878091</c:v>
                </c:pt>
                <c:pt idx="7972">
                  <c:v>-953.68040131469229</c:v>
                </c:pt>
                <c:pt idx="7973">
                  <c:v>-895.34056664465038</c:v>
                </c:pt>
                <c:pt idx="7974">
                  <c:v>404.25787799771501</c:v>
                </c:pt>
                <c:pt idx="7975">
                  <c:v>1.0741747989281976</c:v>
                </c:pt>
                <c:pt idx="7976">
                  <c:v>217.67731922916369</c:v>
                </c:pt>
                <c:pt idx="7977">
                  <c:v>330.27377951074163</c:v>
                </c:pt>
                <c:pt idx="7978">
                  <c:v>7.6899619876667202</c:v>
                </c:pt>
                <c:pt idx="7979">
                  <c:v>261.92305350723109</c:v>
                </c:pt>
                <c:pt idx="7980">
                  <c:v>-3160.5942840812413</c:v>
                </c:pt>
                <c:pt idx="7981">
                  <c:v>-13.590158751207582</c:v>
                </c:pt>
                <c:pt idx="7982">
                  <c:v>19.434324550259589</c:v>
                </c:pt>
                <c:pt idx="7983">
                  <c:v>942.19808621149787</c:v>
                </c:pt>
                <c:pt idx="7984">
                  <c:v>-501.32176220625911</c:v>
                </c:pt>
                <c:pt idx="7985">
                  <c:v>73.641440584061229</c:v>
                </c:pt>
                <c:pt idx="7986">
                  <c:v>210.10145205020081</c:v>
                </c:pt>
                <c:pt idx="7987">
                  <c:v>434.56080902406438</c:v>
                </c:pt>
                <c:pt idx="7988">
                  <c:v>-234.47886871513447</c:v>
                </c:pt>
                <c:pt idx="7989">
                  <c:v>1575.4148841385543</c:v>
                </c:pt>
                <c:pt idx="7990">
                  <c:v>48.321188137581203</c:v>
                </c:pt>
                <c:pt idx="7991">
                  <c:v>111.27484911026067</c:v>
                </c:pt>
                <c:pt idx="7992">
                  <c:v>6.1126726393788431</c:v>
                </c:pt>
                <c:pt idx="7993">
                  <c:v>-413.61955057189789</c:v>
                </c:pt>
                <c:pt idx="7994">
                  <c:v>225.2618092542084</c:v>
                </c:pt>
                <c:pt idx="7995">
                  <c:v>-255.96054251045916</c:v>
                </c:pt>
                <c:pt idx="7996">
                  <c:v>-427.42879961960716</c:v>
                </c:pt>
                <c:pt idx="7997">
                  <c:v>121.03498805453586</c:v>
                </c:pt>
                <c:pt idx="7998">
                  <c:v>288.28408787038234</c:v>
                </c:pt>
                <c:pt idx="7999">
                  <c:v>702.37101723810883</c:v>
                </c:pt>
                <c:pt idx="8000">
                  <c:v>238.2819587426053</c:v>
                </c:pt>
                <c:pt idx="8001">
                  <c:v>-1120.7581779879226</c:v>
                </c:pt>
                <c:pt idx="8002">
                  <c:v>-28.04144869532854</c:v>
                </c:pt>
                <c:pt idx="8003">
                  <c:v>-75.889459712703797</c:v>
                </c:pt>
                <c:pt idx="8004">
                  <c:v>-206.40513034338665</c:v>
                </c:pt>
                <c:pt idx="8005">
                  <c:v>99.414521432940887</c:v>
                </c:pt>
                <c:pt idx="8006">
                  <c:v>874.71319063831606</c:v>
                </c:pt>
                <c:pt idx="8007">
                  <c:v>-64.046308837418223</c:v>
                </c:pt>
                <c:pt idx="8008">
                  <c:v>66.84914436890017</c:v>
                </c:pt>
                <c:pt idx="8009">
                  <c:v>2.6414253693083083</c:v>
                </c:pt>
                <c:pt idx="8010">
                  <c:v>50.314260621323399</c:v>
                </c:pt>
                <c:pt idx="8011">
                  <c:v>67.264690881881052</c:v>
                </c:pt>
                <c:pt idx="8012">
                  <c:v>-1073.1128486849034</c:v>
                </c:pt>
                <c:pt idx="8013">
                  <c:v>-255.3262252712193</c:v>
                </c:pt>
                <c:pt idx="8014">
                  <c:v>-59.759255006788067</c:v>
                </c:pt>
                <c:pt idx="8015">
                  <c:v>-348.48560614485359</c:v>
                </c:pt>
                <c:pt idx="8016">
                  <c:v>-707.04404953535584</c:v>
                </c:pt>
                <c:pt idx="8017">
                  <c:v>-1091.7456110169251</c:v>
                </c:pt>
                <c:pt idx="8018">
                  <c:v>-431.37386439249713</c:v>
                </c:pt>
                <c:pt idx="8019">
                  <c:v>-199.14768720606071</c:v>
                </c:pt>
                <c:pt idx="8020">
                  <c:v>273.38114070601659</c:v>
                </c:pt>
                <c:pt idx="8021">
                  <c:v>-455.65803446473706</c:v>
                </c:pt>
                <c:pt idx="8022">
                  <c:v>376.75242184105355</c:v>
                </c:pt>
                <c:pt idx="8023">
                  <c:v>-63.961099131813853</c:v>
                </c:pt>
                <c:pt idx="8024">
                  <c:v>740.14700108050283</c:v>
                </c:pt>
                <c:pt idx="8025">
                  <c:v>24.367419484723314</c:v>
                </c:pt>
                <c:pt idx="8026">
                  <c:v>171.41448511561748</c:v>
                </c:pt>
                <c:pt idx="8027">
                  <c:v>-314.41333331483565</c:v>
                </c:pt>
                <c:pt idx="8028">
                  <c:v>253.61508721774265</c:v>
                </c:pt>
                <c:pt idx="8029">
                  <c:v>-382.03879869904972</c:v>
                </c:pt>
                <c:pt idx="8030">
                  <c:v>-189.33065432851708</c:v>
                </c:pt>
                <c:pt idx="8031">
                  <c:v>-432.64288473713532</c:v>
                </c:pt>
                <c:pt idx="8032">
                  <c:v>-401.95849300950363</c:v>
                </c:pt>
                <c:pt idx="8033">
                  <c:v>-434.54753508967451</c:v>
                </c:pt>
                <c:pt idx="8034">
                  <c:v>286.15812130732957</c:v>
                </c:pt>
                <c:pt idx="8035">
                  <c:v>18.931552159120884</c:v>
                </c:pt>
                <c:pt idx="8036">
                  <c:v>-729.37525842459286</c:v>
                </c:pt>
                <c:pt idx="8037">
                  <c:v>-197.59392278515605</c:v>
                </c:pt>
                <c:pt idx="8038">
                  <c:v>48.909279465134432</c:v>
                </c:pt>
                <c:pt idx="8039">
                  <c:v>95.467854242829389</c:v>
                </c:pt>
                <c:pt idx="8040">
                  <c:v>-262.33354015049144</c:v>
                </c:pt>
                <c:pt idx="8041">
                  <c:v>672.24797322543782</c:v>
                </c:pt>
                <c:pt idx="8042">
                  <c:v>-207.91318759265073</c:v>
                </c:pt>
                <c:pt idx="8043">
                  <c:v>-360.8717971514593</c:v>
                </c:pt>
                <c:pt idx="8044">
                  <c:v>-702.74145526115012</c:v>
                </c:pt>
                <c:pt idx="8045">
                  <c:v>284.23930661940449</c:v>
                </c:pt>
                <c:pt idx="8046">
                  <c:v>-231.38461455481797</c:v>
                </c:pt>
                <c:pt idx="8047">
                  <c:v>-293.85372400863957</c:v>
                </c:pt>
                <c:pt idx="8048">
                  <c:v>-250.59984390447835</c:v>
                </c:pt>
                <c:pt idx="8049">
                  <c:v>74.568576267404978</c:v>
                </c:pt>
                <c:pt idx="8050">
                  <c:v>-308.86022839231168</c:v>
                </c:pt>
                <c:pt idx="8051">
                  <c:v>426.4515129200372</c:v>
                </c:pt>
                <c:pt idx="8052">
                  <c:v>407.91325841984144</c:v>
                </c:pt>
                <c:pt idx="8053">
                  <c:v>-126.13204263203966</c:v>
                </c:pt>
                <c:pt idx="8054">
                  <c:v>407.58603758859886</c:v>
                </c:pt>
                <c:pt idx="8055">
                  <c:v>129.85794906799083</c:v>
                </c:pt>
                <c:pt idx="8056">
                  <c:v>-592.03323834313233</c:v>
                </c:pt>
                <c:pt idx="8057">
                  <c:v>-843.84564716081172</c:v>
                </c:pt>
                <c:pt idx="8058">
                  <c:v>163.37202744191575</c:v>
                </c:pt>
                <c:pt idx="8059">
                  <c:v>-2263.7453449902391</c:v>
                </c:pt>
                <c:pt idx="8060">
                  <c:v>78.889729173339447</c:v>
                </c:pt>
                <c:pt idx="8061">
                  <c:v>552.38063416661521</c:v>
                </c:pt>
                <c:pt idx="8062">
                  <c:v>-566.39876986464924</c:v>
                </c:pt>
                <c:pt idx="8063">
                  <c:v>643.15815758596329</c:v>
                </c:pt>
                <c:pt idx="8064">
                  <c:v>-62.707660675410125</c:v>
                </c:pt>
                <c:pt idx="8065">
                  <c:v>461.83590476536699</c:v>
                </c:pt>
                <c:pt idx="8066">
                  <c:v>337.36943453758965</c:v>
                </c:pt>
                <c:pt idx="8067">
                  <c:v>1053.8533717803202</c:v>
                </c:pt>
                <c:pt idx="8068">
                  <c:v>-117.56556594244216</c:v>
                </c:pt>
                <c:pt idx="8069">
                  <c:v>954.09358811424204</c:v>
                </c:pt>
                <c:pt idx="8070">
                  <c:v>-143.33295235332844</c:v>
                </c:pt>
                <c:pt idx="8071">
                  <c:v>-44.586671178523829</c:v>
                </c:pt>
                <c:pt idx="8072">
                  <c:v>81.453099438646404</c:v>
                </c:pt>
                <c:pt idx="8073">
                  <c:v>262.56428707904229</c:v>
                </c:pt>
                <c:pt idx="8074">
                  <c:v>-113.22702280774672</c:v>
                </c:pt>
                <c:pt idx="8075">
                  <c:v>-191.02255214994875</c:v>
                </c:pt>
                <c:pt idx="8076">
                  <c:v>-231.12806987655813</c:v>
                </c:pt>
                <c:pt idx="8077">
                  <c:v>830.40918874526415</c:v>
                </c:pt>
                <c:pt idx="8078">
                  <c:v>-108.56801674766098</c:v>
                </c:pt>
                <c:pt idx="8079">
                  <c:v>-2251.4240114626823</c:v>
                </c:pt>
                <c:pt idx="8080">
                  <c:v>200.68972982235471</c:v>
                </c:pt>
                <c:pt idx="8081">
                  <c:v>212.74924888252667</c:v>
                </c:pt>
                <c:pt idx="8082">
                  <c:v>-285.46057782835442</c:v>
                </c:pt>
                <c:pt idx="8083">
                  <c:v>464.63636506543753</c:v>
                </c:pt>
                <c:pt idx="8084">
                  <c:v>-82.85587518512466</c:v>
                </c:pt>
                <c:pt idx="8085">
                  <c:v>-137.93486787021754</c:v>
                </c:pt>
                <c:pt idx="8086">
                  <c:v>-389.3709186655758</c:v>
                </c:pt>
                <c:pt idx="8087">
                  <c:v>-744.61108825248516</c:v>
                </c:pt>
                <c:pt idx="8088">
                  <c:v>-549.87644964433662</c:v>
                </c:pt>
                <c:pt idx="8089">
                  <c:v>509.37180872477256</c:v>
                </c:pt>
                <c:pt idx="8090">
                  <c:v>183.32484748538263</c:v>
                </c:pt>
                <c:pt idx="8091">
                  <c:v>265.66614471371236</c:v>
                </c:pt>
                <c:pt idx="8092">
                  <c:v>453.20258201627939</c:v>
                </c:pt>
                <c:pt idx="8093">
                  <c:v>170.53859523148822</c:v>
                </c:pt>
                <c:pt idx="8094">
                  <c:v>381.43374351414082</c:v>
                </c:pt>
                <c:pt idx="8095">
                  <c:v>174.68722312350445</c:v>
                </c:pt>
                <c:pt idx="8096">
                  <c:v>439.58940759428242</c:v>
                </c:pt>
                <c:pt idx="8097">
                  <c:v>112.89543629769628</c:v>
                </c:pt>
                <c:pt idx="8098">
                  <c:v>-551.91637511398312</c:v>
                </c:pt>
                <c:pt idx="8099">
                  <c:v>49.688756332089724</c:v>
                </c:pt>
                <c:pt idx="8100">
                  <c:v>-744.01608557237114</c:v>
                </c:pt>
                <c:pt idx="8101">
                  <c:v>-837.55859609196182</c:v>
                </c:pt>
                <c:pt idx="8102">
                  <c:v>-1248.8205214490608</c:v>
                </c:pt>
                <c:pt idx="8103">
                  <c:v>390.15718556151069</c:v>
                </c:pt>
                <c:pt idx="8104">
                  <c:v>-576.53513483862275</c:v>
                </c:pt>
                <c:pt idx="8105">
                  <c:v>167.64351530675481</c:v>
                </c:pt>
                <c:pt idx="8106">
                  <c:v>-211.67095027449659</c:v>
                </c:pt>
                <c:pt idx="8107">
                  <c:v>15.08349603336228</c:v>
                </c:pt>
                <c:pt idx="8108">
                  <c:v>-698.39993602979462</c:v>
                </c:pt>
                <c:pt idx="8109">
                  <c:v>-39.240633858611545</c:v>
                </c:pt>
                <c:pt idx="8110">
                  <c:v>-2696.5247570235997</c:v>
                </c:pt>
                <c:pt idx="8111">
                  <c:v>287.2022799726476</c:v>
                </c:pt>
                <c:pt idx="8112">
                  <c:v>365.35130803093159</c:v>
                </c:pt>
                <c:pt idx="8113">
                  <c:v>190.55347933540475</c:v>
                </c:pt>
                <c:pt idx="8114">
                  <c:v>-21.300086305723198</c:v>
                </c:pt>
                <c:pt idx="8115">
                  <c:v>-895.91767473156688</c:v>
                </c:pt>
                <c:pt idx="8116">
                  <c:v>906.85688967030933</c:v>
                </c:pt>
                <c:pt idx="8117">
                  <c:v>504.08514194352074</c:v>
                </c:pt>
                <c:pt idx="8118">
                  <c:v>119.17807597857905</c:v>
                </c:pt>
                <c:pt idx="8119">
                  <c:v>-353.32853161604726</c:v>
                </c:pt>
                <c:pt idx="8120">
                  <c:v>143.70291927029007</c:v>
                </c:pt>
                <c:pt idx="8121">
                  <c:v>-19.704499759880719</c:v>
                </c:pt>
                <c:pt idx="8122">
                  <c:v>-262.42136767323677</c:v>
                </c:pt>
                <c:pt idx="8123">
                  <c:v>-364.14592163837187</c:v>
                </c:pt>
                <c:pt idx="8124">
                  <c:v>38.717720611508412</c:v>
                </c:pt>
                <c:pt idx="8125">
                  <c:v>136.00663775032024</c:v>
                </c:pt>
                <c:pt idx="8126">
                  <c:v>123.44534133831291</c:v>
                </c:pt>
                <c:pt idx="8127">
                  <c:v>-240.01812583673882</c:v>
                </c:pt>
                <c:pt idx="8128">
                  <c:v>293.24824224653275</c:v>
                </c:pt>
                <c:pt idx="8129">
                  <c:v>706.24173301454084</c:v>
                </c:pt>
                <c:pt idx="8130">
                  <c:v>-406.83398893604954</c:v>
                </c:pt>
                <c:pt idx="8131">
                  <c:v>-575.90376799942146</c:v>
                </c:pt>
                <c:pt idx="8132">
                  <c:v>-153.43137280696351</c:v>
                </c:pt>
                <c:pt idx="8133">
                  <c:v>-331.60534017586974</c:v>
                </c:pt>
                <c:pt idx="8134">
                  <c:v>15.384973461473692</c:v>
                </c:pt>
                <c:pt idx="8135">
                  <c:v>-271.49035465593806</c:v>
                </c:pt>
                <c:pt idx="8136">
                  <c:v>-253.05455594680302</c:v>
                </c:pt>
                <c:pt idx="8137">
                  <c:v>29.009697381601654</c:v>
                </c:pt>
                <c:pt idx="8138">
                  <c:v>735.42109764760676</c:v>
                </c:pt>
                <c:pt idx="8139">
                  <c:v>52.542469518707207</c:v>
                </c:pt>
                <c:pt idx="8140">
                  <c:v>-29.58485289867167</c:v>
                </c:pt>
                <c:pt idx="8141">
                  <c:v>-579.0774032488905</c:v>
                </c:pt>
                <c:pt idx="8142">
                  <c:v>-1870.2808863189489</c:v>
                </c:pt>
                <c:pt idx="8143">
                  <c:v>251.08337374859229</c:v>
                </c:pt>
                <c:pt idx="8144">
                  <c:v>35.255324268919139</c:v>
                </c:pt>
                <c:pt idx="8145">
                  <c:v>-31.608362318159607</c:v>
                </c:pt>
                <c:pt idx="8146">
                  <c:v>-1110.3329505102599</c:v>
                </c:pt>
                <c:pt idx="8147">
                  <c:v>-620.84008637698867</c:v>
                </c:pt>
                <c:pt idx="8148">
                  <c:v>25.305465662147526</c:v>
                </c:pt>
                <c:pt idx="8149">
                  <c:v>-558.39623017128406</c:v>
                </c:pt>
                <c:pt idx="8150">
                  <c:v>167.08443497443238</c:v>
                </c:pt>
                <c:pt idx="8151">
                  <c:v>289.00000886231965</c:v>
                </c:pt>
                <c:pt idx="8152">
                  <c:v>468.95629277832131</c:v>
                </c:pt>
                <c:pt idx="8153">
                  <c:v>475.67021506954916</c:v>
                </c:pt>
                <c:pt idx="8154">
                  <c:v>-957.80969703351275</c:v>
                </c:pt>
                <c:pt idx="8155">
                  <c:v>-1439.0186006814445</c:v>
                </c:pt>
                <c:pt idx="8156">
                  <c:v>-464.86746241112792</c:v>
                </c:pt>
                <c:pt idx="8157">
                  <c:v>-1754.3074827110522</c:v>
                </c:pt>
                <c:pt idx="8158">
                  <c:v>-523.97091069257135</c:v>
                </c:pt>
                <c:pt idx="8159">
                  <c:v>-620.47166839269198</c:v>
                </c:pt>
                <c:pt idx="8160">
                  <c:v>266.46561223392405</c:v>
                </c:pt>
                <c:pt idx="8161">
                  <c:v>-1098.5625941714793</c:v>
                </c:pt>
                <c:pt idx="8162">
                  <c:v>168.92205446451862</c:v>
                </c:pt>
                <c:pt idx="8163">
                  <c:v>566.02051500478728</c:v>
                </c:pt>
                <c:pt idx="8164">
                  <c:v>-59.573786545710163</c:v>
                </c:pt>
                <c:pt idx="8165">
                  <c:v>321.18976662926411</c:v>
                </c:pt>
                <c:pt idx="8166">
                  <c:v>-908.43332305218598</c:v>
                </c:pt>
                <c:pt idx="8167">
                  <c:v>-848.43429116595553</c:v>
                </c:pt>
                <c:pt idx="8168">
                  <c:v>218.95008061748513</c:v>
                </c:pt>
                <c:pt idx="8169">
                  <c:v>236.70551812376721</c:v>
                </c:pt>
                <c:pt idx="8170">
                  <c:v>125.79217258957124</c:v>
                </c:pt>
                <c:pt idx="8171">
                  <c:v>-804.00029517806274</c:v>
                </c:pt>
                <c:pt idx="8172">
                  <c:v>165.41982555463596</c:v>
                </c:pt>
                <c:pt idx="8173">
                  <c:v>-216.76247694177187</c:v>
                </c:pt>
                <c:pt idx="8174">
                  <c:v>-325.55400670694917</c:v>
                </c:pt>
                <c:pt idx="8175">
                  <c:v>-116.08945044089023</c:v>
                </c:pt>
                <c:pt idx="8176">
                  <c:v>-513.1587097890208</c:v>
                </c:pt>
                <c:pt idx="8177">
                  <c:v>-662.62908640948672</c:v>
                </c:pt>
                <c:pt idx="8178">
                  <c:v>102.11961153308857</c:v>
                </c:pt>
                <c:pt idx="8179">
                  <c:v>-270.4943526249383</c:v>
                </c:pt>
                <c:pt idx="8180">
                  <c:v>82.408441712682361</c:v>
                </c:pt>
                <c:pt idx="8181">
                  <c:v>-229.36026366213446</c:v>
                </c:pt>
                <c:pt idx="8182">
                  <c:v>1261.6162212207801</c:v>
                </c:pt>
                <c:pt idx="8183">
                  <c:v>169.57182585019154</c:v>
                </c:pt>
                <c:pt idx="8184">
                  <c:v>974.91720375059936</c:v>
                </c:pt>
                <c:pt idx="8185">
                  <c:v>1079.8369551433514</c:v>
                </c:pt>
                <c:pt idx="8186">
                  <c:v>627.81444575386331</c:v>
                </c:pt>
                <c:pt idx="8187">
                  <c:v>941.56896371621679</c:v>
                </c:pt>
                <c:pt idx="8188">
                  <c:v>373.12499280715156</c:v>
                </c:pt>
                <c:pt idx="8189">
                  <c:v>287.12333190905167</c:v>
                </c:pt>
                <c:pt idx="8190">
                  <c:v>-359.25026789182425</c:v>
                </c:pt>
                <c:pt idx="8191">
                  <c:v>-50.118066148293565</c:v>
                </c:pt>
                <c:pt idx="8192">
                  <c:v>1008.2255736997438</c:v>
                </c:pt>
                <c:pt idx="8193">
                  <c:v>-127.85799829976986</c:v>
                </c:pt>
                <c:pt idx="8194">
                  <c:v>-1789.1177614108065</c:v>
                </c:pt>
                <c:pt idx="8195">
                  <c:v>77.5793732255961</c:v>
                </c:pt>
                <c:pt idx="8196">
                  <c:v>-221.32564464995835</c:v>
                </c:pt>
                <c:pt idx="8197">
                  <c:v>211.32502004260971</c:v>
                </c:pt>
                <c:pt idx="8198">
                  <c:v>-776.8184808138725</c:v>
                </c:pt>
                <c:pt idx="8199">
                  <c:v>316.44698453801465</c:v>
                </c:pt>
                <c:pt idx="8200">
                  <c:v>-302.66426144732122</c:v>
                </c:pt>
                <c:pt idx="8201">
                  <c:v>15.259335444940575</c:v>
                </c:pt>
                <c:pt idx="8202">
                  <c:v>207.60911644508178</c:v>
                </c:pt>
                <c:pt idx="8203">
                  <c:v>-365.60798686237376</c:v>
                </c:pt>
                <c:pt idx="8204">
                  <c:v>119.98613639643946</c:v>
                </c:pt>
                <c:pt idx="8205">
                  <c:v>0.52788086601299256</c:v>
                </c:pt>
                <c:pt idx="8206">
                  <c:v>-34.062386417086145</c:v>
                </c:pt>
                <c:pt idx="8207">
                  <c:v>257.84266677178857</c:v>
                </c:pt>
                <c:pt idx="8208">
                  <c:v>445.80845894939534</c:v>
                </c:pt>
                <c:pt idx="8209">
                  <c:v>129.25046164597097</c:v>
                </c:pt>
                <c:pt idx="8210">
                  <c:v>-613.69883404135271</c:v>
                </c:pt>
                <c:pt idx="8211">
                  <c:v>399.64371014970402</c:v>
                </c:pt>
                <c:pt idx="8212">
                  <c:v>-383.60920746115153</c:v>
                </c:pt>
                <c:pt idx="8213">
                  <c:v>165.82521130950795</c:v>
                </c:pt>
                <c:pt idx="8214">
                  <c:v>-89.769710638149036</c:v>
                </c:pt>
                <c:pt idx="8215">
                  <c:v>531.83962415134624</c:v>
                </c:pt>
                <c:pt idx="8216">
                  <c:v>138.73130355504077</c:v>
                </c:pt>
                <c:pt idx="8217">
                  <c:v>-754.08246978966577</c:v>
                </c:pt>
                <c:pt idx="8218">
                  <c:v>-153.2125343881653</c:v>
                </c:pt>
                <c:pt idx="8219">
                  <c:v>-927.89100363248599</c:v>
                </c:pt>
                <c:pt idx="8220">
                  <c:v>-103.95835508432697</c:v>
                </c:pt>
                <c:pt idx="8221">
                  <c:v>36.293620219749528</c:v>
                </c:pt>
                <c:pt idx="8222">
                  <c:v>170.58629100334451</c:v>
                </c:pt>
                <c:pt idx="8223">
                  <c:v>823.97816477911738</c:v>
                </c:pt>
                <c:pt idx="8224">
                  <c:v>223.10303002547039</c:v>
                </c:pt>
                <c:pt idx="8225">
                  <c:v>206.7303800777097</c:v>
                </c:pt>
                <c:pt idx="8226">
                  <c:v>-322.18255550546144</c:v>
                </c:pt>
                <c:pt idx="8227">
                  <c:v>188.83644599209606</c:v>
                </c:pt>
                <c:pt idx="8228">
                  <c:v>87.754756270547887</c:v>
                </c:pt>
                <c:pt idx="8229">
                  <c:v>463.29989258698038</c:v>
                </c:pt>
                <c:pt idx="8230">
                  <c:v>184.46075479382182</c:v>
                </c:pt>
                <c:pt idx="8231">
                  <c:v>1642.0003227878351</c:v>
                </c:pt>
                <c:pt idx="8232">
                  <c:v>289.24108439023621</c:v>
                </c:pt>
                <c:pt idx="8233">
                  <c:v>-2759.8315536519335</c:v>
                </c:pt>
                <c:pt idx="8234">
                  <c:v>292.18800196314737</c:v>
                </c:pt>
                <c:pt idx="8235">
                  <c:v>295.67840271628916</c:v>
                </c:pt>
                <c:pt idx="8236">
                  <c:v>-613.98500432906667</c:v>
                </c:pt>
                <c:pt idx="8237">
                  <c:v>-276.11351901411308</c:v>
                </c:pt>
                <c:pt idx="8238">
                  <c:v>-854.80365311572768</c:v>
                </c:pt>
                <c:pt idx="8239">
                  <c:v>-355.56092054974692</c:v>
                </c:pt>
                <c:pt idx="8240">
                  <c:v>-322.79282570800001</c:v>
                </c:pt>
                <c:pt idx="8241">
                  <c:v>276.61486386564047</c:v>
                </c:pt>
                <c:pt idx="8242">
                  <c:v>396.07319053487595</c:v>
                </c:pt>
                <c:pt idx="8243">
                  <c:v>820.90643719382865</c:v>
                </c:pt>
                <c:pt idx="8244">
                  <c:v>370.11742842196145</c:v>
                </c:pt>
                <c:pt idx="8245">
                  <c:v>-535.59302264438043</c:v>
                </c:pt>
                <c:pt idx="8246">
                  <c:v>-80.635246460069766</c:v>
                </c:pt>
                <c:pt idx="8247">
                  <c:v>250.87556091095348</c:v>
                </c:pt>
                <c:pt idx="8248">
                  <c:v>877.84518528611898</c:v>
                </c:pt>
                <c:pt idx="8249">
                  <c:v>-442.21403019396098</c:v>
                </c:pt>
                <c:pt idx="8250">
                  <c:v>393.67625986227608</c:v>
                </c:pt>
                <c:pt idx="8251">
                  <c:v>-102.65126976377019</c:v>
                </c:pt>
                <c:pt idx="8252">
                  <c:v>505.47658275249751</c:v>
                </c:pt>
                <c:pt idx="8253">
                  <c:v>383.19738617587791</c:v>
                </c:pt>
                <c:pt idx="8254">
                  <c:v>499.85403580714944</c:v>
                </c:pt>
                <c:pt idx="8255">
                  <c:v>974.02480966284111</c:v>
                </c:pt>
                <c:pt idx="8256">
                  <c:v>359.01107069402156</c:v>
                </c:pt>
                <c:pt idx="8257">
                  <c:v>-637.37399908142538</c:v>
                </c:pt>
                <c:pt idx="8258">
                  <c:v>-832.56951227365289</c:v>
                </c:pt>
                <c:pt idx="8259">
                  <c:v>13.40354472777608</c:v>
                </c:pt>
                <c:pt idx="8260">
                  <c:v>401.7924895143201</c:v>
                </c:pt>
                <c:pt idx="8261">
                  <c:v>811.38140951648256</c:v>
                </c:pt>
                <c:pt idx="8262">
                  <c:v>-330.6707058526963</c:v>
                </c:pt>
                <c:pt idx="8263">
                  <c:v>202.29239368000276</c:v>
                </c:pt>
                <c:pt idx="8264">
                  <c:v>150.3440094578857</c:v>
                </c:pt>
                <c:pt idx="8265">
                  <c:v>220.33531115561868</c:v>
                </c:pt>
                <c:pt idx="8266">
                  <c:v>-475.40730600359302</c:v>
                </c:pt>
                <c:pt idx="8267">
                  <c:v>-576.81529206919049</c:v>
                </c:pt>
                <c:pt idx="8268">
                  <c:v>276.4596132745653</c:v>
                </c:pt>
                <c:pt idx="8269">
                  <c:v>-821.16533039009028</c:v>
                </c:pt>
                <c:pt idx="8270">
                  <c:v>-333.49983636426327</c:v>
                </c:pt>
                <c:pt idx="8271">
                  <c:v>-874.47478382447616</c:v>
                </c:pt>
                <c:pt idx="8272">
                  <c:v>-487.39841517078094</c:v>
                </c:pt>
                <c:pt idx="8273">
                  <c:v>142.31943561976891</c:v>
                </c:pt>
                <c:pt idx="8274">
                  <c:v>-365.71701780458716</c:v>
                </c:pt>
                <c:pt idx="8275">
                  <c:v>-796.21355157163089</c:v>
                </c:pt>
                <c:pt idx="8276">
                  <c:v>177.58169185037673</c:v>
                </c:pt>
                <c:pt idx="8277">
                  <c:v>-351.58715250489877</c:v>
                </c:pt>
                <c:pt idx="8278">
                  <c:v>181.7359311520878</c:v>
                </c:pt>
                <c:pt idx="8279">
                  <c:v>-135.02717932311123</c:v>
                </c:pt>
                <c:pt idx="8280">
                  <c:v>-69.469307232303208</c:v>
                </c:pt>
                <c:pt idx="8281">
                  <c:v>-925.51368087106175</c:v>
                </c:pt>
                <c:pt idx="8282">
                  <c:v>146.45467340314644</c:v>
                </c:pt>
                <c:pt idx="8283">
                  <c:v>441.96091904089371</c:v>
                </c:pt>
                <c:pt idx="8284">
                  <c:v>136.33710466518119</c:v>
                </c:pt>
                <c:pt idx="8285">
                  <c:v>416.93414241506753</c:v>
                </c:pt>
                <c:pt idx="8286">
                  <c:v>42.739616280039513</c:v>
                </c:pt>
                <c:pt idx="8287">
                  <c:v>163.463141059137</c:v>
                </c:pt>
                <c:pt idx="8288">
                  <c:v>-182.14177705311579</c:v>
                </c:pt>
                <c:pt idx="8289">
                  <c:v>445.39869197522103</c:v>
                </c:pt>
                <c:pt idx="8290">
                  <c:v>83.877291193837266</c:v>
                </c:pt>
                <c:pt idx="8291">
                  <c:v>365.24718177542218</c:v>
                </c:pt>
                <c:pt idx="8292">
                  <c:v>34.715717659938946</c:v>
                </c:pt>
                <c:pt idx="8293">
                  <c:v>-671.40370133420311</c:v>
                </c:pt>
                <c:pt idx="8294">
                  <c:v>167.19533446747573</c:v>
                </c:pt>
                <c:pt idx="8295">
                  <c:v>-165.26440997855661</c:v>
                </c:pt>
                <c:pt idx="8296">
                  <c:v>120.66949043143455</c:v>
                </c:pt>
                <c:pt idx="8297">
                  <c:v>-1235.0371165610584</c:v>
                </c:pt>
                <c:pt idx="8298">
                  <c:v>-58.710503043598237</c:v>
                </c:pt>
                <c:pt idx="8299">
                  <c:v>358.55872706698244</c:v>
                </c:pt>
                <c:pt idx="8300">
                  <c:v>-205.0438909757645</c:v>
                </c:pt>
                <c:pt idx="8301">
                  <c:v>329.59145854250278</c:v>
                </c:pt>
                <c:pt idx="8302">
                  <c:v>1080.8455206837698</c:v>
                </c:pt>
                <c:pt idx="8303">
                  <c:v>-632.13102330510128</c:v>
                </c:pt>
                <c:pt idx="8304">
                  <c:v>298.26934504939243</c:v>
                </c:pt>
                <c:pt idx="8305">
                  <c:v>-196.78687028795684</c:v>
                </c:pt>
                <c:pt idx="8306">
                  <c:v>111.41240741723323</c:v>
                </c:pt>
                <c:pt idx="8307">
                  <c:v>-2742.7748931101714</c:v>
                </c:pt>
                <c:pt idx="8308">
                  <c:v>-1478.6458250297637</c:v>
                </c:pt>
                <c:pt idx="8309">
                  <c:v>-496.57580335419561</c:v>
                </c:pt>
                <c:pt idx="8310">
                  <c:v>64.411509518740559</c:v>
                </c:pt>
                <c:pt idx="8311">
                  <c:v>420.67371175656626</c:v>
                </c:pt>
                <c:pt idx="8312">
                  <c:v>-1253.9270798227881</c:v>
                </c:pt>
                <c:pt idx="8313">
                  <c:v>-445.92685493986028</c:v>
                </c:pt>
                <c:pt idx="8314">
                  <c:v>-406.97823651158205</c:v>
                </c:pt>
                <c:pt idx="8315">
                  <c:v>-284.3648909296885</c:v>
                </c:pt>
                <c:pt idx="8316">
                  <c:v>54.637535186434661</c:v>
                </c:pt>
                <c:pt idx="8317">
                  <c:v>689.21767125919496</c:v>
                </c:pt>
                <c:pt idx="8318">
                  <c:v>1518.8735296217269</c:v>
                </c:pt>
                <c:pt idx="8319">
                  <c:v>-170.97334735069717</c:v>
                </c:pt>
                <c:pt idx="8320">
                  <c:v>30.300699980974287</c:v>
                </c:pt>
                <c:pt idx="8321">
                  <c:v>127.66798778951875</c:v>
                </c:pt>
                <c:pt idx="8322">
                  <c:v>-287.56322799368945</c:v>
                </c:pt>
                <c:pt idx="8323">
                  <c:v>-241.65449260388482</c:v>
                </c:pt>
                <c:pt idx="8324">
                  <c:v>-2061.7702248054347</c:v>
                </c:pt>
                <c:pt idx="8325">
                  <c:v>-1118.1944665052035</c:v>
                </c:pt>
                <c:pt idx="8326">
                  <c:v>-247.61189163611607</c:v>
                </c:pt>
                <c:pt idx="8327">
                  <c:v>-246.09972725415264</c:v>
                </c:pt>
                <c:pt idx="8328">
                  <c:v>369.8208654168111</c:v>
                </c:pt>
                <c:pt idx="8329">
                  <c:v>-1280.9661938873619</c:v>
                </c:pt>
                <c:pt idx="8330">
                  <c:v>106.73301566765122</c:v>
                </c:pt>
                <c:pt idx="8331">
                  <c:v>-478.64808553166222</c:v>
                </c:pt>
                <c:pt idx="8332">
                  <c:v>873.78942213955429</c:v>
                </c:pt>
                <c:pt idx="8333">
                  <c:v>-220.10596134686398</c:v>
                </c:pt>
                <c:pt idx="8334">
                  <c:v>-96.962554269249949</c:v>
                </c:pt>
                <c:pt idx="8335">
                  <c:v>148.28152847821411</c:v>
                </c:pt>
                <c:pt idx="8336">
                  <c:v>-172.18686748825462</c:v>
                </c:pt>
                <c:pt idx="8337">
                  <c:v>240.65161300091279</c:v>
                </c:pt>
                <c:pt idx="8338">
                  <c:v>-33.554669677600714</c:v>
                </c:pt>
                <c:pt idx="8339">
                  <c:v>55.433852581309225</c:v>
                </c:pt>
                <c:pt idx="8340">
                  <c:v>-1673.65399601693</c:v>
                </c:pt>
                <c:pt idx="8341">
                  <c:v>-34.592831986800775</c:v>
                </c:pt>
                <c:pt idx="8342">
                  <c:v>-39.585887614410012</c:v>
                </c:pt>
                <c:pt idx="8343">
                  <c:v>-814.86864983175747</c:v>
                </c:pt>
                <c:pt idx="8344">
                  <c:v>-122.24950052117936</c:v>
                </c:pt>
                <c:pt idx="8345">
                  <c:v>-143.17154026020785</c:v>
                </c:pt>
                <c:pt idx="8346">
                  <c:v>-94.672351925135899</c:v>
                </c:pt>
                <c:pt idx="8347">
                  <c:v>320.50928668785855</c:v>
                </c:pt>
                <c:pt idx="8348">
                  <c:v>427.79915907749955</c:v>
                </c:pt>
                <c:pt idx="8349">
                  <c:v>1648.6385510822029</c:v>
                </c:pt>
                <c:pt idx="8350">
                  <c:v>-1548.2109927720014</c:v>
                </c:pt>
                <c:pt idx="8351">
                  <c:v>1181.1700970282136</c:v>
                </c:pt>
                <c:pt idx="8352">
                  <c:v>-81.353559124887369</c:v>
                </c:pt>
                <c:pt idx="8353">
                  <c:v>186.7083172957955</c:v>
                </c:pt>
                <c:pt idx="8354">
                  <c:v>-753.37736595448541</c:v>
                </c:pt>
                <c:pt idx="8355">
                  <c:v>59.922243754678448</c:v>
                </c:pt>
                <c:pt idx="8356">
                  <c:v>-1071.2371115359963</c:v>
                </c:pt>
                <c:pt idx="8357">
                  <c:v>-505.7861047318288</c:v>
                </c:pt>
                <c:pt idx="8358">
                  <c:v>-280.48291107919613</c:v>
                </c:pt>
                <c:pt idx="8359">
                  <c:v>-50.919580142837958</c:v>
                </c:pt>
                <c:pt idx="8360">
                  <c:v>466.82939576062404</c:v>
                </c:pt>
                <c:pt idx="8361">
                  <c:v>25.644781605782327</c:v>
                </c:pt>
                <c:pt idx="8362">
                  <c:v>-457.48270470118268</c:v>
                </c:pt>
                <c:pt idx="8363">
                  <c:v>-138.5185990232128</c:v>
                </c:pt>
                <c:pt idx="8364">
                  <c:v>-1028.9905638477303</c:v>
                </c:pt>
                <c:pt idx="8365">
                  <c:v>530.51082368635934</c:v>
                </c:pt>
                <c:pt idx="8366">
                  <c:v>-379.76189631962961</c:v>
                </c:pt>
                <c:pt idx="8367">
                  <c:v>-103.50279574202114</c:v>
                </c:pt>
                <c:pt idx="8368">
                  <c:v>-456.90592096395744</c:v>
                </c:pt>
                <c:pt idx="8369">
                  <c:v>1715.1031103701807</c:v>
                </c:pt>
                <c:pt idx="8370">
                  <c:v>469.30547112730483</c:v>
                </c:pt>
                <c:pt idx="8371">
                  <c:v>-322.26826898462355</c:v>
                </c:pt>
                <c:pt idx="8372">
                  <c:v>60.991560078435214</c:v>
                </c:pt>
                <c:pt idx="8373">
                  <c:v>-256.8154942308031</c:v>
                </c:pt>
                <c:pt idx="8374">
                  <c:v>-1680.219344960507</c:v>
                </c:pt>
                <c:pt idx="8375">
                  <c:v>70.21195861302931</c:v>
                </c:pt>
                <c:pt idx="8376">
                  <c:v>238.89921760185848</c:v>
                </c:pt>
                <c:pt idx="8377">
                  <c:v>122.26371623964883</c:v>
                </c:pt>
                <c:pt idx="8378">
                  <c:v>-1049.6043441144541</c:v>
                </c:pt>
                <c:pt idx="8379">
                  <c:v>-803.86717549610285</c:v>
                </c:pt>
                <c:pt idx="8380">
                  <c:v>-52.663240243611767</c:v>
                </c:pt>
                <c:pt idx="8381">
                  <c:v>-372.86877240771196</c:v>
                </c:pt>
                <c:pt idx="8382">
                  <c:v>-0.18698241065760612</c:v>
                </c:pt>
                <c:pt idx="8383">
                  <c:v>98.282716738424142</c:v>
                </c:pt>
                <c:pt idx="8384">
                  <c:v>-48.51801437918607</c:v>
                </c:pt>
                <c:pt idx="8385">
                  <c:v>-10.230236207802363</c:v>
                </c:pt>
                <c:pt idx="8386">
                  <c:v>12.551347446894852</c:v>
                </c:pt>
                <c:pt idx="8387">
                  <c:v>-1290.4577385827863</c:v>
                </c:pt>
                <c:pt idx="8388">
                  <c:v>-43.921357314920925</c:v>
                </c:pt>
                <c:pt idx="8389">
                  <c:v>5.0061968910799806</c:v>
                </c:pt>
                <c:pt idx="8390">
                  <c:v>-318.95242565387912</c:v>
                </c:pt>
                <c:pt idx="8391">
                  <c:v>-119.21977987444563</c:v>
                </c:pt>
                <c:pt idx="8392">
                  <c:v>613.55206862522596</c:v>
                </c:pt>
                <c:pt idx="8393">
                  <c:v>-4.1398454981083432</c:v>
                </c:pt>
                <c:pt idx="8394">
                  <c:v>130.71377559209122</c:v>
                </c:pt>
                <c:pt idx="8395">
                  <c:v>-378.91751722951381</c:v>
                </c:pt>
                <c:pt idx="8396">
                  <c:v>-614.01167582077278</c:v>
                </c:pt>
                <c:pt idx="8397">
                  <c:v>-319.23832087976871</c:v>
                </c:pt>
                <c:pt idx="8398">
                  <c:v>186.01135329583661</c:v>
                </c:pt>
                <c:pt idx="8399">
                  <c:v>91.856790389323578</c:v>
                </c:pt>
                <c:pt idx="8400">
                  <c:v>-1467.7891446663807</c:v>
                </c:pt>
                <c:pt idx="8401">
                  <c:v>568.21796560474331</c:v>
                </c:pt>
                <c:pt idx="8402">
                  <c:v>-25.149207309379563</c:v>
                </c:pt>
                <c:pt idx="8403">
                  <c:v>994.34803149863228</c:v>
                </c:pt>
                <c:pt idx="8404">
                  <c:v>-399.73506629526321</c:v>
                </c:pt>
                <c:pt idx="8405">
                  <c:v>593.60459063048927</c:v>
                </c:pt>
                <c:pt idx="8406">
                  <c:v>82.032355378820284</c:v>
                </c:pt>
                <c:pt idx="8407">
                  <c:v>255.93449173880322</c:v>
                </c:pt>
                <c:pt idx="8408">
                  <c:v>-290.75995509197105</c:v>
                </c:pt>
                <c:pt idx="8409">
                  <c:v>-88.352920862190558</c:v>
                </c:pt>
                <c:pt idx="8410">
                  <c:v>-201.33848160337016</c:v>
                </c:pt>
                <c:pt idx="8411">
                  <c:v>-938.26796768321628</c:v>
                </c:pt>
                <c:pt idx="8412">
                  <c:v>-407.71136949604079</c:v>
                </c:pt>
                <c:pt idx="8413">
                  <c:v>154.57469227143042</c:v>
                </c:pt>
                <c:pt idx="8414">
                  <c:v>310.83121086097549</c:v>
                </c:pt>
                <c:pt idx="8415">
                  <c:v>-106.48716406937592</c:v>
                </c:pt>
                <c:pt idx="8416">
                  <c:v>-305.81126046042004</c:v>
                </c:pt>
                <c:pt idx="8417">
                  <c:v>359.50265136073722</c:v>
                </c:pt>
                <c:pt idx="8418">
                  <c:v>-77.091884985302158</c:v>
                </c:pt>
                <c:pt idx="8419">
                  <c:v>-141.29075769003452</c:v>
                </c:pt>
                <c:pt idx="8420">
                  <c:v>201.71727527719713</c:v>
                </c:pt>
                <c:pt idx="8421">
                  <c:v>-128.08968709593159</c:v>
                </c:pt>
                <c:pt idx="8422">
                  <c:v>-244.37027445511103</c:v>
                </c:pt>
                <c:pt idx="8423">
                  <c:v>-1104.9481443679595</c:v>
                </c:pt>
                <c:pt idx="8424">
                  <c:v>211.27976565813151</c:v>
                </c:pt>
                <c:pt idx="8425">
                  <c:v>384.71262118192749</c:v>
                </c:pt>
                <c:pt idx="8426">
                  <c:v>-830.45179687568657</c:v>
                </c:pt>
                <c:pt idx="8427">
                  <c:v>-172.56796118435636</c:v>
                </c:pt>
                <c:pt idx="8428">
                  <c:v>169.85125901142374</c:v>
                </c:pt>
                <c:pt idx="8429">
                  <c:v>1037.7404921720658</c:v>
                </c:pt>
                <c:pt idx="8430">
                  <c:v>10.717608621377849</c:v>
                </c:pt>
                <c:pt idx="8431">
                  <c:v>38.76208726283744</c:v>
                </c:pt>
                <c:pt idx="8432">
                  <c:v>-25.639629534884534</c:v>
                </c:pt>
                <c:pt idx="8433">
                  <c:v>-737.30026818894555</c:v>
                </c:pt>
                <c:pt idx="8434">
                  <c:v>-141.66035900895395</c:v>
                </c:pt>
                <c:pt idx="8435">
                  <c:v>-524.70298181311432</c:v>
                </c:pt>
                <c:pt idx="8436">
                  <c:v>61.051235198862742</c:v>
                </c:pt>
                <c:pt idx="8437">
                  <c:v>-151.62334688207488</c:v>
                </c:pt>
                <c:pt idx="8438">
                  <c:v>594.3577515376752</c:v>
                </c:pt>
                <c:pt idx="8439">
                  <c:v>-1809.6231843013884</c:v>
                </c:pt>
                <c:pt idx="8440">
                  <c:v>-115.73799317765577</c:v>
                </c:pt>
                <c:pt idx="8441">
                  <c:v>-173.96645609843404</c:v>
                </c:pt>
                <c:pt idx="8442">
                  <c:v>129.3161798394126</c:v>
                </c:pt>
                <c:pt idx="8443">
                  <c:v>197.60033707342222</c:v>
                </c:pt>
                <c:pt idx="8444">
                  <c:v>-20.22403696911644</c:v>
                </c:pt>
                <c:pt idx="8445">
                  <c:v>316.32030820085311</c:v>
                </c:pt>
                <c:pt idx="8446">
                  <c:v>-655.33802424125884</c:v>
                </c:pt>
                <c:pt idx="8447">
                  <c:v>119.76809285223317</c:v>
                </c:pt>
                <c:pt idx="8448">
                  <c:v>1134.3090479998896</c:v>
                </c:pt>
                <c:pt idx="8449">
                  <c:v>206.92398412375394</c:v>
                </c:pt>
                <c:pt idx="8450">
                  <c:v>444.29698908376838</c:v>
                </c:pt>
                <c:pt idx="8451">
                  <c:v>1217.9343896370526</c:v>
                </c:pt>
                <c:pt idx="8452">
                  <c:v>1464.3589893029803</c:v>
                </c:pt>
                <c:pt idx="8453">
                  <c:v>34.893733488902853</c:v>
                </c:pt>
                <c:pt idx="8454">
                  <c:v>67.378609576835288</c:v>
                </c:pt>
                <c:pt idx="8455">
                  <c:v>90.52542696557606</c:v>
                </c:pt>
                <c:pt idx="8456">
                  <c:v>-298.77189070356826</c:v>
                </c:pt>
                <c:pt idx="8457">
                  <c:v>-513.13949766986048</c:v>
                </c:pt>
                <c:pt idx="8458">
                  <c:v>-7.9425176198658392</c:v>
                </c:pt>
                <c:pt idx="8459">
                  <c:v>-64.361054342302623</c:v>
                </c:pt>
                <c:pt idx="8460">
                  <c:v>-303.1896213357843</c:v>
                </c:pt>
                <c:pt idx="8461">
                  <c:v>158.54815962936186</c:v>
                </c:pt>
                <c:pt idx="8462">
                  <c:v>505.87237899662841</c:v>
                </c:pt>
                <c:pt idx="8463">
                  <c:v>51.691804780913117</c:v>
                </c:pt>
                <c:pt idx="8464">
                  <c:v>33.269924468747377</c:v>
                </c:pt>
                <c:pt idx="8465">
                  <c:v>-503.675624744591</c:v>
                </c:pt>
                <c:pt idx="8466">
                  <c:v>-288.58741259818589</c:v>
                </c:pt>
                <c:pt idx="8467">
                  <c:v>-136.70195878314416</c:v>
                </c:pt>
                <c:pt idx="8468">
                  <c:v>107.11682882009086</c:v>
                </c:pt>
                <c:pt idx="8469">
                  <c:v>-701.56807896925011</c:v>
                </c:pt>
                <c:pt idx="8470">
                  <c:v>-645.6793532746774</c:v>
                </c:pt>
                <c:pt idx="8471">
                  <c:v>-139.19219325828089</c:v>
                </c:pt>
                <c:pt idx="8472">
                  <c:v>348.23302600645957</c:v>
                </c:pt>
                <c:pt idx="8473">
                  <c:v>-172.70541886660021</c:v>
                </c:pt>
                <c:pt idx="8474">
                  <c:v>-144.1162063301399</c:v>
                </c:pt>
                <c:pt idx="8475">
                  <c:v>-84.774877325316083</c:v>
                </c:pt>
                <c:pt idx="8476">
                  <c:v>-346.902205668639</c:v>
                </c:pt>
                <c:pt idx="8477">
                  <c:v>799.11174147253996</c:v>
                </c:pt>
                <c:pt idx="8478">
                  <c:v>410.80142165102825</c:v>
                </c:pt>
                <c:pt idx="8479">
                  <c:v>-31.965873547688489</c:v>
                </c:pt>
                <c:pt idx="8480">
                  <c:v>-2123.3105192926264</c:v>
                </c:pt>
                <c:pt idx="8481">
                  <c:v>489.87887781879476</c:v>
                </c:pt>
                <c:pt idx="8482">
                  <c:v>134.14575451204519</c:v>
                </c:pt>
                <c:pt idx="8483">
                  <c:v>46.811118205940147</c:v>
                </c:pt>
                <c:pt idx="8484">
                  <c:v>-662.65500318542888</c:v>
                </c:pt>
                <c:pt idx="8485">
                  <c:v>-230.39491972534324</c:v>
                </c:pt>
                <c:pt idx="8486">
                  <c:v>175.38633880765161</c:v>
                </c:pt>
                <c:pt idx="8487">
                  <c:v>-411.86769960621177</c:v>
                </c:pt>
                <c:pt idx="8488">
                  <c:v>259.73386591056556</c:v>
                </c:pt>
                <c:pt idx="8489">
                  <c:v>-40.486661671596949</c:v>
                </c:pt>
                <c:pt idx="8490">
                  <c:v>653.32390885070436</c:v>
                </c:pt>
                <c:pt idx="8491">
                  <c:v>-219.36181375143588</c:v>
                </c:pt>
                <c:pt idx="8492">
                  <c:v>-72.327668756978255</c:v>
                </c:pt>
                <c:pt idx="8493">
                  <c:v>-322.39570257121795</c:v>
                </c:pt>
                <c:pt idx="8494">
                  <c:v>-262.05015210050351</c:v>
                </c:pt>
                <c:pt idx="8495">
                  <c:v>-55.472308201745591</c:v>
                </c:pt>
                <c:pt idx="8496">
                  <c:v>-1182.9749010889541</c:v>
                </c:pt>
                <c:pt idx="8497">
                  <c:v>-4.6632488272166484</c:v>
                </c:pt>
                <c:pt idx="8498">
                  <c:v>17.726729584768009</c:v>
                </c:pt>
                <c:pt idx="8499">
                  <c:v>-56.130719340711039</c:v>
                </c:pt>
                <c:pt idx="8500">
                  <c:v>-1343.1186218870835</c:v>
                </c:pt>
                <c:pt idx="8501">
                  <c:v>-1215.1294352813673</c:v>
                </c:pt>
                <c:pt idx="8502">
                  <c:v>-226.87309412016702</c:v>
                </c:pt>
                <c:pt idx="8503">
                  <c:v>-40.227074797669047</c:v>
                </c:pt>
                <c:pt idx="8504">
                  <c:v>-479.22099989897652</c:v>
                </c:pt>
                <c:pt idx="8505">
                  <c:v>164.33924656390309</c:v>
                </c:pt>
                <c:pt idx="8506">
                  <c:v>126.46762044052139</c:v>
                </c:pt>
                <c:pt idx="8507">
                  <c:v>394.468440327807</c:v>
                </c:pt>
                <c:pt idx="8508">
                  <c:v>192.26751054150827</c:v>
                </c:pt>
                <c:pt idx="8509">
                  <c:v>225.92739275840358</c:v>
                </c:pt>
                <c:pt idx="8510">
                  <c:v>-151.856369258168</c:v>
                </c:pt>
                <c:pt idx="8511">
                  <c:v>65.576802919310467</c:v>
                </c:pt>
                <c:pt idx="8512">
                  <c:v>216.71155543252746</c:v>
                </c:pt>
                <c:pt idx="8513">
                  <c:v>36.203917393555457</c:v>
                </c:pt>
                <c:pt idx="8514">
                  <c:v>-156.331109396682</c:v>
                </c:pt>
                <c:pt idx="8515">
                  <c:v>219.85450349369785</c:v>
                </c:pt>
                <c:pt idx="8516">
                  <c:v>54.038581757654924</c:v>
                </c:pt>
                <c:pt idx="8517">
                  <c:v>592.12249070188761</c:v>
                </c:pt>
                <c:pt idx="8518">
                  <c:v>52.420568962993144</c:v>
                </c:pt>
                <c:pt idx="8519">
                  <c:v>52.896354962826081</c:v>
                </c:pt>
                <c:pt idx="8520">
                  <c:v>10.517650571558306</c:v>
                </c:pt>
                <c:pt idx="8521">
                  <c:v>-217.67634157844441</c:v>
                </c:pt>
                <c:pt idx="8522">
                  <c:v>136.82734345185474</c:v>
                </c:pt>
                <c:pt idx="8523">
                  <c:v>297.83046388874527</c:v>
                </c:pt>
                <c:pt idx="8524">
                  <c:v>-409.76673719789642</c:v>
                </c:pt>
                <c:pt idx="8525">
                  <c:v>335.73649671234671</c:v>
                </c:pt>
                <c:pt idx="8526">
                  <c:v>93.890685713046423</c:v>
                </c:pt>
                <c:pt idx="8527">
                  <c:v>795.75851070868111</c:v>
                </c:pt>
                <c:pt idx="8528">
                  <c:v>-53.096827065386606</c:v>
                </c:pt>
                <c:pt idx="8529">
                  <c:v>-14.167944957320742</c:v>
                </c:pt>
                <c:pt idx="8530">
                  <c:v>-621.68856835999009</c:v>
                </c:pt>
                <c:pt idx="8531">
                  <c:v>223.7958284795659</c:v>
                </c:pt>
                <c:pt idx="8532">
                  <c:v>-3.2719590274716666</c:v>
                </c:pt>
                <c:pt idx="8533">
                  <c:v>524.12676660324951</c:v>
                </c:pt>
                <c:pt idx="8534">
                  <c:v>-19.643486289970042</c:v>
                </c:pt>
                <c:pt idx="8535">
                  <c:v>119.28121657001407</c:v>
                </c:pt>
                <c:pt idx="8536">
                  <c:v>669.62573830280076</c:v>
                </c:pt>
                <c:pt idx="8537">
                  <c:v>1489.0323941088504</c:v>
                </c:pt>
                <c:pt idx="8538">
                  <c:v>310.333747518378</c:v>
                </c:pt>
                <c:pt idx="8539">
                  <c:v>-294.42022596718346</c:v>
                </c:pt>
                <c:pt idx="8540">
                  <c:v>326.07418583533763</c:v>
                </c:pt>
                <c:pt idx="8541">
                  <c:v>-515.71275633433174</c:v>
                </c:pt>
                <c:pt idx="8542">
                  <c:v>-894.48151748479313</c:v>
                </c:pt>
                <c:pt idx="8543">
                  <c:v>157.77526502738874</c:v>
                </c:pt>
                <c:pt idx="8544">
                  <c:v>-38.385785829156248</c:v>
                </c:pt>
                <c:pt idx="8545">
                  <c:v>-169.54825454514003</c:v>
                </c:pt>
                <c:pt idx="8546">
                  <c:v>173.60232195838853</c:v>
                </c:pt>
                <c:pt idx="8547">
                  <c:v>-248.88135063878281</c:v>
                </c:pt>
                <c:pt idx="8548">
                  <c:v>176.93539371800216</c:v>
                </c:pt>
                <c:pt idx="8549">
                  <c:v>90.773462305427984</c:v>
                </c:pt>
                <c:pt idx="8550">
                  <c:v>108.67289748105759</c:v>
                </c:pt>
                <c:pt idx="8551">
                  <c:v>73.68105867016061</c:v>
                </c:pt>
                <c:pt idx="8552">
                  <c:v>266.24801971202191</c:v>
                </c:pt>
                <c:pt idx="8553">
                  <c:v>-103.73412389123405</c:v>
                </c:pt>
                <c:pt idx="8554">
                  <c:v>-56.362274774456864</c:v>
                </c:pt>
                <c:pt idx="8555">
                  <c:v>924.03954423158211</c:v>
                </c:pt>
                <c:pt idx="8556">
                  <c:v>-289.99588667246098</c:v>
                </c:pt>
                <c:pt idx="8557">
                  <c:v>22.849637790428119</c:v>
                </c:pt>
                <c:pt idx="8558">
                  <c:v>-402.6799219429156</c:v>
                </c:pt>
                <c:pt idx="8559">
                  <c:v>71.048092901997052</c:v>
                </c:pt>
                <c:pt idx="8560">
                  <c:v>94.153204464310761</c:v>
                </c:pt>
                <c:pt idx="8561">
                  <c:v>-109.99092761481256</c:v>
                </c:pt>
                <c:pt idx="8562">
                  <c:v>128.52151405052314</c:v>
                </c:pt>
                <c:pt idx="8563">
                  <c:v>-225.13189628960674</c:v>
                </c:pt>
                <c:pt idx="8564">
                  <c:v>-847.37061304089048</c:v>
                </c:pt>
                <c:pt idx="8565">
                  <c:v>-37.005029332170125</c:v>
                </c:pt>
                <c:pt idx="8566">
                  <c:v>145.27387339420488</c:v>
                </c:pt>
                <c:pt idx="8567">
                  <c:v>-113.65365480574451</c:v>
                </c:pt>
                <c:pt idx="8568">
                  <c:v>323.9808812002907</c:v>
                </c:pt>
                <c:pt idx="8569">
                  <c:v>541.01051409742763</c:v>
                </c:pt>
                <c:pt idx="8570">
                  <c:v>350.38129085334185</c:v>
                </c:pt>
                <c:pt idx="8571">
                  <c:v>340.96987621096559</c:v>
                </c:pt>
                <c:pt idx="8572">
                  <c:v>240.61477605558309</c:v>
                </c:pt>
                <c:pt idx="8573">
                  <c:v>-293.486278505771</c:v>
                </c:pt>
                <c:pt idx="8574">
                  <c:v>-90.836159952722255</c:v>
                </c:pt>
                <c:pt idx="8575">
                  <c:v>312.82249864541063</c:v>
                </c:pt>
                <c:pt idx="8576">
                  <c:v>535.11835431928648</c:v>
                </c:pt>
                <c:pt idx="8577">
                  <c:v>241.7753949577052</c:v>
                </c:pt>
                <c:pt idx="8578">
                  <c:v>-1065.227459030481</c:v>
                </c:pt>
                <c:pt idx="8579">
                  <c:v>-103.15027283551194</c:v>
                </c:pt>
                <c:pt idx="8580">
                  <c:v>143.84528548207663</c:v>
                </c:pt>
                <c:pt idx="8581">
                  <c:v>-2845.7273465570779</c:v>
                </c:pt>
                <c:pt idx="8582">
                  <c:v>-167.49346309714838</c:v>
                </c:pt>
                <c:pt idx="8583">
                  <c:v>124.01315160653189</c:v>
                </c:pt>
                <c:pt idx="8584">
                  <c:v>668.7904151317789</c:v>
                </c:pt>
                <c:pt idx="8585">
                  <c:v>-969.75131773139947</c:v>
                </c:pt>
                <c:pt idx="8586">
                  <c:v>8.8952424369438177</c:v>
                </c:pt>
                <c:pt idx="8587">
                  <c:v>-1472.3569221681321</c:v>
                </c:pt>
                <c:pt idx="8588">
                  <c:v>-476.21345639588731</c:v>
                </c:pt>
                <c:pt idx="8589">
                  <c:v>179.60944811528145</c:v>
                </c:pt>
                <c:pt idx="8590">
                  <c:v>1689.5262450605242</c:v>
                </c:pt>
                <c:pt idx="8591">
                  <c:v>-67.94038311917393</c:v>
                </c:pt>
                <c:pt idx="8592">
                  <c:v>-264.31108578295152</c:v>
                </c:pt>
                <c:pt idx="8593">
                  <c:v>-663.97836202995177</c:v>
                </c:pt>
                <c:pt idx="8594">
                  <c:v>-286.21585782586453</c:v>
                </c:pt>
                <c:pt idx="8595">
                  <c:v>22.408347988987998</c:v>
                </c:pt>
                <c:pt idx="8596">
                  <c:v>404.8606555583217</c:v>
                </c:pt>
                <c:pt idx="8597">
                  <c:v>357.63991233944262</c:v>
                </c:pt>
                <c:pt idx="8598">
                  <c:v>-127.54147760842648</c:v>
                </c:pt>
                <c:pt idx="8599">
                  <c:v>482.6249520709838</c:v>
                </c:pt>
                <c:pt idx="8600">
                  <c:v>-1288.790964465016</c:v>
                </c:pt>
                <c:pt idx="8601">
                  <c:v>328.64371056156551</c:v>
                </c:pt>
                <c:pt idx="8602">
                  <c:v>667.92177975703339</c:v>
                </c:pt>
                <c:pt idx="8603">
                  <c:v>572.90645319720124</c:v>
                </c:pt>
                <c:pt idx="8604">
                  <c:v>363.85977742790465</c:v>
                </c:pt>
                <c:pt idx="8605">
                  <c:v>13.244479463837251</c:v>
                </c:pt>
                <c:pt idx="8606">
                  <c:v>-14.614055828175424</c:v>
                </c:pt>
                <c:pt idx="8607">
                  <c:v>295.215054718685</c:v>
                </c:pt>
                <c:pt idx="8608">
                  <c:v>8.132750731131182</c:v>
                </c:pt>
                <c:pt idx="8609">
                  <c:v>-1144.9119883000208</c:v>
                </c:pt>
                <c:pt idx="8610">
                  <c:v>58.700039392305371</c:v>
                </c:pt>
                <c:pt idx="8611">
                  <c:v>149.40065450953159</c:v>
                </c:pt>
                <c:pt idx="8612">
                  <c:v>1415.5907658631322</c:v>
                </c:pt>
                <c:pt idx="8613">
                  <c:v>200.45853832784655</c:v>
                </c:pt>
                <c:pt idx="8614">
                  <c:v>125.58186249656728</c:v>
                </c:pt>
                <c:pt idx="8615">
                  <c:v>223.07373859887048</c:v>
                </c:pt>
                <c:pt idx="8616">
                  <c:v>622.97229791491293</c:v>
                </c:pt>
                <c:pt idx="8617">
                  <c:v>-1553.7714013337791</c:v>
                </c:pt>
                <c:pt idx="8618">
                  <c:v>-238.1087136334329</c:v>
                </c:pt>
                <c:pt idx="8619">
                  <c:v>-573.079802617312</c:v>
                </c:pt>
                <c:pt idx="8620">
                  <c:v>-399.50076909088875</c:v>
                </c:pt>
                <c:pt idx="8621">
                  <c:v>-728.87229044126843</c:v>
                </c:pt>
                <c:pt idx="8622">
                  <c:v>-542.60433092308722</c:v>
                </c:pt>
                <c:pt idx="8623">
                  <c:v>284.44975598943438</c:v>
                </c:pt>
                <c:pt idx="8624">
                  <c:v>237.87145013421241</c:v>
                </c:pt>
                <c:pt idx="8625">
                  <c:v>-254.32486120907379</c:v>
                </c:pt>
                <c:pt idx="8626">
                  <c:v>666.85642741446281</c:v>
                </c:pt>
                <c:pt idx="8627">
                  <c:v>420.56673911424355</c:v>
                </c:pt>
                <c:pt idx="8628">
                  <c:v>-139.8006714534306</c:v>
                </c:pt>
                <c:pt idx="8629">
                  <c:v>384.13043321645966</c:v>
                </c:pt>
                <c:pt idx="8630">
                  <c:v>-28.749688308531631</c:v>
                </c:pt>
                <c:pt idx="8631">
                  <c:v>-703.32861608545772</c:v>
                </c:pt>
                <c:pt idx="8632">
                  <c:v>-257.33308851873517</c:v>
                </c:pt>
                <c:pt idx="8633">
                  <c:v>-1557.9117028045675</c:v>
                </c:pt>
                <c:pt idx="8634">
                  <c:v>449.34667177033111</c:v>
                </c:pt>
                <c:pt idx="8635">
                  <c:v>-3729.395311139785</c:v>
                </c:pt>
                <c:pt idx="8636">
                  <c:v>-243.02537682816319</c:v>
                </c:pt>
                <c:pt idx="8637">
                  <c:v>-808.04689733075338</c:v>
                </c:pt>
                <c:pt idx="8638">
                  <c:v>-226.84805020421334</c:v>
                </c:pt>
                <c:pt idx="8639">
                  <c:v>258.07953279013327</c:v>
                </c:pt>
                <c:pt idx="8640">
                  <c:v>-90.246015966486539</c:v>
                </c:pt>
                <c:pt idx="8641">
                  <c:v>460.0058625373556</c:v>
                </c:pt>
                <c:pt idx="8642">
                  <c:v>-567.75866928473465</c:v>
                </c:pt>
                <c:pt idx="8643">
                  <c:v>-140.89875556266747</c:v>
                </c:pt>
                <c:pt idx="8644">
                  <c:v>-1169.9792989311773</c:v>
                </c:pt>
                <c:pt idx="8645">
                  <c:v>723.67037381449472</c:v>
                </c:pt>
                <c:pt idx="8646">
                  <c:v>-85.690190703193139</c:v>
                </c:pt>
                <c:pt idx="8647">
                  <c:v>154.58463127490904</c:v>
                </c:pt>
                <c:pt idx="8648">
                  <c:v>-77.851022326161456</c:v>
                </c:pt>
                <c:pt idx="8649">
                  <c:v>-532.12709856920833</c:v>
                </c:pt>
                <c:pt idx="8650">
                  <c:v>247.19222124200724</c:v>
                </c:pt>
                <c:pt idx="8651">
                  <c:v>193.87102425617172</c:v>
                </c:pt>
                <c:pt idx="8652">
                  <c:v>-315.00535665153166</c:v>
                </c:pt>
                <c:pt idx="8653">
                  <c:v>78.388830361853479</c:v>
                </c:pt>
                <c:pt idx="8654">
                  <c:v>-28.79422776073261</c:v>
                </c:pt>
                <c:pt idx="8655">
                  <c:v>-515.45993181072117</c:v>
                </c:pt>
                <c:pt idx="8656">
                  <c:v>-232.60511592663306</c:v>
                </c:pt>
                <c:pt idx="8657">
                  <c:v>-63.894570061201875</c:v>
                </c:pt>
                <c:pt idx="8658">
                  <c:v>414.29385801355011</c:v>
                </c:pt>
                <c:pt idx="8659">
                  <c:v>-397.32756143668394</c:v>
                </c:pt>
                <c:pt idx="8660">
                  <c:v>139.33491650141781</c:v>
                </c:pt>
                <c:pt idx="8661">
                  <c:v>-732.44952152251062</c:v>
                </c:pt>
                <c:pt idx="8662">
                  <c:v>-177.5672968149961</c:v>
                </c:pt>
                <c:pt idx="8663">
                  <c:v>-216.84139382806234</c:v>
                </c:pt>
                <c:pt idx="8664">
                  <c:v>-256.28031891123646</c:v>
                </c:pt>
                <c:pt idx="8665">
                  <c:v>-633.9592469795457</c:v>
                </c:pt>
                <c:pt idx="8666">
                  <c:v>-245.87796270341141</c:v>
                </c:pt>
                <c:pt idx="8667">
                  <c:v>-575.80729543263305</c:v>
                </c:pt>
                <c:pt idx="8668">
                  <c:v>372.81148732931661</c:v>
                </c:pt>
                <c:pt idx="8669">
                  <c:v>-113.09668621531227</c:v>
                </c:pt>
                <c:pt idx="8670">
                  <c:v>153.12884470339759</c:v>
                </c:pt>
                <c:pt idx="8671">
                  <c:v>-268.38292570304566</c:v>
                </c:pt>
                <c:pt idx="8672">
                  <c:v>202.26829379336164</c:v>
                </c:pt>
                <c:pt idx="8673">
                  <c:v>-37.873752823324139</c:v>
                </c:pt>
                <c:pt idx="8674">
                  <c:v>1337.9366472698107</c:v>
                </c:pt>
                <c:pt idx="8675">
                  <c:v>672.17923458254904</c:v>
                </c:pt>
                <c:pt idx="8676">
                  <c:v>-864.02300432894458</c:v>
                </c:pt>
                <c:pt idx="8677">
                  <c:v>350.22592012924201</c:v>
                </c:pt>
                <c:pt idx="8678">
                  <c:v>-156.4048715522481</c:v>
                </c:pt>
                <c:pt idx="8679">
                  <c:v>-603.71298162508037</c:v>
                </c:pt>
                <c:pt idx="8680">
                  <c:v>-56.839583471320793</c:v>
                </c:pt>
                <c:pt idx="8681">
                  <c:v>559.58108243887432</c:v>
                </c:pt>
                <c:pt idx="8682">
                  <c:v>-1252.4127850914119</c:v>
                </c:pt>
                <c:pt idx="8683">
                  <c:v>-1040.3412959977068</c:v>
                </c:pt>
                <c:pt idx="8684">
                  <c:v>519.60035925744285</c:v>
                </c:pt>
                <c:pt idx="8685">
                  <c:v>-84.036652619684673</c:v>
                </c:pt>
                <c:pt idx="8686">
                  <c:v>487.92200537131544</c:v>
                </c:pt>
                <c:pt idx="8687">
                  <c:v>-288.12317518213831</c:v>
                </c:pt>
                <c:pt idx="8688">
                  <c:v>712.57161274327018</c:v>
                </c:pt>
                <c:pt idx="8689">
                  <c:v>390.14126614549082</c:v>
                </c:pt>
                <c:pt idx="8690">
                  <c:v>4.8256592760002377</c:v>
                </c:pt>
                <c:pt idx="8691">
                  <c:v>-376.31612468028175</c:v>
                </c:pt>
                <c:pt idx="8692">
                  <c:v>74.672730086188267</c:v>
                </c:pt>
                <c:pt idx="8693">
                  <c:v>-100.14689957725273</c:v>
                </c:pt>
                <c:pt idx="8694">
                  <c:v>-1025.450054513949</c:v>
                </c:pt>
                <c:pt idx="8695">
                  <c:v>-699.32082395383713</c:v>
                </c:pt>
                <c:pt idx="8696">
                  <c:v>583.62908909672501</c:v>
                </c:pt>
                <c:pt idx="8697">
                  <c:v>36.287391427759985</c:v>
                </c:pt>
                <c:pt idx="8698">
                  <c:v>-253.90827921887069</c:v>
                </c:pt>
                <c:pt idx="8699">
                  <c:v>23.920001839266092</c:v>
                </c:pt>
                <c:pt idx="8700">
                  <c:v>-61.427193719867773</c:v>
                </c:pt>
                <c:pt idx="8701">
                  <c:v>412.4859871927207</c:v>
                </c:pt>
                <c:pt idx="8702">
                  <c:v>-301.99401902659406</c:v>
                </c:pt>
                <c:pt idx="8703">
                  <c:v>-2035.712222086348</c:v>
                </c:pt>
                <c:pt idx="8704">
                  <c:v>265.3738686758129</c:v>
                </c:pt>
                <c:pt idx="8705">
                  <c:v>-962.8135600643659</c:v>
                </c:pt>
                <c:pt idx="8706">
                  <c:v>-399.59757304165714</c:v>
                </c:pt>
                <c:pt idx="8707">
                  <c:v>-163.15473359482485</c:v>
                </c:pt>
                <c:pt idx="8708">
                  <c:v>-456.69465798281908</c:v>
                </c:pt>
                <c:pt idx="8709">
                  <c:v>-1481.1587131992055</c:v>
                </c:pt>
                <c:pt idx="8710">
                  <c:v>374.23844692561238</c:v>
                </c:pt>
                <c:pt idx="8711">
                  <c:v>-704.18992413484648</c:v>
                </c:pt>
                <c:pt idx="8712">
                  <c:v>-1315.0779944048832</c:v>
                </c:pt>
                <c:pt idx="8713">
                  <c:v>1031.3894305924659</c:v>
                </c:pt>
                <c:pt idx="8714">
                  <c:v>314.45580539516777</c:v>
                </c:pt>
                <c:pt idx="8715">
                  <c:v>641.7961852599492</c:v>
                </c:pt>
                <c:pt idx="8716">
                  <c:v>35.492502212415957</c:v>
                </c:pt>
                <c:pt idx="8717">
                  <c:v>-194.45131237545525</c:v>
                </c:pt>
                <c:pt idx="8718">
                  <c:v>-11965.102300478518</c:v>
                </c:pt>
                <c:pt idx="8719">
                  <c:v>683.86162100656338</c:v>
                </c:pt>
                <c:pt idx="8720">
                  <c:v>-1096.9619252776538</c:v>
                </c:pt>
                <c:pt idx="8721">
                  <c:v>-2192.7106005365235</c:v>
                </c:pt>
                <c:pt idx="8722">
                  <c:v>-373.81381241731083</c:v>
                </c:pt>
                <c:pt idx="8723">
                  <c:v>-607.30814828268331</c:v>
                </c:pt>
                <c:pt idx="8724">
                  <c:v>642.16607662910155</c:v>
                </c:pt>
                <c:pt idx="8725">
                  <c:v>-541.53051349636348</c:v>
                </c:pt>
                <c:pt idx="8726">
                  <c:v>26.562055961141596</c:v>
                </c:pt>
                <c:pt idx="8727">
                  <c:v>-14.900865016915134</c:v>
                </c:pt>
                <c:pt idx="8728">
                  <c:v>-177.72324699187038</c:v>
                </c:pt>
                <c:pt idx="8729">
                  <c:v>534.62913943542935</c:v>
                </c:pt>
                <c:pt idx="8730">
                  <c:v>-92.287931469338446</c:v>
                </c:pt>
                <c:pt idx="8731">
                  <c:v>-62.686967579976226</c:v>
                </c:pt>
                <c:pt idx="8732">
                  <c:v>-563.39961939647333</c:v>
                </c:pt>
                <c:pt idx="8733">
                  <c:v>391.55373897695642</c:v>
                </c:pt>
                <c:pt idx="8734">
                  <c:v>1026.0892476338131</c:v>
                </c:pt>
                <c:pt idx="8735">
                  <c:v>-263.44534692595346</c:v>
                </c:pt>
                <c:pt idx="8736">
                  <c:v>-699.0454592292715</c:v>
                </c:pt>
                <c:pt idx="8737">
                  <c:v>-107.19194506962208</c:v>
                </c:pt>
                <c:pt idx="8738">
                  <c:v>-432.63871431791472</c:v>
                </c:pt>
                <c:pt idx="8739">
                  <c:v>-244.26644515530188</c:v>
                </c:pt>
                <c:pt idx="8740">
                  <c:v>-295.71657619198618</c:v>
                </c:pt>
                <c:pt idx="8741">
                  <c:v>275.53469576640219</c:v>
                </c:pt>
                <c:pt idx="8742">
                  <c:v>62.359529498508209</c:v>
                </c:pt>
                <c:pt idx="8743">
                  <c:v>665.340989961383</c:v>
                </c:pt>
                <c:pt idx="8744">
                  <c:v>-339.46006922956394</c:v>
                </c:pt>
                <c:pt idx="8745">
                  <c:v>-2.8979598094338144E-2</c:v>
                </c:pt>
                <c:pt idx="8746">
                  <c:v>-288.9707651307408</c:v>
                </c:pt>
                <c:pt idx="8747">
                  <c:v>172.32883661057951</c:v>
                </c:pt>
                <c:pt idx="8748">
                  <c:v>-1095.7941893333657</c:v>
                </c:pt>
                <c:pt idx="8749">
                  <c:v>30.821451594545351</c:v>
                </c:pt>
                <c:pt idx="8750">
                  <c:v>198.77891664929462</c:v>
                </c:pt>
                <c:pt idx="8751">
                  <c:v>177.69844914172268</c:v>
                </c:pt>
                <c:pt idx="8752">
                  <c:v>78.994970479529172</c:v>
                </c:pt>
                <c:pt idx="8753">
                  <c:v>227.70517070543883</c:v>
                </c:pt>
                <c:pt idx="8754">
                  <c:v>-129.08341596195305</c:v>
                </c:pt>
                <c:pt idx="8755">
                  <c:v>-7.0098659165519166</c:v>
                </c:pt>
                <c:pt idx="8756">
                  <c:v>-257.02244765434739</c:v>
                </c:pt>
                <c:pt idx="8757">
                  <c:v>214.18938434662186</c:v>
                </c:pt>
                <c:pt idx="8758">
                  <c:v>-175.52243905679461</c:v>
                </c:pt>
                <c:pt idx="8759">
                  <c:v>54.615433853408945</c:v>
                </c:pt>
                <c:pt idx="8760">
                  <c:v>22.395654850485016</c:v>
                </c:pt>
                <c:pt idx="8761">
                  <c:v>-561.53190987949142</c:v>
                </c:pt>
                <c:pt idx="8762">
                  <c:v>-337.03319284978784</c:v>
                </c:pt>
                <c:pt idx="8763">
                  <c:v>227.47012178903015</c:v>
                </c:pt>
                <c:pt idx="8764">
                  <c:v>74.803585390050785</c:v>
                </c:pt>
                <c:pt idx="8765">
                  <c:v>124.00848293528452</c:v>
                </c:pt>
                <c:pt idx="8766">
                  <c:v>-1915.442431443772</c:v>
                </c:pt>
                <c:pt idx="8767">
                  <c:v>268.88330148843806</c:v>
                </c:pt>
                <c:pt idx="8768">
                  <c:v>53.272461704756324</c:v>
                </c:pt>
                <c:pt idx="8769">
                  <c:v>238.01668728965046</c:v>
                </c:pt>
                <c:pt idx="8770">
                  <c:v>72.737022903458637</c:v>
                </c:pt>
                <c:pt idx="8771">
                  <c:v>176.25394071403321</c:v>
                </c:pt>
                <c:pt idx="8772">
                  <c:v>499.03069898925446</c:v>
                </c:pt>
                <c:pt idx="8773">
                  <c:v>27.482862020547373</c:v>
                </c:pt>
                <c:pt idx="8774">
                  <c:v>202.0692894840455</c:v>
                </c:pt>
                <c:pt idx="8775">
                  <c:v>-910.40809307857148</c:v>
                </c:pt>
                <c:pt idx="8776">
                  <c:v>-171.82960831054038</c:v>
                </c:pt>
                <c:pt idx="8777">
                  <c:v>-203.98781648897466</c:v>
                </c:pt>
                <c:pt idx="8778">
                  <c:v>-681.39961566025477</c:v>
                </c:pt>
                <c:pt idx="8779">
                  <c:v>159.22509333050425</c:v>
                </c:pt>
                <c:pt idx="8780">
                  <c:v>-227.36485712970671</c:v>
                </c:pt>
                <c:pt idx="8781">
                  <c:v>-482.58676877156267</c:v>
                </c:pt>
                <c:pt idx="8782">
                  <c:v>-245.50211905200285</c:v>
                </c:pt>
                <c:pt idx="8783">
                  <c:v>-1474.4713808353831</c:v>
                </c:pt>
                <c:pt idx="8784">
                  <c:v>338.10380994192883</c:v>
                </c:pt>
                <c:pt idx="8785">
                  <c:v>717.49227956095933</c:v>
                </c:pt>
                <c:pt idx="8786">
                  <c:v>339.60990998410909</c:v>
                </c:pt>
                <c:pt idx="8787">
                  <c:v>-10.830583312906128</c:v>
                </c:pt>
                <c:pt idx="8788">
                  <c:v>87.612377644912954</c:v>
                </c:pt>
                <c:pt idx="8789">
                  <c:v>263.30060170589104</c:v>
                </c:pt>
                <c:pt idx="8790">
                  <c:v>284.28979727537899</c:v>
                </c:pt>
                <c:pt idx="8791">
                  <c:v>283.88608441038627</c:v>
                </c:pt>
                <c:pt idx="8792">
                  <c:v>-894.59780850541392</c:v>
                </c:pt>
                <c:pt idx="8793">
                  <c:v>-370.62069224178231</c:v>
                </c:pt>
                <c:pt idx="8794">
                  <c:v>521.18911779046994</c:v>
                </c:pt>
                <c:pt idx="8795">
                  <c:v>-505.19901653476199</c:v>
                </c:pt>
                <c:pt idx="8796">
                  <c:v>452.12407762976773</c:v>
                </c:pt>
                <c:pt idx="8797">
                  <c:v>183.27017971967484</c:v>
                </c:pt>
                <c:pt idx="8798">
                  <c:v>72.348819692883808</c:v>
                </c:pt>
                <c:pt idx="8799">
                  <c:v>-94.83298754477903</c:v>
                </c:pt>
                <c:pt idx="8800">
                  <c:v>-50.494718221214725</c:v>
                </c:pt>
                <c:pt idx="8801">
                  <c:v>-540.55467752964705</c:v>
                </c:pt>
                <c:pt idx="8802">
                  <c:v>284.53005942961988</c:v>
                </c:pt>
                <c:pt idx="8803">
                  <c:v>-463.56319287591441</c:v>
                </c:pt>
                <c:pt idx="8804">
                  <c:v>-182.7508431283652</c:v>
                </c:pt>
                <c:pt idx="8805">
                  <c:v>1113.483065655679</c:v>
                </c:pt>
                <c:pt idx="8806">
                  <c:v>527.57061108645894</c:v>
                </c:pt>
                <c:pt idx="8807">
                  <c:v>-50.423502062645639</c:v>
                </c:pt>
                <c:pt idx="8808">
                  <c:v>-168.74908373461437</c:v>
                </c:pt>
                <c:pt idx="8809">
                  <c:v>-99.819013417153201</c:v>
                </c:pt>
                <c:pt idx="8810">
                  <c:v>-958.49841330613208</c:v>
                </c:pt>
                <c:pt idx="8811">
                  <c:v>-1237.7063994555335</c:v>
                </c:pt>
                <c:pt idx="8812">
                  <c:v>250.13128069233994</c:v>
                </c:pt>
                <c:pt idx="8813">
                  <c:v>-923.22919633581523</c:v>
                </c:pt>
                <c:pt idx="8814">
                  <c:v>-2461.8855098653944</c:v>
                </c:pt>
                <c:pt idx="8815">
                  <c:v>-373.34953622840976</c:v>
                </c:pt>
                <c:pt idx="8816">
                  <c:v>-94.163187695146007</c:v>
                </c:pt>
                <c:pt idx="8817">
                  <c:v>-458.09857307012589</c:v>
                </c:pt>
                <c:pt idx="8818">
                  <c:v>-280.57802687862522</c:v>
                </c:pt>
                <c:pt idx="8819">
                  <c:v>-48.778347006960303</c:v>
                </c:pt>
                <c:pt idx="8820">
                  <c:v>1351.6338165273764</c:v>
                </c:pt>
                <c:pt idx="8821">
                  <c:v>6.1566504603081285</c:v>
                </c:pt>
                <c:pt idx="8822">
                  <c:v>301.30132293878478</c:v>
                </c:pt>
                <c:pt idx="8823">
                  <c:v>142.83706393218699</c:v>
                </c:pt>
                <c:pt idx="8824">
                  <c:v>629.86092690435157</c:v>
                </c:pt>
                <c:pt idx="8825">
                  <c:v>-1410.2117324051894</c:v>
                </c:pt>
                <c:pt idx="8826">
                  <c:v>694.27811041789687</c:v>
                </c:pt>
                <c:pt idx="8827">
                  <c:v>1199.1185148818859</c:v>
                </c:pt>
                <c:pt idx="8828">
                  <c:v>-61.828472069807049</c:v>
                </c:pt>
                <c:pt idx="8829">
                  <c:v>-159.40463318982825</c:v>
                </c:pt>
                <c:pt idx="8830">
                  <c:v>-562.58148484968001</c:v>
                </c:pt>
                <c:pt idx="8831">
                  <c:v>-71.813658648640285</c:v>
                </c:pt>
                <c:pt idx="8832">
                  <c:v>405.93715092326897</c:v>
                </c:pt>
                <c:pt idx="8833">
                  <c:v>-357.47289571891133</c:v>
                </c:pt>
                <c:pt idx="8834">
                  <c:v>-334.03075202493051</c:v>
                </c:pt>
                <c:pt idx="8835">
                  <c:v>61.473352096874578</c:v>
                </c:pt>
                <c:pt idx="8836">
                  <c:v>849.83365904475431</c:v>
                </c:pt>
                <c:pt idx="8837">
                  <c:v>-353.20004558493952</c:v>
                </c:pt>
                <c:pt idx="8838">
                  <c:v>548.22852551460119</c:v>
                </c:pt>
                <c:pt idx="8839">
                  <c:v>-119.35755472201936</c:v>
                </c:pt>
                <c:pt idx="8840">
                  <c:v>-332.89604312436313</c:v>
                </c:pt>
                <c:pt idx="8841">
                  <c:v>-223.59109693559412</c:v>
                </c:pt>
                <c:pt idx="8842">
                  <c:v>-25.086060831618624</c:v>
                </c:pt>
                <c:pt idx="8843">
                  <c:v>-5.091502030790366</c:v>
                </c:pt>
                <c:pt idx="8844">
                  <c:v>331.32258775196294</c:v>
                </c:pt>
                <c:pt idx="8845">
                  <c:v>507.53009191277192</c:v>
                </c:pt>
                <c:pt idx="8846">
                  <c:v>374.08109827738303</c:v>
                </c:pt>
                <c:pt idx="8847">
                  <c:v>42.048471923215402</c:v>
                </c:pt>
                <c:pt idx="8848">
                  <c:v>327.88070140881268</c:v>
                </c:pt>
                <c:pt idx="8849">
                  <c:v>-38.093777718290767</c:v>
                </c:pt>
                <c:pt idx="8850">
                  <c:v>630.41317675752703</c:v>
                </c:pt>
                <c:pt idx="8851">
                  <c:v>212.17869098683332</c:v>
                </c:pt>
                <c:pt idx="8852">
                  <c:v>264.20614898882968</c:v>
                </c:pt>
                <c:pt idx="8853">
                  <c:v>423.30495378912201</c:v>
                </c:pt>
                <c:pt idx="8854">
                  <c:v>32.574497105728256</c:v>
                </c:pt>
                <c:pt idx="8855">
                  <c:v>52.561748937892162</c:v>
                </c:pt>
                <c:pt idx="8856">
                  <c:v>-106.68771272018739</c:v>
                </c:pt>
                <c:pt idx="8857">
                  <c:v>-989.34453713223274</c:v>
                </c:pt>
                <c:pt idx="8858">
                  <c:v>157.243973673906</c:v>
                </c:pt>
                <c:pt idx="8859">
                  <c:v>162.55911675222637</c:v>
                </c:pt>
                <c:pt idx="8860">
                  <c:v>-743.79643561925673</c:v>
                </c:pt>
                <c:pt idx="8861">
                  <c:v>-82.008702378764383</c:v>
                </c:pt>
                <c:pt idx="8862">
                  <c:v>-215.86301972599017</c:v>
                </c:pt>
                <c:pt idx="8863">
                  <c:v>811.42031983839206</c:v>
                </c:pt>
                <c:pt idx="8864">
                  <c:v>-1044.5072253836288</c:v>
                </c:pt>
                <c:pt idx="8865">
                  <c:v>263.32520738817107</c:v>
                </c:pt>
                <c:pt idx="8866">
                  <c:v>-206.15666954914605</c:v>
                </c:pt>
                <c:pt idx="8867">
                  <c:v>-22.671649890699655</c:v>
                </c:pt>
                <c:pt idx="8868">
                  <c:v>601.78588415051081</c:v>
                </c:pt>
                <c:pt idx="8869">
                  <c:v>-6122.0429840972665</c:v>
                </c:pt>
                <c:pt idx="8870">
                  <c:v>166.49895015154334</c:v>
                </c:pt>
                <c:pt idx="8871">
                  <c:v>123.21310017979704</c:v>
                </c:pt>
                <c:pt idx="8872">
                  <c:v>59.811415222356686</c:v>
                </c:pt>
                <c:pt idx="8873">
                  <c:v>-87.166011668956799</c:v>
                </c:pt>
                <c:pt idx="8874">
                  <c:v>105.05391430529608</c:v>
                </c:pt>
                <c:pt idx="8875">
                  <c:v>1428.9387461809051</c:v>
                </c:pt>
                <c:pt idx="8876">
                  <c:v>-74.758446247054508</c:v>
                </c:pt>
                <c:pt idx="8877">
                  <c:v>365.39148062810068</c:v>
                </c:pt>
                <c:pt idx="8878">
                  <c:v>115.96543987455811</c:v>
                </c:pt>
                <c:pt idx="8879">
                  <c:v>84.368503797915764</c:v>
                </c:pt>
                <c:pt idx="8880">
                  <c:v>-76.28377889116291</c:v>
                </c:pt>
                <c:pt idx="8881">
                  <c:v>196.58140096220643</c:v>
                </c:pt>
                <c:pt idx="8882">
                  <c:v>724.14173898270496</c:v>
                </c:pt>
                <c:pt idx="8883">
                  <c:v>-297.66639956502752</c:v>
                </c:pt>
                <c:pt idx="8884">
                  <c:v>-280.58501307931465</c:v>
                </c:pt>
                <c:pt idx="8885">
                  <c:v>-536.66577635094404</c:v>
                </c:pt>
                <c:pt idx="8886">
                  <c:v>-56.540910537016998</c:v>
                </c:pt>
                <c:pt idx="8887">
                  <c:v>-108.66092630948151</c:v>
                </c:pt>
                <c:pt idx="8888">
                  <c:v>-11.475821374250017</c:v>
                </c:pt>
                <c:pt idx="8889">
                  <c:v>-751.54738893615036</c:v>
                </c:pt>
                <c:pt idx="8890">
                  <c:v>-361.00512995585268</c:v>
                </c:pt>
                <c:pt idx="8891">
                  <c:v>255.8779798724604</c:v>
                </c:pt>
                <c:pt idx="8892">
                  <c:v>100.80066075324316</c:v>
                </c:pt>
                <c:pt idx="8893">
                  <c:v>51.046900876997142</c:v>
                </c:pt>
                <c:pt idx="8894">
                  <c:v>-1.0044415076556561</c:v>
                </c:pt>
                <c:pt idx="8895">
                  <c:v>-155.90485352929886</c:v>
                </c:pt>
                <c:pt idx="8896">
                  <c:v>963.77127563203157</c:v>
                </c:pt>
                <c:pt idx="8897">
                  <c:v>1192.3722788229861</c:v>
                </c:pt>
                <c:pt idx="8898">
                  <c:v>763.0388790203192</c:v>
                </c:pt>
                <c:pt idx="8899">
                  <c:v>-127.15603533009607</c:v>
                </c:pt>
                <c:pt idx="8900">
                  <c:v>-207.68634505070736</c:v>
                </c:pt>
                <c:pt idx="8901">
                  <c:v>377.29740347074085</c:v>
                </c:pt>
                <c:pt idx="8902">
                  <c:v>582.86372021311843</c:v>
                </c:pt>
                <c:pt idx="8903">
                  <c:v>360.41073429857352</c:v>
                </c:pt>
                <c:pt idx="8904">
                  <c:v>-478.13005075082947</c:v>
                </c:pt>
                <c:pt idx="8905">
                  <c:v>647.13814415420688</c:v>
                </c:pt>
                <c:pt idx="8906">
                  <c:v>-657.97087994238973</c:v>
                </c:pt>
                <c:pt idx="8907">
                  <c:v>618.22967765971248</c:v>
                </c:pt>
                <c:pt idx="8908">
                  <c:v>-1807.3547071078274</c:v>
                </c:pt>
                <c:pt idx="8909">
                  <c:v>15.172606971403184</c:v>
                </c:pt>
                <c:pt idx="8910">
                  <c:v>-259.83239084877323</c:v>
                </c:pt>
                <c:pt idx="8911">
                  <c:v>-557.67151594787629</c:v>
                </c:pt>
                <c:pt idx="8912">
                  <c:v>457.8111834589306</c:v>
                </c:pt>
                <c:pt idx="8913">
                  <c:v>-828.09613868642737</c:v>
                </c:pt>
                <c:pt idx="8914">
                  <c:v>206.23571424819966</c:v>
                </c:pt>
                <c:pt idx="8915">
                  <c:v>390.85499684927845</c:v>
                </c:pt>
                <c:pt idx="8916">
                  <c:v>141.61625251388091</c:v>
                </c:pt>
                <c:pt idx="8917">
                  <c:v>86.63209364441542</c:v>
                </c:pt>
                <c:pt idx="8918">
                  <c:v>459.81354844107909</c:v>
                </c:pt>
                <c:pt idx="8919">
                  <c:v>96.228767534721328</c:v>
                </c:pt>
                <c:pt idx="8920">
                  <c:v>-281.8373082731041</c:v>
                </c:pt>
                <c:pt idx="8921">
                  <c:v>449.29335680572444</c:v>
                </c:pt>
                <c:pt idx="8922">
                  <c:v>985.86526518480355</c:v>
                </c:pt>
                <c:pt idx="8923">
                  <c:v>-933.85182046117325</c:v>
                </c:pt>
                <c:pt idx="8924">
                  <c:v>-75.157700935187449</c:v>
                </c:pt>
                <c:pt idx="8925">
                  <c:v>188.69432795621287</c:v>
                </c:pt>
                <c:pt idx="8926">
                  <c:v>313.54522230794612</c:v>
                </c:pt>
                <c:pt idx="8927">
                  <c:v>221.78390775237949</c:v>
                </c:pt>
                <c:pt idx="8928">
                  <c:v>467.8782620724196</c:v>
                </c:pt>
                <c:pt idx="8929">
                  <c:v>-123.73904852054557</c:v>
                </c:pt>
                <c:pt idx="8930">
                  <c:v>585.85270018455458</c:v>
                </c:pt>
                <c:pt idx="8931">
                  <c:v>375.19644857755452</c:v>
                </c:pt>
                <c:pt idx="8932">
                  <c:v>90.60596042292741</c:v>
                </c:pt>
                <c:pt idx="8933">
                  <c:v>153.62575240861088</c:v>
                </c:pt>
                <c:pt idx="8934">
                  <c:v>-600.05051047141797</c:v>
                </c:pt>
                <c:pt idx="8935">
                  <c:v>-161.67795367420467</c:v>
                </c:pt>
                <c:pt idx="8936">
                  <c:v>387.57353346980676</c:v>
                </c:pt>
                <c:pt idx="8937">
                  <c:v>305.39322174083463</c:v>
                </c:pt>
                <c:pt idx="8938">
                  <c:v>-85.488958756647662</c:v>
                </c:pt>
                <c:pt idx="8939">
                  <c:v>758.22660466960451</c:v>
                </c:pt>
                <c:pt idx="8940">
                  <c:v>372.62746888810921</c:v>
                </c:pt>
                <c:pt idx="8941">
                  <c:v>28.376410691943761</c:v>
                </c:pt>
                <c:pt idx="8942">
                  <c:v>216.88904311468264</c:v>
                </c:pt>
                <c:pt idx="8943">
                  <c:v>-143.46588312628819</c:v>
                </c:pt>
                <c:pt idx="8944">
                  <c:v>-53.872476418957945</c:v>
                </c:pt>
                <c:pt idx="8945">
                  <c:v>-818.85631678250184</c:v>
                </c:pt>
                <c:pt idx="8946">
                  <c:v>208.3413165632312</c:v>
                </c:pt>
                <c:pt idx="8947">
                  <c:v>432.25343411939571</c:v>
                </c:pt>
                <c:pt idx="8948">
                  <c:v>-1197.8975604035286</c:v>
                </c:pt>
                <c:pt idx="8949">
                  <c:v>-1584.9467853117276</c:v>
                </c:pt>
                <c:pt idx="8950">
                  <c:v>1681.4561888475182</c:v>
                </c:pt>
                <c:pt idx="8951">
                  <c:v>-661.832340582283</c:v>
                </c:pt>
                <c:pt idx="8952">
                  <c:v>252.14834354291247</c:v>
                </c:pt>
                <c:pt idx="8953">
                  <c:v>-417.61045719537856</c:v>
                </c:pt>
                <c:pt idx="8954">
                  <c:v>-523.07579118963486</c:v>
                </c:pt>
                <c:pt idx="8955">
                  <c:v>-9.5270459024609409</c:v>
                </c:pt>
                <c:pt idx="8956">
                  <c:v>-702.77030897967597</c:v>
                </c:pt>
                <c:pt idx="8957">
                  <c:v>954.30329829398647</c:v>
                </c:pt>
                <c:pt idx="8958">
                  <c:v>-52.347527962786387</c:v>
                </c:pt>
                <c:pt idx="8959">
                  <c:v>223.95408934088186</c:v>
                </c:pt>
                <c:pt idx="8960">
                  <c:v>800.86542014468114</c:v>
                </c:pt>
                <c:pt idx="8961">
                  <c:v>541.6498896902408</c:v>
                </c:pt>
                <c:pt idx="8962">
                  <c:v>-514.36766062611014</c:v>
                </c:pt>
                <c:pt idx="8963">
                  <c:v>367.10072931777654</c:v>
                </c:pt>
                <c:pt idx="8964">
                  <c:v>170.23015237097184</c:v>
                </c:pt>
                <c:pt idx="8965">
                  <c:v>-62.972216561837968</c:v>
                </c:pt>
                <c:pt idx="8966">
                  <c:v>-690.76612494662118</c:v>
                </c:pt>
                <c:pt idx="8967">
                  <c:v>-445.51038233732231</c:v>
                </c:pt>
                <c:pt idx="8968">
                  <c:v>-77.788804259436574</c:v>
                </c:pt>
                <c:pt idx="8969">
                  <c:v>445.71521016750762</c:v>
                </c:pt>
                <c:pt idx="8970">
                  <c:v>-124.57087188401601</c:v>
                </c:pt>
                <c:pt idx="8971">
                  <c:v>503.22610305035187</c:v>
                </c:pt>
                <c:pt idx="8972">
                  <c:v>-4943.9047789727792</c:v>
                </c:pt>
                <c:pt idx="8973">
                  <c:v>648.21199140872022</c:v>
                </c:pt>
                <c:pt idx="8974">
                  <c:v>303.28833843005941</c:v>
                </c:pt>
                <c:pt idx="8975">
                  <c:v>-109.82380694871904</c:v>
                </c:pt>
                <c:pt idx="8976">
                  <c:v>-180.34720091111535</c:v>
                </c:pt>
                <c:pt idx="8977">
                  <c:v>56.245219624358015</c:v>
                </c:pt>
                <c:pt idx="8978">
                  <c:v>176.73860476583627</c:v>
                </c:pt>
                <c:pt idx="8979">
                  <c:v>-414.89819623771382</c:v>
                </c:pt>
                <c:pt idx="8980">
                  <c:v>-524.24654403142154</c:v>
                </c:pt>
                <c:pt idx="8981">
                  <c:v>876.043715254262</c:v>
                </c:pt>
                <c:pt idx="8982">
                  <c:v>536.77814000552041</c:v>
                </c:pt>
                <c:pt idx="8983">
                  <c:v>408.2194859557253</c:v>
                </c:pt>
                <c:pt idx="8984">
                  <c:v>277.0624495852262</c:v>
                </c:pt>
                <c:pt idx="8985">
                  <c:v>148.65027873898862</c:v>
                </c:pt>
                <c:pt idx="8986">
                  <c:v>1466.520303887698</c:v>
                </c:pt>
                <c:pt idx="8987">
                  <c:v>-342.37505971991845</c:v>
                </c:pt>
                <c:pt idx="8988">
                  <c:v>-27.464999817584726</c:v>
                </c:pt>
                <c:pt idx="8989">
                  <c:v>48.604679460049738</c:v>
                </c:pt>
                <c:pt idx="8990">
                  <c:v>587.09621969695399</c:v>
                </c:pt>
                <c:pt idx="8991">
                  <c:v>146.91812922307429</c:v>
                </c:pt>
                <c:pt idx="8992">
                  <c:v>-301.34014569693113</c:v>
                </c:pt>
                <c:pt idx="8993">
                  <c:v>-510.75365079410903</c:v>
                </c:pt>
                <c:pt idx="8994">
                  <c:v>113.64568169173646</c:v>
                </c:pt>
                <c:pt idx="8995">
                  <c:v>-1033.7550739017242</c:v>
                </c:pt>
                <c:pt idx="8996">
                  <c:v>364.95849571736039</c:v>
                </c:pt>
                <c:pt idx="8997">
                  <c:v>289.72496337664336</c:v>
                </c:pt>
                <c:pt idx="8998">
                  <c:v>-452.86274979694394</c:v>
                </c:pt>
                <c:pt idx="8999">
                  <c:v>420.1915235600095</c:v>
                </c:pt>
                <c:pt idx="9000">
                  <c:v>565.54673904461106</c:v>
                </c:pt>
                <c:pt idx="9001">
                  <c:v>41.746638938542134</c:v>
                </c:pt>
                <c:pt idx="9002">
                  <c:v>-219.28105024602564</c:v>
                </c:pt>
                <c:pt idx="9003">
                  <c:v>-171.51129227247725</c:v>
                </c:pt>
                <c:pt idx="9004">
                  <c:v>-230.03111057247565</c:v>
                </c:pt>
                <c:pt idx="9005">
                  <c:v>116.27251112692511</c:v>
                </c:pt>
                <c:pt idx="9006">
                  <c:v>15.0255746178957</c:v>
                </c:pt>
                <c:pt idx="9007">
                  <c:v>-427.06970181639167</c:v>
                </c:pt>
                <c:pt idx="9008">
                  <c:v>-126.49139789313961</c:v>
                </c:pt>
                <c:pt idx="9009">
                  <c:v>406.50866743351037</c:v>
                </c:pt>
                <c:pt idx="9010">
                  <c:v>237.02128678439124</c:v>
                </c:pt>
                <c:pt idx="9011">
                  <c:v>167.14788778787238</c:v>
                </c:pt>
                <c:pt idx="9012">
                  <c:v>-49.409567925978536</c:v>
                </c:pt>
                <c:pt idx="9013">
                  <c:v>1026.7518548666285</c:v>
                </c:pt>
                <c:pt idx="9014">
                  <c:v>397.43761524703837</c:v>
                </c:pt>
                <c:pt idx="9015">
                  <c:v>-356.85012121831392</c:v>
                </c:pt>
                <c:pt idx="9016">
                  <c:v>458.03237547741742</c:v>
                </c:pt>
                <c:pt idx="9017">
                  <c:v>-322.34419414913555</c:v>
                </c:pt>
                <c:pt idx="9018">
                  <c:v>76.778448683789065</c:v>
                </c:pt>
                <c:pt idx="9019">
                  <c:v>-109.4241285166944</c:v>
                </c:pt>
                <c:pt idx="9020">
                  <c:v>-682.37996286451437</c:v>
                </c:pt>
                <c:pt idx="9021">
                  <c:v>319.55398718948652</c:v>
                </c:pt>
                <c:pt idx="9022">
                  <c:v>-1657.5278316771896</c:v>
                </c:pt>
                <c:pt idx="9023">
                  <c:v>370.41836248202867</c:v>
                </c:pt>
                <c:pt idx="9024">
                  <c:v>105.22941135720566</c:v>
                </c:pt>
                <c:pt idx="9025">
                  <c:v>989.29372388431671</c:v>
                </c:pt>
                <c:pt idx="9026">
                  <c:v>-587.94321038947987</c:v>
                </c:pt>
                <c:pt idx="9027">
                  <c:v>224.66224159959665</c:v>
                </c:pt>
                <c:pt idx="9028">
                  <c:v>-248.31443169173372</c:v>
                </c:pt>
                <c:pt idx="9029">
                  <c:v>-424.11704583191613</c:v>
                </c:pt>
                <c:pt idx="9030">
                  <c:v>-77.30340207744257</c:v>
                </c:pt>
                <c:pt idx="9031">
                  <c:v>-2977.1771272568376</c:v>
                </c:pt>
                <c:pt idx="9032">
                  <c:v>237.9080524311064</c:v>
                </c:pt>
                <c:pt idx="9033">
                  <c:v>-834.80828638890807</c:v>
                </c:pt>
                <c:pt idx="9034">
                  <c:v>148.07315491369991</c:v>
                </c:pt>
                <c:pt idx="9035">
                  <c:v>-216.0525720622436</c:v>
                </c:pt>
                <c:pt idx="9036">
                  <c:v>335.79284367352739</c:v>
                </c:pt>
                <c:pt idx="9037">
                  <c:v>207.19597909660592</c:v>
                </c:pt>
                <c:pt idx="9038">
                  <c:v>428.10568938317556</c:v>
                </c:pt>
                <c:pt idx="9039">
                  <c:v>-261.62222943318193</c:v>
                </c:pt>
                <c:pt idx="9040">
                  <c:v>-1084.5750357929633</c:v>
                </c:pt>
                <c:pt idx="9041">
                  <c:v>-200.97512306533986</c:v>
                </c:pt>
                <c:pt idx="9042">
                  <c:v>252.5273443368111</c:v>
                </c:pt>
                <c:pt idx="9043">
                  <c:v>-2775.8430940049711</c:v>
                </c:pt>
                <c:pt idx="9044">
                  <c:v>-712.8615789031353</c:v>
                </c:pt>
                <c:pt idx="9045">
                  <c:v>421.36193827716806</c:v>
                </c:pt>
                <c:pt idx="9046">
                  <c:v>-301.72079185969369</c:v>
                </c:pt>
                <c:pt idx="9047">
                  <c:v>215.88337836055393</c:v>
                </c:pt>
                <c:pt idx="9048">
                  <c:v>116.98271294433152</c:v>
                </c:pt>
                <c:pt idx="9049">
                  <c:v>-126.31928265534668</c:v>
                </c:pt>
                <c:pt idx="9050">
                  <c:v>-23.655532627397406</c:v>
                </c:pt>
                <c:pt idx="9051">
                  <c:v>-182.12706399787157</c:v>
                </c:pt>
                <c:pt idx="9052">
                  <c:v>485.55785257220305</c:v>
                </c:pt>
                <c:pt idx="9053">
                  <c:v>195.32358632116518</c:v>
                </c:pt>
                <c:pt idx="9054">
                  <c:v>-468.31291419983154</c:v>
                </c:pt>
                <c:pt idx="9055">
                  <c:v>-51.785409728200761</c:v>
                </c:pt>
                <c:pt idx="9056">
                  <c:v>218.4543874596568</c:v>
                </c:pt>
                <c:pt idx="9057">
                  <c:v>606.30385235467611</c:v>
                </c:pt>
                <c:pt idx="9058">
                  <c:v>-1220.9622909882166</c:v>
                </c:pt>
                <c:pt idx="9059">
                  <c:v>-641.92530416961881</c:v>
                </c:pt>
                <c:pt idx="9060">
                  <c:v>438.08637296116626</c:v>
                </c:pt>
                <c:pt idx="9061">
                  <c:v>54.644577708984116</c:v>
                </c:pt>
                <c:pt idx="9062">
                  <c:v>-42.34531342035234</c:v>
                </c:pt>
                <c:pt idx="9063">
                  <c:v>-173.25676760912779</c:v>
                </c:pt>
                <c:pt idx="9064">
                  <c:v>261.29820002380666</c:v>
                </c:pt>
                <c:pt idx="9065">
                  <c:v>244.8031658140078</c:v>
                </c:pt>
                <c:pt idx="9066">
                  <c:v>204.23847550423375</c:v>
                </c:pt>
                <c:pt idx="9067">
                  <c:v>-239.36223731460268</c:v>
                </c:pt>
                <c:pt idx="9068">
                  <c:v>-283.37032583154382</c:v>
                </c:pt>
                <c:pt idx="9069">
                  <c:v>130.13129880560905</c:v>
                </c:pt>
                <c:pt idx="9070">
                  <c:v>-757.57919605284405</c:v>
                </c:pt>
                <c:pt idx="9071">
                  <c:v>-297.79839258801189</c:v>
                </c:pt>
                <c:pt idx="9072">
                  <c:v>693.06740524849988</c:v>
                </c:pt>
                <c:pt idx="9073">
                  <c:v>-26.57549503653928</c:v>
                </c:pt>
                <c:pt idx="9074">
                  <c:v>-1090.4475774457537</c:v>
                </c:pt>
                <c:pt idx="9075">
                  <c:v>-419.48874458312162</c:v>
                </c:pt>
                <c:pt idx="9076">
                  <c:v>228.52762183298796</c:v>
                </c:pt>
                <c:pt idx="9077">
                  <c:v>-33.500824600594569</c:v>
                </c:pt>
                <c:pt idx="9078">
                  <c:v>-316.16421299570356</c:v>
                </c:pt>
                <c:pt idx="9079">
                  <c:v>520.29575175637501</c:v>
                </c:pt>
                <c:pt idx="9080">
                  <c:v>-1487.1093504624291</c:v>
                </c:pt>
                <c:pt idx="9081">
                  <c:v>851.99203928029556</c:v>
                </c:pt>
                <c:pt idx="9082">
                  <c:v>-72.374716604826517</c:v>
                </c:pt>
                <c:pt idx="9083">
                  <c:v>-95.312391940020007</c:v>
                </c:pt>
                <c:pt idx="9084">
                  <c:v>-269.54597440169641</c:v>
                </c:pt>
                <c:pt idx="9085">
                  <c:v>967.72300179491276</c:v>
                </c:pt>
                <c:pt idx="9086">
                  <c:v>-1542.1363419924546</c:v>
                </c:pt>
                <c:pt idx="9087">
                  <c:v>192.86727969365825</c:v>
                </c:pt>
                <c:pt idx="9088">
                  <c:v>283.18991086847109</c:v>
                </c:pt>
                <c:pt idx="9089">
                  <c:v>-44.199658683114649</c:v>
                </c:pt>
                <c:pt idx="9090">
                  <c:v>-176.47857941608663</c:v>
                </c:pt>
                <c:pt idx="9091">
                  <c:v>147.91265404546448</c:v>
                </c:pt>
                <c:pt idx="9092">
                  <c:v>408.92677590990775</c:v>
                </c:pt>
                <c:pt idx="9093">
                  <c:v>-770.58825373365289</c:v>
                </c:pt>
                <c:pt idx="9094">
                  <c:v>-981.98490677769223</c:v>
                </c:pt>
                <c:pt idx="9095">
                  <c:v>-503.70393496170573</c:v>
                </c:pt>
                <c:pt idx="9096">
                  <c:v>633.48088775580436</c:v>
                </c:pt>
                <c:pt idx="9097">
                  <c:v>-194.92343731679603</c:v>
                </c:pt>
                <c:pt idx="9098">
                  <c:v>463.10548893427449</c:v>
                </c:pt>
                <c:pt idx="9099">
                  <c:v>-25.639900432460422</c:v>
                </c:pt>
                <c:pt idx="9100">
                  <c:v>41.598586337551978</c:v>
                </c:pt>
                <c:pt idx="9101">
                  <c:v>387.36630152076668</c:v>
                </c:pt>
                <c:pt idx="9102">
                  <c:v>-19.294189555263301</c:v>
                </c:pt>
                <c:pt idx="9103">
                  <c:v>63.289761393578601</c:v>
                </c:pt>
                <c:pt idx="9104">
                  <c:v>-1009.2327670332015</c:v>
                </c:pt>
                <c:pt idx="9105">
                  <c:v>-133.98251502939638</c:v>
                </c:pt>
                <c:pt idx="9106">
                  <c:v>377.72197555474395</c:v>
                </c:pt>
                <c:pt idx="9107">
                  <c:v>-32.340975308657107</c:v>
                </c:pt>
                <c:pt idx="9108">
                  <c:v>-70.529907057774608</c:v>
                </c:pt>
                <c:pt idx="9109">
                  <c:v>19.443894405623041</c:v>
                </c:pt>
                <c:pt idx="9110">
                  <c:v>-625.61692363021893</c:v>
                </c:pt>
                <c:pt idx="9111">
                  <c:v>-1431.6635959921377</c:v>
                </c:pt>
                <c:pt idx="9112">
                  <c:v>-124.90479035645717</c:v>
                </c:pt>
                <c:pt idx="9113">
                  <c:v>-1181.9883481341717</c:v>
                </c:pt>
                <c:pt idx="9114">
                  <c:v>146.05837677454201</c:v>
                </c:pt>
                <c:pt idx="9115">
                  <c:v>313.79864040402924</c:v>
                </c:pt>
                <c:pt idx="9116">
                  <c:v>-519.24104672018007</c:v>
                </c:pt>
                <c:pt idx="9117">
                  <c:v>127.77622646639406</c:v>
                </c:pt>
                <c:pt idx="9118">
                  <c:v>-276.27683669805242</c:v>
                </c:pt>
                <c:pt idx="9119">
                  <c:v>-88.868446663260386</c:v>
                </c:pt>
                <c:pt idx="9120">
                  <c:v>15.180143680250467</c:v>
                </c:pt>
                <c:pt idx="9121">
                  <c:v>137.21393220372852</c:v>
                </c:pt>
                <c:pt idx="9122">
                  <c:v>178.88302834542606</c:v>
                </c:pt>
                <c:pt idx="9123">
                  <c:v>-3186.7415916965874</c:v>
                </c:pt>
                <c:pt idx="9124">
                  <c:v>-13.279021414857198</c:v>
                </c:pt>
                <c:pt idx="9125">
                  <c:v>235.87436616430819</c:v>
                </c:pt>
                <c:pt idx="9126">
                  <c:v>67.545765115810809</c:v>
                </c:pt>
                <c:pt idx="9127">
                  <c:v>150.66071952459401</c:v>
                </c:pt>
                <c:pt idx="9128">
                  <c:v>-174.194019839264</c:v>
                </c:pt>
                <c:pt idx="9129">
                  <c:v>76.139949942881572</c:v>
                </c:pt>
                <c:pt idx="9130">
                  <c:v>-1329.1263546313269</c:v>
                </c:pt>
                <c:pt idx="9131">
                  <c:v>-345.30452741659519</c:v>
                </c:pt>
                <c:pt idx="9132">
                  <c:v>48.154429513966875</c:v>
                </c:pt>
                <c:pt idx="9133">
                  <c:v>-314.60798435290098</c:v>
                </c:pt>
                <c:pt idx="9134">
                  <c:v>664.55981771755523</c:v>
                </c:pt>
                <c:pt idx="9135">
                  <c:v>-440.82467491375292</c:v>
                </c:pt>
                <c:pt idx="9136">
                  <c:v>4.8938376461912867</c:v>
                </c:pt>
                <c:pt idx="9137">
                  <c:v>1040.4000892390843</c:v>
                </c:pt>
                <c:pt idx="9138">
                  <c:v>16.88901196196457</c:v>
                </c:pt>
                <c:pt idx="9139">
                  <c:v>-251.61454150997315</c:v>
                </c:pt>
                <c:pt idx="9140">
                  <c:v>205.84929829317434</c:v>
                </c:pt>
                <c:pt idx="9141">
                  <c:v>-166.45564510012628</c:v>
                </c:pt>
                <c:pt idx="9142">
                  <c:v>781.50741726092565</c:v>
                </c:pt>
                <c:pt idx="9143">
                  <c:v>471.36145198499321</c:v>
                </c:pt>
                <c:pt idx="9144">
                  <c:v>6.1921190285725061</c:v>
                </c:pt>
                <c:pt idx="9145">
                  <c:v>-392.84764695393233</c:v>
                </c:pt>
                <c:pt idx="9146">
                  <c:v>-446.13187315782579</c:v>
                </c:pt>
                <c:pt idx="9147">
                  <c:v>-411.59109602074068</c:v>
                </c:pt>
                <c:pt idx="9148">
                  <c:v>179.89040843205021</c:v>
                </c:pt>
                <c:pt idx="9149">
                  <c:v>-397.92833641764173</c:v>
                </c:pt>
                <c:pt idx="9150">
                  <c:v>63.513519465090212</c:v>
                </c:pt>
                <c:pt idx="9151">
                  <c:v>959.05745270334228</c:v>
                </c:pt>
                <c:pt idx="9152">
                  <c:v>748.87931328686091</c:v>
                </c:pt>
                <c:pt idx="9153">
                  <c:v>272.88539482751969</c:v>
                </c:pt>
                <c:pt idx="9154">
                  <c:v>-239.00115623907732</c:v>
                </c:pt>
                <c:pt idx="9155">
                  <c:v>-1610.4300884597287</c:v>
                </c:pt>
                <c:pt idx="9156">
                  <c:v>284.44097219534956</c:v>
                </c:pt>
                <c:pt idx="9157">
                  <c:v>-41.46770750767746</c:v>
                </c:pt>
                <c:pt idx="9158">
                  <c:v>-277.31922062672402</c:v>
                </c:pt>
                <c:pt idx="9159">
                  <c:v>-303.34580809557519</c:v>
                </c:pt>
                <c:pt idx="9160">
                  <c:v>-307.06296815377027</c:v>
                </c:pt>
                <c:pt idx="9161">
                  <c:v>193.86951015166392</c:v>
                </c:pt>
                <c:pt idx="9162">
                  <c:v>480.68189628691562</c:v>
                </c:pt>
                <c:pt idx="9163">
                  <c:v>-175.85694630570106</c:v>
                </c:pt>
                <c:pt idx="9164">
                  <c:v>536.30765236923457</c:v>
                </c:pt>
                <c:pt idx="9165">
                  <c:v>554.75786168833247</c:v>
                </c:pt>
                <c:pt idx="9166">
                  <c:v>-1937.150289524541</c:v>
                </c:pt>
                <c:pt idx="9167">
                  <c:v>275.13968282349151</c:v>
                </c:pt>
                <c:pt idx="9168">
                  <c:v>-296.20578967523579</c:v>
                </c:pt>
                <c:pt idx="9169">
                  <c:v>6.3091802783342246</c:v>
                </c:pt>
                <c:pt idx="9170">
                  <c:v>54.064686032593272</c:v>
                </c:pt>
                <c:pt idx="9171">
                  <c:v>98.191746670675002</c:v>
                </c:pt>
                <c:pt idx="9172">
                  <c:v>-4.4177370039781181</c:v>
                </c:pt>
                <c:pt idx="9173">
                  <c:v>120.82174393102605</c:v>
                </c:pt>
                <c:pt idx="9174">
                  <c:v>294.96327616048927</c:v>
                </c:pt>
                <c:pt idx="9175">
                  <c:v>819.6410339807843</c:v>
                </c:pt>
                <c:pt idx="9176">
                  <c:v>-56.844840967484515</c:v>
                </c:pt>
                <c:pt idx="9177">
                  <c:v>-447.25221212172846</c:v>
                </c:pt>
                <c:pt idx="9178">
                  <c:v>-2033.4745601218133</c:v>
                </c:pt>
                <c:pt idx="9179">
                  <c:v>-2158.4792677334244</c:v>
                </c:pt>
                <c:pt idx="9180">
                  <c:v>411.03060944991535</c:v>
                </c:pt>
                <c:pt idx="9181">
                  <c:v>-2696.6125677555983</c:v>
                </c:pt>
                <c:pt idx="9182">
                  <c:v>1421.9855759511283</c:v>
                </c:pt>
                <c:pt idx="9183">
                  <c:v>-114.25321112054667</c:v>
                </c:pt>
                <c:pt idx="9184">
                  <c:v>-488.88855112783494</c:v>
                </c:pt>
                <c:pt idx="9185">
                  <c:v>591.97920859173917</c:v>
                </c:pt>
                <c:pt idx="9186">
                  <c:v>161.90405262845434</c:v>
                </c:pt>
                <c:pt idx="9187">
                  <c:v>139.97560736615935</c:v>
                </c:pt>
                <c:pt idx="9188">
                  <c:v>-62.404336934162529</c:v>
                </c:pt>
                <c:pt idx="9189">
                  <c:v>-230.4497057053004</c:v>
                </c:pt>
                <c:pt idx="9190">
                  <c:v>125.58742520257442</c:v>
                </c:pt>
                <c:pt idx="9191">
                  <c:v>372.90307505462351</c:v>
                </c:pt>
                <c:pt idx="9192">
                  <c:v>362.28886322518156</c:v>
                </c:pt>
                <c:pt idx="9193">
                  <c:v>-401.38354237912472</c:v>
                </c:pt>
                <c:pt idx="9194">
                  <c:v>422.94586152731699</c:v>
                </c:pt>
                <c:pt idx="9195">
                  <c:v>-144.61617777292167</c:v>
                </c:pt>
                <c:pt idx="9196">
                  <c:v>-341.95862205141202</c:v>
                </c:pt>
                <c:pt idx="9197">
                  <c:v>-124.33864444584242</c:v>
                </c:pt>
                <c:pt idx="9198">
                  <c:v>160.37080509109705</c:v>
                </c:pt>
                <c:pt idx="9199">
                  <c:v>-1579.7781600270177</c:v>
                </c:pt>
                <c:pt idx="9200">
                  <c:v>-930.74075281601517</c:v>
                </c:pt>
                <c:pt idx="9201">
                  <c:v>-99.505331820128504</c:v>
                </c:pt>
                <c:pt idx="9202">
                  <c:v>-444.10235174128047</c:v>
                </c:pt>
                <c:pt idx="9203">
                  <c:v>-487.86194906928927</c:v>
                </c:pt>
                <c:pt idx="9204">
                  <c:v>55.964528884308038</c:v>
                </c:pt>
                <c:pt idx="9205">
                  <c:v>-135.30923045744476</c:v>
                </c:pt>
                <c:pt idx="9206">
                  <c:v>367.83626739561919</c:v>
                </c:pt>
                <c:pt idx="9207">
                  <c:v>960.68560445870662</c:v>
                </c:pt>
                <c:pt idx="9208">
                  <c:v>21.642763122316751</c:v>
                </c:pt>
                <c:pt idx="9209">
                  <c:v>-726.77219056288868</c:v>
                </c:pt>
                <c:pt idx="9210">
                  <c:v>95.874550791341107</c:v>
                </c:pt>
                <c:pt idx="9211">
                  <c:v>40.122571115415212</c:v>
                </c:pt>
                <c:pt idx="9212">
                  <c:v>-347.5469402107833</c:v>
                </c:pt>
                <c:pt idx="9213">
                  <c:v>28.129886655721748</c:v>
                </c:pt>
                <c:pt idx="9214">
                  <c:v>-44.517605941387956</c:v>
                </c:pt>
                <c:pt idx="9215">
                  <c:v>1025.6374976275752</c:v>
                </c:pt>
                <c:pt idx="9216">
                  <c:v>-433.20175583977539</c:v>
                </c:pt>
                <c:pt idx="9217">
                  <c:v>392.56956855802105</c:v>
                </c:pt>
                <c:pt idx="9218">
                  <c:v>-12.704484998663446</c:v>
                </c:pt>
                <c:pt idx="9219">
                  <c:v>-455.12957936584098</c:v>
                </c:pt>
                <c:pt idx="9220">
                  <c:v>-798.1111057501239</c:v>
                </c:pt>
                <c:pt idx="9221">
                  <c:v>-1680.1971312632816</c:v>
                </c:pt>
                <c:pt idx="9222">
                  <c:v>-115.83998567166691</c:v>
                </c:pt>
                <c:pt idx="9223">
                  <c:v>-60.879474978240523</c:v>
                </c:pt>
                <c:pt idx="9224">
                  <c:v>258.10001907642732</c:v>
                </c:pt>
                <c:pt idx="9225">
                  <c:v>-335.90151452257351</c:v>
                </c:pt>
                <c:pt idx="9226">
                  <c:v>422.87353145150087</c:v>
                </c:pt>
                <c:pt idx="9227">
                  <c:v>261.32669895389154</c:v>
                </c:pt>
                <c:pt idx="9228">
                  <c:v>263.15408941698479</c:v>
                </c:pt>
                <c:pt idx="9229">
                  <c:v>318.9749504326582</c:v>
                </c:pt>
                <c:pt idx="9230">
                  <c:v>265.98508159339553</c:v>
                </c:pt>
                <c:pt idx="9231">
                  <c:v>-1070.7989079557083</c:v>
                </c:pt>
                <c:pt idx="9232">
                  <c:v>-1382.9493267356543</c:v>
                </c:pt>
                <c:pt idx="9233">
                  <c:v>-381.60882227956381</c:v>
                </c:pt>
                <c:pt idx="9234">
                  <c:v>315.15865031081148</c:v>
                </c:pt>
                <c:pt idx="9235">
                  <c:v>-447.02931805836988</c:v>
                </c:pt>
                <c:pt idx="9236">
                  <c:v>-227.84627575003697</c:v>
                </c:pt>
                <c:pt idx="9237">
                  <c:v>-175.97499054364289</c:v>
                </c:pt>
                <c:pt idx="9238">
                  <c:v>145.79064553073135</c:v>
                </c:pt>
                <c:pt idx="9239">
                  <c:v>-123.75005502848353</c:v>
                </c:pt>
                <c:pt idx="9240">
                  <c:v>-1111.374334714033</c:v>
                </c:pt>
                <c:pt idx="9241">
                  <c:v>-161.697718342602</c:v>
                </c:pt>
                <c:pt idx="9242">
                  <c:v>-970.55297096719687</c:v>
                </c:pt>
                <c:pt idx="9243">
                  <c:v>-203.19570187039699</c:v>
                </c:pt>
                <c:pt idx="9244">
                  <c:v>-6.3716158098111464</c:v>
                </c:pt>
                <c:pt idx="9245">
                  <c:v>32.935371158705721</c:v>
                </c:pt>
                <c:pt idx="9246">
                  <c:v>-688.28939624661689</c:v>
                </c:pt>
                <c:pt idx="9247">
                  <c:v>169.20535305718943</c:v>
                </c:pt>
                <c:pt idx="9248">
                  <c:v>12.651904150919108</c:v>
                </c:pt>
                <c:pt idx="9249">
                  <c:v>115.09744791509593</c:v>
                </c:pt>
                <c:pt idx="9250">
                  <c:v>-714.53357839011005</c:v>
                </c:pt>
                <c:pt idx="9251">
                  <c:v>239.83140250827296</c:v>
                </c:pt>
                <c:pt idx="9252">
                  <c:v>-410.76411282500294</c:v>
                </c:pt>
                <c:pt idx="9253">
                  <c:v>332.70349525495794</c:v>
                </c:pt>
                <c:pt idx="9254">
                  <c:v>210.74651924222121</c:v>
                </c:pt>
                <c:pt idx="9255">
                  <c:v>-246.89049268495774</c:v>
                </c:pt>
                <c:pt idx="9256">
                  <c:v>-756.79917295308178</c:v>
                </c:pt>
                <c:pt idx="9257">
                  <c:v>-31.742034354303996</c:v>
                </c:pt>
                <c:pt idx="9258">
                  <c:v>185.89054577260595</c:v>
                </c:pt>
                <c:pt idx="9259">
                  <c:v>258.99768952118234</c:v>
                </c:pt>
                <c:pt idx="9260">
                  <c:v>219.9388210191712</c:v>
                </c:pt>
                <c:pt idx="9261">
                  <c:v>-14.683559124887381</c:v>
                </c:pt>
                <c:pt idx="9262">
                  <c:v>-1084.8473957135398</c:v>
                </c:pt>
                <c:pt idx="9263">
                  <c:v>-118.20801351029104</c:v>
                </c:pt>
                <c:pt idx="9264">
                  <c:v>592.03613928408276</c:v>
                </c:pt>
                <c:pt idx="9265">
                  <c:v>-644.02852206143598</c:v>
                </c:pt>
                <c:pt idx="9266">
                  <c:v>910.3631469222446</c:v>
                </c:pt>
                <c:pt idx="9267">
                  <c:v>484.01843370496999</c:v>
                </c:pt>
                <c:pt idx="9268">
                  <c:v>147.90415288920076</c:v>
                </c:pt>
                <c:pt idx="9269">
                  <c:v>-416.23943755264304</c:v>
                </c:pt>
                <c:pt idx="9270">
                  <c:v>332.54932149162551</c:v>
                </c:pt>
                <c:pt idx="9271">
                  <c:v>-202.92119232806817</c:v>
                </c:pt>
                <c:pt idx="9272">
                  <c:v>205.61803959193355</c:v>
                </c:pt>
                <c:pt idx="9273">
                  <c:v>146.03618671615118</c:v>
                </c:pt>
                <c:pt idx="9274">
                  <c:v>-564.50021384531919</c:v>
                </c:pt>
                <c:pt idx="9275">
                  <c:v>-902.03096225662307</c:v>
                </c:pt>
                <c:pt idx="9276">
                  <c:v>21.873027562458049</c:v>
                </c:pt>
                <c:pt idx="9277">
                  <c:v>-1240.6530992510684</c:v>
                </c:pt>
                <c:pt idx="9278">
                  <c:v>-532.12817315571601</c:v>
                </c:pt>
                <c:pt idx="9279">
                  <c:v>-1155.6053383324452</c:v>
                </c:pt>
                <c:pt idx="9280">
                  <c:v>32.25117607784432</c:v>
                </c:pt>
                <c:pt idx="9281">
                  <c:v>268.45114663099912</c:v>
                </c:pt>
                <c:pt idx="9282">
                  <c:v>-263.57676814468414</c:v>
                </c:pt>
                <c:pt idx="9283">
                  <c:v>-54.367639091578326</c:v>
                </c:pt>
                <c:pt idx="9284">
                  <c:v>-253.11315717919229</c:v>
                </c:pt>
                <c:pt idx="9285">
                  <c:v>475.07686662841309</c:v>
                </c:pt>
                <c:pt idx="9286">
                  <c:v>-195.83906399411194</c:v>
                </c:pt>
                <c:pt idx="9287">
                  <c:v>160.93579756550594</c:v>
                </c:pt>
                <c:pt idx="9288">
                  <c:v>34.548280333272828</c:v>
                </c:pt>
                <c:pt idx="9289">
                  <c:v>-704.75181257538247</c:v>
                </c:pt>
                <c:pt idx="9290">
                  <c:v>-914.91596430981576</c:v>
                </c:pt>
                <c:pt idx="9291">
                  <c:v>574.80937550578233</c:v>
                </c:pt>
                <c:pt idx="9292">
                  <c:v>-124.2428667655372</c:v>
                </c:pt>
                <c:pt idx="9293">
                  <c:v>-1025.1700486212931</c:v>
                </c:pt>
                <c:pt idx="9294">
                  <c:v>-306.5049695238456</c:v>
                </c:pt>
                <c:pt idx="9295">
                  <c:v>246.59516013718826</c:v>
                </c:pt>
                <c:pt idx="9296">
                  <c:v>-765.98665304954625</c:v>
                </c:pt>
                <c:pt idx="9297">
                  <c:v>-488.04193441788402</c:v>
                </c:pt>
                <c:pt idx="9298">
                  <c:v>231.15658993421789</c:v>
                </c:pt>
                <c:pt idx="9299">
                  <c:v>154.50698684252166</c:v>
                </c:pt>
                <c:pt idx="9300">
                  <c:v>-257.13617417015234</c:v>
                </c:pt>
                <c:pt idx="9301">
                  <c:v>-979.78809830525938</c:v>
                </c:pt>
                <c:pt idx="9302">
                  <c:v>-7.2683994779367822</c:v>
                </c:pt>
                <c:pt idx="9303">
                  <c:v>-709.8192477490004</c:v>
                </c:pt>
                <c:pt idx="9304">
                  <c:v>24.444432506162684</c:v>
                </c:pt>
                <c:pt idx="9305">
                  <c:v>-136.00697119490883</c:v>
                </c:pt>
                <c:pt idx="9306">
                  <c:v>-582.18874513524861</c:v>
                </c:pt>
                <c:pt idx="9307">
                  <c:v>-160.00632183041671</c:v>
                </c:pt>
                <c:pt idx="9308">
                  <c:v>127.01585024837505</c:v>
                </c:pt>
                <c:pt idx="9309">
                  <c:v>3.5294329675864446</c:v>
                </c:pt>
                <c:pt idx="9310">
                  <c:v>-352.83713872982548</c:v>
                </c:pt>
                <c:pt idx="9311">
                  <c:v>1449.3675528706367</c:v>
                </c:pt>
                <c:pt idx="9312">
                  <c:v>-1059.3199843898115</c:v>
                </c:pt>
                <c:pt idx="9313">
                  <c:v>-485.46716947282493</c:v>
                </c:pt>
                <c:pt idx="9314">
                  <c:v>-32.940514480865431</c:v>
                </c:pt>
                <c:pt idx="9315">
                  <c:v>-270.76179322858161</c:v>
                </c:pt>
                <c:pt idx="9316">
                  <c:v>-219.44656916221243</c:v>
                </c:pt>
                <c:pt idx="9317">
                  <c:v>719.46289912729753</c:v>
                </c:pt>
                <c:pt idx="9318">
                  <c:v>-515.66393939397608</c:v>
                </c:pt>
                <c:pt idx="9319">
                  <c:v>501.72045683780448</c:v>
                </c:pt>
                <c:pt idx="9320">
                  <c:v>16.126260131220079</c:v>
                </c:pt>
                <c:pt idx="9321">
                  <c:v>165.92513003547356</c:v>
                </c:pt>
                <c:pt idx="9322">
                  <c:v>-280.48554237283952</c:v>
                </c:pt>
                <c:pt idx="9323">
                  <c:v>-275.50527175612569</c:v>
                </c:pt>
                <c:pt idx="9324">
                  <c:v>-205.46284029388926</c:v>
                </c:pt>
                <c:pt idx="9325">
                  <c:v>-1181.6073947158866</c:v>
                </c:pt>
                <c:pt idx="9326">
                  <c:v>-1708.0595700691852</c:v>
                </c:pt>
                <c:pt idx="9327">
                  <c:v>169.13320878536888</c:v>
                </c:pt>
                <c:pt idx="9328">
                  <c:v>-38.979619396473481</c:v>
                </c:pt>
                <c:pt idx="9329">
                  <c:v>-515.2871446370923</c:v>
                </c:pt>
                <c:pt idx="9330">
                  <c:v>-175.62213403190162</c:v>
                </c:pt>
                <c:pt idx="9331">
                  <c:v>130.96615608081515</c:v>
                </c:pt>
                <c:pt idx="9332">
                  <c:v>212.96396983159616</c:v>
                </c:pt>
                <c:pt idx="9333">
                  <c:v>-311.83880236794744</c:v>
                </c:pt>
                <c:pt idx="9334">
                  <c:v>-1217.2185514045732</c:v>
                </c:pt>
                <c:pt idx="9335">
                  <c:v>-1717.879214456827</c:v>
                </c:pt>
                <c:pt idx="9336">
                  <c:v>-229.80332528810482</c:v>
                </c:pt>
                <c:pt idx="9337">
                  <c:v>-30.238282635522864</c:v>
                </c:pt>
                <c:pt idx="9338">
                  <c:v>362.42841877329784</c:v>
                </c:pt>
                <c:pt idx="9339">
                  <c:v>-1069.3685176840086</c:v>
                </c:pt>
                <c:pt idx="9340">
                  <c:v>-3145.390437746818</c:v>
                </c:pt>
                <c:pt idx="9341">
                  <c:v>259.16465484538668</c:v>
                </c:pt>
                <c:pt idx="9342">
                  <c:v>151.87893765895637</c:v>
                </c:pt>
                <c:pt idx="9343">
                  <c:v>-324.83481461938982</c:v>
                </c:pt>
                <c:pt idx="9344">
                  <c:v>497.02003270399928</c:v>
                </c:pt>
                <c:pt idx="9345">
                  <c:v>234.56285765006692</c:v>
                </c:pt>
                <c:pt idx="9346">
                  <c:v>-256.27162469544987</c:v>
                </c:pt>
                <c:pt idx="9347">
                  <c:v>163.69155073748561</c:v>
                </c:pt>
                <c:pt idx="9348">
                  <c:v>-34.773082098409304</c:v>
                </c:pt>
                <c:pt idx="9349">
                  <c:v>-105.28678822664892</c:v>
                </c:pt>
                <c:pt idx="9350">
                  <c:v>-356.38453542621733</c:v>
                </c:pt>
                <c:pt idx="9351">
                  <c:v>180.74064428568357</c:v>
                </c:pt>
                <c:pt idx="9352">
                  <c:v>-82.469887977169492</c:v>
                </c:pt>
                <c:pt idx="9353">
                  <c:v>298.30071977126113</c:v>
                </c:pt>
                <c:pt idx="9354">
                  <c:v>360.99879259157433</c:v>
                </c:pt>
                <c:pt idx="9355">
                  <c:v>-24.379997905883101</c:v>
                </c:pt>
                <c:pt idx="9356">
                  <c:v>498.47447455671818</c:v>
                </c:pt>
                <c:pt idx="9357">
                  <c:v>-2192.4585543946309</c:v>
                </c:pt>
                <c:pt idx="9358">
                  <c:v>250.57443775251477</c:v>
                </c:pt>
                <c:pt idx="9359">
                  <c:v>-64.827850647550349</c:v>
                </c:pt>
                <c:pt idx="9360">
                  <c:v>174.51545029915974</c:v>
                </c:pt>
                <c:pt idx="9361">
                  <c:v>-156.23487024126734</c:v>
                </c:pt>
                <c:pt idx="9362">
                  <c:v>-206.78671283412837</c:v>
                </c:pt>
                <c:pt idx="9363">
                  <c:v>-210.98805426024956</c:v>
                </c:pt>
                <c:pt idx="9364">
                  <c:v>155.27086631470252</c:v>
                </c:pt>
                <c:pt idx="9365">
                  <c:v>-547.3447174770763</c:v>
                </c:pt>
                <c:pt idx="9366">
                  <c:v>-79.282663663726453</c:v>
                </c:pt>
                <c:pt idx="9367">
                  <c:v>18.469275417628751</c:v>
                </c:pt>
                <c:pt idx="9368">
                  <c:v>85.445139870453431</c:v>
                </c:pt>
                <c:pt idx="9369">
                  <c:v>-291.54760172837382</c:v>
                </c:pt>
                <c:pt idx="9370">
                  <c:v>-60.684262944277407</c:v>
                </c:pt>
                <c:pt idx="9371">
                  <c:v>377.77622478978992</c:v>
                </c:pt>
                <c:pt idx="9372">
                  <c:v>-321.62707624154791</c:v>
                </c:pt>
                <c:pt idx="9373">
                  <c:v>-319.98380330862801</c:v>
                </c:pt>
                <c:pt idx="9374">
                  <c:v>34.573480501194126</c:v>
                </c:pt>
                <c:pt idx="9375">
                  <c:v>33.048449016407176</c:v>
                </c:pt>
                <c:pt idx="9376">
                  <c:v>-1782.1772815374511</c:v>
                </c:pt>
                <c:pt idx="9377">
                  <c:v>-482.68175348505019</c:v>
                </c:pt>
                <c:pt idx="9378">
                  <c:v>-989.15184851875529</c:v>
                </c:pt>
                <c:pt idx="9379">
                  <c:v>313.11399853839202</c:v>
                </c:pt>
                <c:pt idx="9380">
                  <c:v>195.02974925708111</c:v>
                </c:pt>
                <c:pt idx="9381">
                  <c:v>38.25465201755577</c:v>
                </c:pt>
                <c:pt idx="9382">
                  <c:v>-119.1443200701151</c:v>
                </c:pt>
                <c:pt idx="9383">
                  <c:v>-112.15350530765841</c:v>
                </c:pt>
                <c:pt idx="9384">
                  <c:v>220.50707247635944</c:v>
                </c:pt>
                <c:pt idx="9385">
                  <c:v>65.379514697083323</c:v>
                </c:pt>
                <c:pt idx="9386">
                  <c:v>248.42242152175027</c:v>
                </c:pt>
                <c:pt idx="9387">
                  <c:v>268.87325344358305</c:v>
                </c:pt>
                <c:pt idx="9388">
                  <c:v>-2579.3348799763617</c:v>
                </c:pt>
                <c:pt idx="9389">
                  <c:v>-966.06496657139292</c:v>
                </c:pt>
                <c:pt idx="9390">
                  <c:v>149.2240261053189</c:v>
                </c:pt>
                <c:pt idx="9391">
                  <c:v>199.07662160456766</c:v>
                </c:pt>
                <c:pt idx="9392">
                  <c:v>-1838.926539942177</c:v>
                </c:pt>
                <c:pt idx="9393">
                  <c:v>-182.27091321500257</c:v>
                </c:pt>
                <c:pt idx="9394">
                  <c:v>-101.68819643790152</c:v>
                </c:pt>
                <c:pt idx="9395">
                  <c:v>216.36944947877691</c:v>
                </c:pt>
                <c:pt idx="9396">
                  <c:v>153.39414205944763</c:v>
                </c:pt>
                <c:pt idx="9397">
                  <c:v>-294.86573689172565</c:v>
                </c:pt>
                <c:pt idx="9398">
                  <c:v>1584.5020363717283</c:v>
                </c:pt>
                <c:pt idx="9399">
                  <c:v>843.73238161332529</c:v>
                </c:pt>
                <c:pt idx="9400">
                  <c:v>84.207276463745984</c:v>
                </c:pt>
                <c:pt idx="9401">
                  <c:v>302.60149222299196</c:v>
                </c:pt>
                <c:pt idx="9402">
                  <c:v>-46.144335278081371</c:v>
                </c:pt>
                <c:pt idx="9403">
                  <c:v>440.12110325287745</c:v>
                </c:pt>
                <c:pt idx="9404">
                  <c:v>-2081.0739073293903</c:v>
                </c:pt>
                <c:pt idx="9405">
                  <c:v>1923.8005846983237</c:v>
                </c:pt>
                <c:pt idx="9406">
                  <c:v>-242.82754221812002</c:v>
                </c:pt>
                <c:pt idx="9407">
                  <c:v>293.49132610550942</c:v>
                </c:pt>
                <c:pt idx="9408">
                  <c:v>-702.10941096854094</c:v>
                </c:pt>
                <c:pt idx="9409">
                  <c:v>-643.34708866787741</c:v>
                </c:pt>
                <c:pt idx="9410">
                  <c:v>-203.19915870736736</c:v>
                </c:pt>
                <c:pt idx="9411">
                  <c:v>278.38602837317785</c:v>
                </c:pt>
                <c:pt idx="9412">
                  <c:v>-268.03857568049142</c:v>
                </c:pt>
                <c:pt idx="9413">
                  <c:v>723.26093779816279</c:v>
                </c:pt>
                <c:pt idx="9414">
                  <c:v>-39.941879530312008</c:v>
                </c:pt>
                <c:pt idx="9415">
                  <c:v>-2589.6067293467522</c:v>
                </c:pt>
                <c:pt idx="9416">
                  <c:v>136.04487829191726</c:v>
                </c:pt>
                <c:pt idx="9417">
                  <c:v>272.68611873934515</c:v>
                </c:pt>
                <c:pt idx="9418">
                  <c:v>-217.73884786775034</c:v>
                </c:pt>
                <c:pt idx="9419">
                  <c:v>228.79566840337679</c:v>
                </c:pt>
                <c:pt idx="9420">
                  <c:v>148.95065613739166</c:v>
                </c:pt>
                <c:pt idx="9421">
                  <c:v>304.25936838355665</c:v>
                </c:pt>
                <c:pt idx="9422">
                  <c:v>-566.45077949401684</c:v>
                </c:pt>
                <c:pt idx="9423">
                  <c:v>-93.257890951803574</c:v>
                </c:pt>
                <c:pt idx="9424">
                  <c:v>682.00403885202627</c:v>
                </c:pt>
                <c:pt idx="9425">
                  <c:v>-84.502244939667435</c:v>
                </c:pt>
                <c:pt idx="9426">
                  <c:v>85.930552601882937</c:v>
                </c:pt>
                <c:pt idx="9427">
                  <c:v>62.579879520729719</c:v>
                </c:pt>
                <c:pt idx="9428">
                  <c:v>579.23999963147912</c:v>
                </c:pt>
                <c:pt idx="9429">
                  <c:v>-164.40789079431306</c:v>
                </c:pt>
                <c:pt idx="9430">
                  <c:v>63.844696403730495</c:v>
                </c:pt>
                <c:pt idx="9431">
                  <c:v>-2027.2081796552466</c:v>
                </c:pt>
                <c:pt idx="9432">
                  <c:v>-462.17264781680501</c:v>
                </c:pt>
                <c:pt idx="9433">
                  <c:v>1035.0282595707063</c:v>
                </c:pt>
                <c:pt idx="9434">
                  <c:v>-316.6457640027171</c:v>
                </c:pt>
                <c:pt idx="9435">
                  <c:v>-26.798711365908503</c:v>
                </c:pt>
                <c:pt idx="9436">
                  <c:v>-876.24043752825401</c:v>
                </c:pt>
                <c:pt idx="9437">
                  <c:v>-176.41003132782589</c:v>
                </c:pt>
                <c:pt idx="9438">
                  <c:v>-264.48898545012753</c:v>
                </c:pt>
                <c:pt idx="9439">
                  <c:v>38.488380234113947</c:v>
                </c:pt>
                <c:pt idx="9440">
                  <c:v>155.42515096535931</c:v>
                </c:pt>
                <c:pt idx="9441">
                  <c:v>1851.4936766961609</c:v>
                </c:pt>
                <c:pt idx="9442">
                  <c:v>168.98789205899789</c:v>
                </c:pt>
                <c:pt idx="9443">
                  <c:v>17.145930344355293</c:v>
                </c:pt>
                <c:pt idx="9444">
                  <c:v>-82.95820094379269</c:v>
                </c:pt>
                <c:pt idx="9445">
                  <c:v>-69.16685673472216</c:v>
                </c:pt>
                <c:pt idx="9446">
                  <c:v>1213.7320218705718</c:v>
                </c:pt>
                <c:pt idx="9447">
                  <c:v>-732.72620118017903</c:v>
                </c:pt>
                <c:pt idx="9448">
                  <c:v>-192.97318057868779</c:v>
                </c:pt>
                <c:pt idx="9449">
                  <c:v>13.850162714396902</c:v>
                </c:pt>
                <c:pt idx="9450">
                  <c:v>-246.90363794737482</c:v>
                </c:pt>
                <c:pt idx="9451">
                  <c:v>166.53705943257319</c:v>
                </c:pt>
                <c:pt idx="9452">
                  <c:v>-627.2713416396748</c:v>
                </c:pt>
                <c:pt idx="9453">
                  <c:v>-208.76365234173625</c:v>
                </c:pt>
                <c:pt idx="9454">
                  <c:v>-192.86847971128464</c:v>
                </c:pt>
                <c:pt idx="9455">
                  <c:v>84.572128875552607</c:v>
                </c:pt>
                <c:pt idx="9456">
                  <c:v>213.31913642375162</c:v>
                </c:pt>
                <c:pt idx="9457">
                  <c:v>-383.46291297494554</c:v>
                </c:pt>
                <c:pt idx="9458">
                  <c:v>-1040.214306865294</c:v>
                </c:pt>
                <c:pt idx="9459">
                  <c:v>120.10471001324458</c:v>
                </c:pt>
                <c:pt idx="9460">
                  <c:v>1124.8363718209973</c:v>
                </c:pt>
                <c:pt idx="9461">
                  <c:v>-65.84886996608293</c:v>
                </c:pt>
                <c:pt idx="9462">
                  <c:v>385.24249469618758</c:v>
                </c:pt>
                <c:pt idx="9463">
                  <c:v>-1324.5117585218568</c:v>
                </c:pt>
                <c:pt idx="9464">
                  <c:v>-818.20832242364941</c:v>
                </c:pt>
                <c:pt idx="9465">
                  <c:v>-119.20259240116286</c:v>
                </c:pt>
                <c:pt idx="9466">
                  <c:v>-140.3448853704308</c:v>
                </c:pt>
                <c:pt idx="9467">
                  <c:v>-424.99150697603113</c:v>
                </c:pt>
                <c:pt idx="9468">
                  <c:v>-402.44525365423453</c:v>
                </c:pt>
                <c:pt idx="9469">
                  <c:v>300.09834185888121</c:v>
                </c:pt>
                <c:pt idx="9470">
                  <c:v>228.45406011903788</c:v>
                </c:pt>
                <c:pt idx="9471">
                  <c:v>-407.35009950598669</c:v>
                </c:pt>
                <c:pt idx="9472">
                  <c:v>471.77837698021671</c:v>
                </c:pt>
                <c:pt idx="9473">
                  <c:v>-487.29015377588621</c:v>
                </c:pt>
                <c:pt idx="9474">
                  <c:v>-360.24526283644434</c:v>
                </c:pt>
                <c:pt idx="9475">
                  <c:v>-1180.7927146021934</c:v>
                </c:pt>
                <c:pt idx="9476">
                  <c:v>2311.623969998936</c:v>
                </c:pt>
                <c:pt idx="9477">
                  <c:v>490.25303507554781</c:v>
                </c:pt>
                <c:pt idx="9478">
                  <c:v>-153.15233215838362</c:v>
                </c:pt>
                <c:pt idx="9479">
                  <c:v>51.67421294845758</c:v>
                </c:pt>
                <c:pt idx="9480">
                  <c:v>-258.68148090891737</c:v>
                </c:pt>
                <c:pt idx="9481">
                  <c:v>-652.26007165526971</c:v>
                </c:pt>
                <c:pt idx="9482">
                  <c:v>-1631.2732234661644</c:v>
                </c:pt>
                <c:pt idx="9483">
                  <c:v>-524.97402440199903</c:v>
                </c:pt>
                <c:pt idx="9484">
                  <c:v>-213.66175393396418</c:v>
                </c:pt>
                <c:pt idx="9485">
                  <c:v>999.39963263356003</c:v>
                </c:pt>
                <c:pt idx="9486">
                  <c:v>-420.00776430555084</c:v>
                </c:pt>
                <c:pt idx="9487">
                  <c:v>225.58732680359799</c:v>
                </c:pt>
                <c:pt idx="9488">
                  <c:v>20.822474988070326</c:v>
                </c:pt>
                <c:pt idx="9489">
                  <c:v>236.94984368257815</c:v>
                </c:pt>
                <c:pt idx="9490">
                  <c:v>-2096.2498959681297</c:v>
                </c:pt>
                <c:pt idx="9491">
                  <c:v>-129.94596688244405</c:v>
                </c:pt>
                <c:pt idx="9492">
                  <c:v>-464.92973688569373</c:v>
                </c:pt>
                <c:pt idx="9493">
                  <c:v>2.2210499788805009</c:v>
                </c:pt>
                <c:pt idx="9494">
                  <c:v>621.80565130533728</c:v>
                </c:pt>
                <c:pt idx="9495">
                  <c:v>-301.13226971515269</c:v>
                </c:pt>
                <c:pt idx="9496">
                  <c:v>-1626.7413197774724</c:v>
                </c:pt>
                <c:pt idx="9497">
                  <c:v>-725.08009630675451</c:v>
                </c:pt>
                <c:pt idx="9498">
                  <c:v>-542.96705733713748</c:v>
                </c:pt>
                <c:pt idx="9499">
                  <c:v>-21.181230241726098</c:v>
                </c:pt>
                <c:pt idx="9500">
                  <c:v>-508.15614298368405</c:v>
                </c:pt>
                <c:pt idx="9501">
                  <c:v>-1574.5332743312454</c:v>
                </c:pt>
                <c:pt idx="9502">
                  <c:v>-114.35774330743209</c:v>
                </c:pt>
                <c:pt idx="9503">
                  <c:v>-182.21354848435408</c:v>
                </c:pt>
                <c:pt idx="9504">
                  <c:v>1008.1834591877696</c:v>
                </c:pt>
                <c:pt idx="9505">
                  <c:v>390.0717142517376</c:v>
                </c:pt>
                <c:pt idx="9506">
                  <c:v>374.18920770523073</c:v>
                </c:pt>
                <c:pt idx="9507">
                  <c:v>279.25880550038164</c:v>
                </c:pt>
                <c:pt idx="9508">
                  <c:v>319.93277781132338</c:v>
                </c:pt>
                <c:pt idx="9509">
                  <c:v>283.83886532621591</c:v>
                </c:pt>
                <c:pt idx="9510">
                  <c:v>609.60684755847797</c:v>
                </c:pt>
                <c:pt idx="9511">
                  <c:v>-642.69857547466609</c:v>
                </c:pt>
                <c:pt idx="9512">
                  <c:v>530.85617163200459</c:v>
                </c:pt>
                <c:pt idx="9513">
                  <c:v>-322.82004344729512</c:v>
                </c:pt>
                <c:pt idx="9514">
                  <c:v>1545.3419775152818</c:v>
                </c:pt>
                <c:pt idx="9515">
                  <c:v>-244.91524640461103</c:v>
                </c:pt>
                <c:pt idx="9516">
                  <c:v>129.69118164146266</c:v>
                </c:pt>
                <c:pt idx="9517">
                  <c:v>271.21962440693642</c:v>
                </c:pt>
                <c:pt idx="9518">
                  <c:v>849.16668493282191</c:v>
                </c:pt>
                <c:pt idx="9519">
                  <c:v>-1302.4343420935461</c:v>
                </c:pt>
                <c:pt idx="9520">
                  <c:v>-39.583747385103607</c:v>
                </c:pt>
                <c:pt idx="9521">
                  <c:v>-1146.9462860801177</c:v>
                </c:pt>
                <c:pt idx="9522">
                  <c:v>-287.90187329394894</c:v>
                </c:pt>
                <c:pt idx="9523">
                  <c:v>777.30013589885903</c:v>
                </c:pt>
                <c:pt idx="9524">
                  <c:v>541.5693762763035</c:v>
                </c:pt>
                <c:pt idx="9525">
                  <c:v>-26.852276965274086</c:v>
                </c:pt>
                <c:pt idx="9526">
                  <c:v>-2086.3454403329474</c:v>
                </c:pt>
                <c:pt idx="9527">
                  <c:v>-613.26248963964372</c:v>
                </c:pt>
                <c:pt idx="9528">
                  <c:v>-51.467260959464738</c:v>
                </c:pt>
                <c:pt idx="9529">
                  <c:v>-301.1536717941608</c:v>
                </c:pt>
                <c:pt idx="9530">
                  <c:v>296.28349464136886</c:v>
                </c:pt>
                <c:pt idx="9531">
                  <c:v>-110.39243789199577</c:v>
                </c:pt>
                <c:pt idx="9532">
                  <c:v>117.91621712797837</c:v>
                </c:pt>
                <c:pt idx="9533">
                  <c:v>35.430343268799788</c:v>
                </c:pt>
                <c:pt idx="9534">
                  <c:v>183.00059305179332</c:v>
                </c:pt>
                <c:pt idx="9535">
                  <c:v>-258.36474201871931</c:v>
                </c:pt>
                <c:pt idx="9536">
                  <c:v>-118.08675323921079</c:v>
                </c:pt>
                <c:pt idx="9537">
                  <c:v>607.34595049579275</c:v>
                </c:pt>
                <c:pt idx="9538">
                  <c:v>143.09433614965451</c:v>
                </c:pt>
                <c:pt idx="9539">
                  <c:v>-1737.7912186987949</c:v>
                </c:pt>
                <c:pt idx="9540">
                  <c:v>-164.59145503207401</c:v>
                </c:pt>
                <c:pt idx="9541">
                  <c:v>-144.42116453556855</c:v>
                </c:pt>
                <c:pt idx="9542">
                  <c:v>42.744118930680656</c:v>
                </c:pt>
                <c:pt idx="9543">
                  <c:v>-650.17823585063661</c:v>
                </c:pt>
                <c:pt idx="9544">
                  <c:v>32.5153823925084</c:v>
                </c:pt>
                <c:pt idx="9545">
                  <c:v>-109.18137017172921</c:v>
                </c:pt>
                <c:pt idx="9546">
                  <c:v>-164.65411845334256</c:v>
                </c:pt>
                <c:pt idx="9547">
                  <c:v>-1209.9261444360918</c:v>
                </c:pt>
                <c:pt idx="9548">
                  <c:v>-109.26981353526821</c:v>
                </c:pt>
                <c:pt idx="9549">
                  <c:v>-134.9778452621922</c:v>
                </c:pt>
                <c:pt idx="9550">
                  <c:v>-2014.5224164274568</c:v>
                </c:pt>
                <c:pt idx="9551">
                  <c:v>-358.58163301054765</c:v>
                </c:pt>
                <c:pt idx="9552">
                  <c:v>-986.27461112276433</c:v>
                </c:pt>
                <c:pt idx="9553">
                  <c:v>222.21696062529031</c:v>
                </c:pt>
                <c:pt idx="9554">
                  <c:v>-157.41337873124849</c:v>
                </c:pt>
                <c:pt idx="9555">
                  <c:v>-427.57463900347739</c:v>
                </c:pt>
                <c:pt idx="9556">
                  <c:v>13.871853461253068</c:v>
                </c:pt>
                <c:pt idx="9557">
                  <c:v>-240.76777139098203</c:v>
                </c:pt>
                <c:pt idx="9558">
                  <c:v>-88.432682591482262</c:v>
                </c:pt>
                <c:pt idx="9559">
                  <c:v>-377.02339504489237</c:v>
                </c:pt>
                <c:pt idx="9560">
                  <c:v>96.419868914515973</c:v>
                </c:pt>
                <c:pt idx="9561">
                  <c:v>167.61668420420051</c:v>
                </c:pt>
                <c:pt idx="9562">
                  <c:v>147.05537417280857</c:v>
                </c:pt>
                <c:pt idx="9563">
                  <c:v>-84.446324583385376</c:v>
                </c:pt>
                <c:pt idx="9564">
                  <c:v>-177.39734714120982</c:v>
                </c:pt>
                <c:pt idx="9565">
                  <c:v>-110.62778659677178</c:v>
                </c:pt>
                <c:pt idx="9566">
                  <c:v>-38.500155324086109</c:v>
                </c:pt>
                <c:pt idx="9567">
                  <c:v>-231.1154721952048</c:v>
                </c:pt>
                <c:pt idx="9568">
                  <c:v>121.45586540200588</c:v>
                </c:pt>
                <c:pt idx="9569">
                  <c:v>-490.78013441417897</c:v>
                </c:pt>
                <c:pt idx="9570">
                  <c:v>-212.6235418113597</c:v>
                </c:pt>
                <c:pt idx="9571">
                  <c:v>-371.41225345495786</c:v>
                </c:pt>
                <c:pt idx="9572">
                  <c:v>-312.45387366968589</c:v>
                </c:pt>
                <c:pt idx="9573">
                  <c:v>-110.11200950015905</c:v>
                </c:pt>
                <c:pt idx="9574">
                  <c:v>797.23878751220582</c:v>
                </c:pt>
                <c:pt idx="9575">
                  <c:v>356.79099357434711</c:v>
                </c:pt>
                <c:pt idx="9576">
                  <c:v>-333.46655300452676</c:v>
                </c:pt>
                <c:pt idx="9577">
                  <c:v>1086.7799811504285</c:v>
                </c:pt>
                <c:pt idx="9578">
                  <c:v>-292.66298812851414</c:v>
                </c:pt>
                <c:pt idx="9579">
                  <c:v>253.19827958451856</c:v>
                </c:pt>
                <c:pt idx="9580">
                  <c:v>333.06816992913969</c:v>
                </c:pt>
                <c:pt idx="9581">
                  <c:v>170.05815170249753</c:v>
                </c:pt>
                <c:pt idx="9582">
                  <c:v>231.93832955634821</c:v>
                </c:pt>
                <c:pt idx="9583">
                  <c:v>-369.74851093602047</c:v>
                </c:pt>
                <c:pt idx="9584">
                  <c:v>521.09218596412688</c:v>
                </c:pt>
                <c:pt idx="9585">
                  <c:v>-176.86210969583243</c:v>
                </c:pt>
                <c:pt idx="9586">
                  <c:v>-134.53588261649293</c:v>
                </c:pt>
                <c:pt idx="9587">
                  <c:v>128.32038139051087</c:v>
                </c:pt>
                <c:pt idx="9588">
                  <c:v>-1181.1687906838906</c:v>
                </c:pt>
                <c:pt idx="9589">
                  <c:v>-248.31196687806528</c:v>
                </c:pt>
                <c:pt idx="9590">
                  <c:v>82.001809241417959</c:v>
                </c:pt>
                <c:pt idx="9591">
                  <c:v>-3.2642643683077495</c:v>
                </c:pt>
                <c:pt idx="9592">
                  <c:v>-650.84598634686654</c:v>
                </c:pt>
                <c:pt idx="9593">
                  <c:v>-134.60681036587494</c:v>
                </c:pt>
                <c:pt idx="9594">
                  <c:v>65.657914267553451</c:v>
                </c:pt>
                <c:pt idx="9595">
                  <c:v>218.81972372695452</c:v>
                </c:pt>
                <c:pt idx="9596">
                  <c:v>439.37619874510483</c:v>
                </c:pt>
                <c:pt idx="9597">
                  <c:v>-522.62886467496764</c:v>
                </c:pt>
                <c:pt idx="9598">
                  <c:v>-536.46053977989959</c:v>
                </c:pt>
                <c:pt idx="9599">
                  <c:v>-26.170072320869394</c:v>
                </c:pt>
                <c:pt idx="9600">
                  <c:v>-251.19300331083423</c:v>
                </c:pt>
                <c:pt idx="9601">
                  <c:v>-1277.0626668847199</c:v>
                </c:pt>
                <c:pt idx="9602">
                  <c:v>-680.22500352040697</c:v>
                </c:pt>
                <c:pt idx="9603">
                  <c:v>-628.50900158554418</c:v>
                </c:pt>
                <c:pt idx="9604">
                  <c:v>-45.694279850716839</c:v>
                </c:pt>
                <c:pt idx="9605">
                  <c:v>583.80508706343312</c:v>
                </c:pt>
                <c:pt idx="9606">
                  <c:v>162.8875331767963</c:v>
                </c:pt>
                <c:pt idx="9607">
                  <c:v>96.828991383119273</c:v>
                </c:pt>
                <c:pt idx="9608">
                  <c:v>158.82495690085102</c:v>
                </c:pt>
                <c:pt idx="9609">
                  <c:v>230.04027160215924</c:v>
                </c:pt>
                <c:pt idx="9610">
                  <c:v>-474.17905977935652</c:v>
                </c:pt>
                <c:pt idx="9611">
                  <c:v>-523.68722623337169</c:v>
                </c:pt>
                <c:pt idx="9612">
                  <c:v>-935.1460213690475</c:v>
                </c:pt>
                <c:pt idx="9613">
                  <c:v>-140.39443058706138</c:v>
                </c:pt>
                <c:pt idx="9614">
                  <c:v>71.149878568781105</c:v>
                </c:pt>
                <c:pt idx="9615">
                  <c:v>53.776488532784242</c:v>
                </c:pt>
                <c:pt idx="9616">
                  <c:v>273.8043040942091</c:v>
                </c:pt>
                <c:pt idx="9617">
                  <c:v>-70.460015063719652</c:v>
                </c:pt>
                <c:pt idx="9618">
                  <c:v>-76.238123716155087</c:v>
                </c:pt>
                <c:pt idx="9619">
                  <c:v>200.43700650412848</c:v>
                </c:pt>
                <c:pt idx="9620">
                  <c:v>-16.021796446064229</c:v>
                </c:pt>
                <c:pt idx="9621">
                  <c:v>202.49737629220749</c:v>
                </c:pt>
                <c:pt idx="9622">
                  <c:v>224.85900020640042</c:v>
                </c:pt>
                <c:pt idx="9623">
                  <c:v>419.84078730036049</c:v>
                </c:pt>
                <c:pt idx="9624">
                  <c:v>232.91617595135926</c:v>
                </c:pt>
                <c:pt idx="9625">
                  <c:v>1607.646676078255</c:v>
                </c:pt>
                <c:pt idx="9626">
                  <c:v>576.89760406459118</c:v>
                </c:pt>
                <c:pt idx="9627">
                  <c:v>101.6039485581839</c:v>
                </c:pt>
                <c:pt idx="9628">
                  <c:v>-1722.7537724886079</c:v>
                </c:pt>
                <c:pt idx="9629">
                  <c:v>-527.33995189863754</c:v>
                </c:pt>
                <c:pt idx="9630">
                  <c:v>-352.78349525359067</c:v>
                </c:pt>
                <c:pt idx="9631">
                  <c:v>680.51046587356257</c:v>
                </c:pt>
                <c:pt idx="9632">
                  <c:v>78.5790662515451</c:v>
                </c:pt>
                <c:pt idx="9633">
                  <c:v>-52.797293576987613</c:v>
                </c:pt>
                <c:pt idx="9634">
                  <c:v>170.61783092136011</c:v>
                </c:pt>
                <c:pt idx="9635">
                  <c:v>-255.87791437649139</c:v>
                </c:pt>
                <c:pt idx="9636">
                  <c:v>916.34565374373449</c:v>
                </c:pt>
                <c:pt idx="9637">
                  <c:v>310.38368239869442</c:v>
                </c:pt>
                <c:pt idx="9638">
                  <c:v>204.63464994091441</c:v>
                </c:pt>
                <c:pt idx="9639">
                  <c:v>875.66765586917347</c:v>
                </c:pt>
                <c:pt idx="9640">
                  <c:v>-0.49761834126502436</c:v>
                </c:pt>
                <c:pt idx="9641">
                  <c:v>-486.95041589865741</c:v>
                </c:pt>
                <c:pt idx="9642">
                  <c:v>136.29911369463764</c:v>
                </c:pt>
                <c:pt idx="9643">
                  <c:v>-603.24273045620021</c:v>
                </c:pt>
                <c:pt idx="9644">
                  <c:v>-651.07790609747963</c:v>
                </c:pt>
                <c:pt idx="9645">
                  <c:v>447.46517284352944</c:v>
                </c:pt>
                <c:pt idx="9646">
                  <c:v>-50.58854212063693</c:v>
                </c:pt>
                <c:pt idx="9647">
                  <c:v>-68.21537865924256</c:v>
                </c:pt>
                <c:pt idx="9648">
                  <c:v>164.39985688908473</c:v>
                </c:pt>
                <c:pt idx="9649">
                  <c:v>146.5711936092539</c:v>
                </c:pt>
                <c:pt idx="9650">
                  <c:v>228.0983975106501</c:v>
                </c:pt>
                <c:pt idx="9651">
                  <c:v>145.87029025122479</c:v>
                </c:pt>
                <c:pt idx="9652">
                  <c:v>262.01014851312004</c:v>
                </c:pt>
                <c:pt idx="9653">
                  <c:v>25.867723049131428</c:v>
                </c:pt>
                <c:pt idx="9654">
                  <c:v>-196.17690483220326</c:v>
                </c:pt>
                <c:pt idx="9655">
                  <c:v>628.32816020521932</c:v>
                </c:pt>
                <c:pt idx="9656">
                  <c:v>504.92446662536668</c:v>
                </c:pt>
                <c:pt idx="9657">
                  <c:v>-167.15932668992946</c:v>
                </c:pt>
                <c:pt idx="9658">
                  <c:v>-932.54090872782695</c:v>
                </c:pt>
                <c:pt idx="9659">
                  <c:v>-1160.2219851529517</c:v>
                </c:pt>
                <c:pt idx="9660">
                  <c:v>141.68409024739208</c:v>
                </c:pt>
                <c:pt idx="9661">
                  <c:v>-2203.465514595297</c:v>
                </c:pt>
                <c:pt idx="9662">
                  <c:v>285.96470642323652</c:v>
                </c:pt>
                <c:pt idx="9663">
                  <c:v>-129.59307536488541</c:v>
                </c:pt>
                <c:pt idx="9664">
                  <c:v>-559.82533479767926</c:v>
                </c:pt>
                <c:pt idx="9665">
                  <c:v>-589.52728509954113</c:v>
                </c:pt>
                <c:pt idx="9666">
                  <c:v>-864.25468618509785</c:v>
                </c:pt>
                <c:pt idx="9667">
                  <c:v>-1198.5085364538938</c:v>
                </c:pt>
                <c:pt idx="9668">
                  <c:v>-738.22518065608961</c:v>
                </c:pt>
                <c:pt idx="9669">
                  <c:v>359.46100482542022</c:v>
                </c:pt>
                <c:pt idx="9670">
                  <c:v>261.60419506307881</c:v>
                </c:pt>
                <c:pt idx="9671">
                  <c:v>255.50758973087159</c:v>
                </c:pt>
                <c:pt idx="9672">
                  <c:v>-877.42766908275189</c:v>
                </c:pt>
                <c:pt idx="9673">
                  <c:v>-81.60836748289239</c:v>
                </c:pt>
                <c:pt idx="9674">
                  <c:v>-772.13455947073794</c:v>
                </c:pt>
                <c:pt idx="9675">
                  <c:v>-160.30388709636009</c:v>
                </c:pt>
                <c:pt idx="9676">
                  <c:v>420.48861994647359</c:v>
                </c:pt>
                <c:pt idx="9677">
                  <c:v>596.38663312006315</c:v>
                </c:pt>
                <c:pt idx="9678">
                  <c:v>-536.48354248989176</c:v>
                </c:pt>
                <c:pt idx="9679">
                  <c:v>1104.9090557707664</c:v>
                </c:pt>
                <c:pt idx="9680">
                  <c:v>-481.34088247165755</c:v>
                </c:pt>
                <c:pt idx="9681">
                  <c:v>-727.17593841948633</c:v>
                </c:pt>
                <c:pt idx="9682">
                  <c:v>-1078.2466897767902</c:v>
                </c:pt>
                <c:pt idx="9683">
                  <c:v>130.74462912357217</c:v>
                </c:pt>
                <c:pt idx="9684">
                  <c:v>-40.774327283096795</c:v>
                </c:pt>
                <c:pt idx="9685">
                  <c:v>223.96027569607509</c:v>
                </c:pt>
                <c:pt idx="9686">
                  <c:v>-148.93917012531801</c:v>
                </c:pt>
                <c:pt idx="9687">
                  <c:v>71.046435485634902</c:v>
                </c:pt>
                <c:pt idx="9688">
                  <c:v>-19.602007251122131</c:v>
                </c:pt>
                <c:pt idx="9689">
                  <c:v>203.38262492167883</c:v>
                </c:pt>
                <c:pt idx="9690">
                  <c:v>367.92720302593398</c:v>
                </c:pt>
                <c:pt idx="9691">
                  <c:v>417.91943944207128</c:v>
                </c:pt>
                <c:pt idx="9692">
                  <c:v>180.24273485414483</c:v>
                </c:pt>
                <c:pt idx="9693">
                  <c:v>-315.1157865543405</c:v>
                </c:pt>
                <c:pt idx="9694">
                  <c:v>186.55933836263625</c:v>
                </c:pt>
                <c:pt idx="9695">
                  <c:v>-7.7319186652575809</c:v>
                </c:pt>
                <c:pt idx="9696">
                  <c:v>-55.83327442434404</c:v>
                </c:pt>
                <c:pt idx="9697">
                  <c:v>59.20963960686413</c:v>
                </c:pt>
                <c:pt idx="9698">
                  <c:v>831.45584859585051</c:v>
                </c:pt>
                <c:pt idx="9699">
                  <c:v>360.38590581919448</c:v>
                </c:pt>
                <c:pt idx="9700">
                  <c:v>161.03740179843203</c:v>
                </c:pt>
                <c:pt idx="9701">
                  <c:v>-123.31573525776196</c:v>
                </c:pt>
                <c:pt idx="9702">
                  <c:v>307.8625761012554</c:v>
                </c:pt>
                <c:pt idx="9703">
                  <c:v>586.41860391920409</c:v>
                </c:pt>
                <c:pt idx="9704">
                  <c:v>147.83645299787781</c:v>
                </c:pt>
                <c:pt idx="9705">
                  <c:v>-2232.1049483764727</c:v>
                </c:pt>
                <c:pt idx="9706">
                  <c:v>-234.77008015163165</c:v>
                </c:pt>
                <c:pt idx="9707">
                  <c:v>-711.64871252803619</c:v>
                </c:pt>
                <c:pt idx="9708">
                  <c:v>107.0739773827363</c:v>
                </c:pt>
                <c:pt idx="9709">
                  <c:v>1322.8608971376639</c:v>
                </c:pt>
                <c:pt idx="9710">
                  <c:v>-861.51580317355433</c:v>
                </c:pt>
                <c:pt idx="9711">
                  <c:v>-167.927070059372</c:v>
                </c:pt>
                <c:pt idx="9712">
                  <c:v>-388.30521286426028</c:v>
                </c:pt>
                <c:pt idx="9713">
                  <c:v>-1214.7266882214312</c:v>
                </c:pt>
                <c:pt idx="9714">
                  <c:v>650.02805049490348</c:v>
                </c:pt>
                <c:pt idx="9715">
                  <c:v>-182.06808138249426</c:v>
                </c:pt>
                <c:pt idx="9716">
                  <c:v>-105.06956269671252</c:v>
                </c:pt>
                <c:pt idx="9717">
                  <c:v>548.48565147383442</c:v>
                </c:pt>
                <c:pt idx="9718">
                  <c:v>299.86831820388591</c:v>
                </c:pt>
                <c:pt idx="9719">
                  <c:v>-117.91428156979782</c:v>
                </c:pt>
                <c:pt idx="9720">
                  <c:v>17.97404439939487</c:v>
                </c:pt>
                <c:pt idx="9721">
                  <c:v>104.16958741514111</c:v>
                </c:pt>
                <c:pt idx="9722">
                  <c:v>20.060700829485313</c:v>
                </c:pt>
                <c:pt idx="9723">
                  <c:v>632.85028653326071</c:v>
                </c:pt>
                <c:pt idx="9724">
                  <c:v>-105.46448126689234</c:v>
                </c:pt>
                <c:pt idx="9725">
                  <c:v>-217.12702089131994</c:v>
                </c:pt>
                <c:pt idx="9726">
                  <c:v>-140.25259034968849</c:v>
                </c:pt>
                <c:pt idx="9727">
                  <c:v>67.220266106438316</c:v>
                </c:pt>
                <c:pt idx="9728">
                  <c:v>-1203.0827645191139</c:v>
                </c:pt>
                <c:pt idx="9729">
                  <c:v>199.33256916253117</c:v>
                </c:pt>
                <c:pt idx="9730">
                  <c:v>19.824005820979664</c:v>
                </c:pt>
                <c:pt idx="9731">
                  <c:v>-408.59078872785335</c:v>
                </c:pt>
                <c:pt idx="9732">
                  <c:v>-922.80057773268436</c:v>
                </c:pt>
                <c:pt idx="9733">
                  <c:v>359.36689724030873</c:v>
                </c:pt>
                <c:pt idx="9734">
                  <c:v>-11.794537874442312</c:v>
                </c:pt>
                <c:pt idx="9735">
                  <c:v>167.8031549311163</c:v>
                </c:pt>
                <c:pt idx="9736">
                  <c:v>-1685.538971772474</c:v>
                </c:pt>
                <c:pt idx="9737">
                  <c:v>512.42721822630028</c:v>
                </c:pt>
                <c:pt idx="9738">
                  <c:v>186.41496534402938</c:v>
                </c:pt>
                <c:pt idx="9739">
                  <c:v>-607.58352182346835</c:v>
                </c:pt>
                <c:pt idx="9740">
                  <c:v>485.447763566817</c:v>
                </c:pt>
                <c:pt idx="9741">
                  <c:v>125.97255121859678</c:v>
                </c:pt>
                <c:pt idx="9742">
                  <c:v>-636.10029760644943</c:v>
                </c:pt>
                <c:pt idx="9743">
                  <c:v>-388.1829485764847</c:v>
                </c:pt>
                <c:pt idx="9744">
                  <c:v>427.28532739167849</c:v>
                </c:pt>
                <c:pt idx="9745">
                  <c:v>116.27361428065683</c:v>
                </c:pt>
                <c:pt idx="9746">
                  <c:v>271.15641963772782</c:v>
                </c:pt>
                <c:pt idx="9747">
                  <c:v>-76.607717394014571</c:v>
                </c:pt>
                <c:pt idx="9748">
                  <c:v>-672.17369805439944</c:v>
                </c:pt>
                <c:pt idx="9749">
                  <c:v>-382.22666206885265</c:v>
                </c:pt>
                <c:pt idx="9750">
                  <c:v>754.9393471719352</c:v>
                </c:pt>
                <c:pt idx="9751">
                  <c:v>478.25404634857318</c:v>
                </c:pt>
                <c:pt idx="9752">
                  <c:v>123.70848451540178</c:v>
                </c:pt>
                <c:pt idx="9753">
                  <c:v>-249.23630887808372</c:v>
                </c:pt>
                <c:pt idx="9754">
                  <c:v>182.48071817365781</c:v>
                </c:pt>
                <c:pt idx="9755">
                  <c:v>741.95137296144389</c:v>
                </c:pt>
                <c:pt idx="9756">
                  <c:v>261.97531074739663</c:v>
                </c:pt>
                <c:pt idx="9757">
                  <c:v>375.96768528509119</c:v>
                </c:pt>
                <c:pt idx="9758">
                  <c:v>446.07193429674817</c:v>
                </c:pt>
                <c:pt idx="9759">
                  <c:v>-45.451879116945747</c:v>
                </c:pt>
                <c:pt idx="9760">
                  <c:v>89.235643600634603</c:v>
                </c:pt>
                <c:pt idx="9761">
                  <c:v>-1665.0429213599841</c:v>
                </c:pt>
                <c:pt idx="9762">
                  <c:v>642.17648564074375</c:v>
                </c:pt>
                <c:pt idx="9763">
                  <c:v>-463.31153001269672</c:v>
                </c:pt>
                <c:pt idx="9764">
                  <c:v>1486.805586997767</c:v>
                </c:pt>
                <c:pt idx="9765">
                  <c:v>2.9718278990978888</c:v>
                </c:pt>
                <c:pt idx="9766">
                  <c:v>-450.09402839872155</c:v>
                </c:pt>
                <c:pt idx="9767">
                  <c:v>411.47009904982542</c:v>
                </c:pt>
                <c:pt idx="9768">
                  <c:v>153.00651440869547</c:v>
                </c:pt>
                <c:pt idx="9769">
                  <c:v>-412.08638642784831</c:v>
                </c:pt>
                <c:pt idx="9770">
                  <c:v>-252.53422758652709</c:v>
                </c:pt>
                <c:pt idx="9771">
                  <c:v>480.55978111705338</c:v>
                </c:pt>
                <c:pt idx="9772">
                  <c:v>224.37701804345818</c:v>
                </c:pt>
                <c:pt idx="9773">
                  <c:v>381.94482029544019</c:v>
                </c:pt>
                <c:pt idx="9774">
                  <c:v>456.249803018394</c:v>
                </c:pt>
                <c:pt idx="9775">
                  <c:v>110.96796871112815</c:v>
                </c:pt>
                <c:pt idx="9776">
                  <c:v>-400.46603268671197</c:v>
                </c:pt>
                <c:pt idx="9777">
                  <c:v>-285.5108678578917</c:v>
                </c:pt>
                <c:pt idx="9778">
                  <c:v>273.01866500744359</c:v>
                </c:pt>
                <c:pt idx="9779">
                  <c:v>-395.90765982269613</c:v>
                </c:pt>
                <c:pt idx="9780">
                  <c:v>154.89803423792443</c:v>
                </c:pt>
                <c:pt idx="9781">
                  <c:v>-389.04659844715889</c:v>
                </c:pt>
                <c:pt idx="9782">
                  <c:v>498.07186544318211</c:v>
                </c:pt>
                <c:pt idx="9783">
                  <c:v>64.350765887814987</c:v>
                </c:pt>
                <c:pt idx="9784">
                  <c:v>1053.4945598517261</c:v>
                </c:pt>
                <c:pt idx="9785">
                  <c:v>-204.19233579765978</c:v>
                </c:pt>
                <c:pt idx="9786">
                  <c:v>-128.98257721243044</c:v>
                </c:pt>
                <c:pt idx="9787">
                  <c:v>40.839199137221613</c:v>
                </c:pt>
                <c:pt idx="9788">
                  <c:v>617.99748977477816</c:v>
                </c:pt>
                <c:pt idx="9789">
                  <c:v>-138.95251666437412</c:v>
                </c:pt>
                <c:pt idx="9790">
                  <c:v>570.20494334752607</c:v>
                </c:pt>
                <c:pt idx="9791">
                  <c:v>210.25350766819724</c:v>
                </c:pt>
                <c:pt idx="9792">
                  <c:v>514.65951586117376</c:v>
                </c:pt>
                <c:pt idx="9793">
                  <c:v>56.609064043160458</c:v>
                </c:pt>
                <c:pt idx="9794">
                  <c:v>717.78434629753508</c:v>
                </c:pt>
                <c:pt idx="9795">
                  <c:v>-520.69813725716153</c:v>
                </c:pt>
                <c:pt idx="9796">
                  <c:v>306.78108467848415</c:v>
                </c:pt>
                <c:pt idx="9797">
                  <c:v>-37.228444848123672</c:v>
                </c:pt>
                <c:pt idx="9798">
                  <c:v>135.76069337609169</c:v>
                </c:pt>
                <c:pt idx="9799">
                  <c:v>171.60746559112977</c:v>
                </c:pt>
                <c:pt idx="9800">
                  <c:v>-183.78884445048902</c:v>
                </c:pt>
                <c:pt idx="9801">
                  <c:v>13.811300431682184</c:v>
                </c:pt>
                <c:pt idx="9802">
                  <c:v>138.80489971861425</c:v>
                </c:pt>
                <c:pt idx="9803">
                  <c:v>101.11283195881765</c:v>
                </c:pt>
                <c:pt idx="9804">
                  <c:v>-253.77916469727052</c:v>
                </c:pt>
                <c:pt idx="9805">
                  <c:v>-243.91622995643934</c:v>
                </c:pt>
                <c:pt idx="9806">
                  <c:v>-103.59853861153761</c:v>
                </c:pt>
                <c:pt idx="9807">
                  <c:v>296.83314914407583</c:v>
                </c:pt>
                <c:pt idx="9808">
                  <c:v>7.3746370959249816</c:v>
                </c:pt>
                <c:pt idx="9809">
                  <c:v>-177.75017284406977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851136"/>
        <c:axId val="213902464"/>
      </c:scatterChart>
      <c:valAx>
        <c:axId val="213851136"/>
        <c:scaling>
          <c:orientation val="minMax"/>
        </c:scaling>
        <c:delete val="0"/>
        <c:axPos val="b"/>
        <c:majorGridlines>
          <c:spPr>
            <a:ln>
              <a:solidFill>
                <a:schemeClr val="tx2">
                  <a:lumMod val="60000"/>
                  <a:lumOff val="40000"/>
                </a:schemeClr>
              </a:solidFill>
              <a:prstDash val="lgDash"/>
            </a:ln>
          </c:spPr>
        </c:majorGridlines>
        <c:minorGridlines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33CCCC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>
                    <a:solidFill>
                      <a:srgbClr val="0070C0"/>
                    </a:solidFill>
                  </a:rPr>
                  <a:t>Real wages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tx2">
                <a:lumMod val="60000"/>
                <a:lumOff val="40000"/>
              </a:schemeClr>
            </a:solidFill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3366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3902464"/>
        <c:crosses val="autoZero"/>
        <c:crossBetween val="midCat"/>
        <c:majorUnit val="2000"/>
        <c:minorUnit val="2000"/>
      </c:valAx>
      <c:valAx>
        <c:axId val="213902464"/>
        <c:scaling>
          <c:orientation val="minMax"/>
          <c:max val="3000"/>
          <c:min val="-12000"/>
        </c:scaling>
        <c:delete val="0"/>
        <c:axPos val="l"/>
        <c:majorGridlines>
          <c:spPr>
            <a:ln>
              <a:solidFill>
                <a:schemeClr val="tx2">
                  <a:lumMod val="60000"/>
                  <a:lumOff val="40000"/>
                </a:schemeClr>
              </a:solidFill>
              <a:prstDash val="dash"/>
            </a:ln>
          </c:spPr>
        </c:majorGridlines>
        <c:minorGridlines/>
        <c:title>
          <c:tx>
            <c:rich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1600" b="0" i="0" u="none" strike="noStrike" baseline="0">
                    <a:solidFill>
                      <a:srgbClr val="0070C0"/>
                    </a:solidFill>
                    <a:latin typeface="Arial"/>
                    <a:cs typeface="Arial"/>
                  </a:rPr>
                  <a:t>Imputation</a:t>
                </a:r>
                <a:r>
                  <a:rPr lang="en-GB" sz="1600" b="1" i="0" u="none" strike="noStrike" baseline="0">
                    <a:solidFill>
                      <a:srgbClr val="0070C0"/>
                    </a:solidFill>
                    <a:latin typeface="Arial"/>
                    <a:cs typeface="Arial"/>
                  </a:rPr>
                  <a:t> </a:t>
                </a:r>
                <a:r>
                  <a:rPr lang="en-GB" sz="1600" b="0" i="0" u="none" strike="noStrike" baseline="0">
                    <a:solidFill>
                      <a:srgbClr val="0070C0"/>
                    </a:solidFill>
                    <a:latin typeface="Arial"/>
                    <a:cs typeface="Arial"/>
                  </a:rPr>
                  <a:t>errors</a:t>
                </a:r>
              </a:p>
            </c:rich>
          </c:tx>
          <c:layout/>
          <c:overlay val="0"/>
        </c:title>
        <c:numFmt formatCode="0" sourceLinked="0"/>
        <c:majorTickMark val="in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3366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3851136"/>
        <c:crossesAt val="0"/>
        <c:crossBetween val="midCat"/>
        <c:majorUnit val="3000"/>
        <c:minorUnit val="3000"/>
      </c:valAx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876704592854989"/>
          <c:y val="6.2507834841540322E-2"/>
          <c:w val="0.85882056613338975"/>
          <c:h val="0.789594840756845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[predspmmym5pesfi1.xls]DistrisLogNoCor!$E$1</c:f>
              <c:strCache>
                <c:ptCount val="1"/>
                <c:pt idx="0">
                  <c:v>Original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invertIfNegative val="0"/>
          <c:val>
            <c:numRef>
              <c:f>[predspmmym5pesfi1.xls]DistrisLogNoCor!$E$2:$E$32</c:f>
              <c:numCache>
                <c:formatCode>0.000000</c:formatCode>
                <c:ptCount val="31"/>
                <c:pt idx="0">
                  <c:v>3.466628798877038E-5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3.3125730673800463E-4</c:v>
                </c:pt>
                <c:pt idx="5">
                  <c:v>7.302243905823833E-4</c:v>
                </c:pt>
                <c:pt idx="6">
                  <c:v>6.1613489929152033E-4</c:v>
                </c:pt>
                <c:pt idx="7">
                  <c:v>1.697441558602986E-3</c:v>
                </c:pt>
                <c:pt idx="8">
                  <c:v>1.7448911904587926E-3</c:v>
                </c:pt>
                <c:pt idx="9">
                  <c:v>3.0960349834600418E-3</c:v>
                </c:pt>
                <c:pt idx="10">
                  <c:v>6.8136226803736776E-3</c:v>
                </c:pt>
                <c:pt idx="11">
                  <c:v>8.726604269971152E-3</c:v>
                </c:pt>
                <c:pt idx="12">
                  <c:v>2.2842840543016055E-2</c:v>
                </c:pt>
                <c:pt idx="13">
                  <c:v>2.6581150903750163E-2</c:v>
                </c:pt>
                <c:pt idx="14">
                  <c:v>5.2124990784695818E-2</c:v>
                </c:pt>
                <c:pt idx="15">
                  <c:v>7.7259489144209659E-2</c:v>
                </c:pt>
                <c:pt idx="16">
                  <c:v>0.14559455176300257</c:v>
                </c:pt>
                <c:pt idx="17">
                  <c:v>0.18964545336452893</c:v>
                </c:pt>
                <c:pt idx="18">
                  <c:v>0.13951259811672401</c:v>
                </c:pt>
                <c:pt idx="19">
                  <c:v>0.11652111616639371</c:v>
                </c:pt>
                <c:pt idx="20">
                  <c:v>0.10141727317463245</c:v>
                </c:pt>
                <c:pt idx="21">
                  <c:v>5.6413421581983481E-2</c:v>
                </c:pt>
                <c:pt idx="22">
                  <c:v>2.3438796119599536E-2</c:v>
                </c:pt>
                <c:pt idx="23">
                  <c:v>1.3757023947314706E-2</c:v>
                </c:pt>
                <c:pt idx="24">
                  <c:v>6.9628127183196664E-3</c:v>
                </c:pt>
                <c:pt idx="25">
                  <c:v>2.2210318548985253E-3</c:v>
                </c:pt>
                <c:pt idx="26">
                  <c:v>1.0259375354764178E-3</c:v>
                </c:pt>
                <c:pt idx="27">
                  <c:v>6.7406940459324716E-4</c:v>
                </c:pt>
                <c:pt idx="28">
                  <c:v>1.0711090274306834E-4</c:v>
                </c:pt>
                <c:pt idx="29">
                  <c:v>1.0945443523757703E-4</c:v>
                </c:pt>
                <c:pt idx="30">
                  <c:v>0</c:v>
                </c:pt>
              </c:numCache>
            </c:numRef>
          </c:val>
        </c:ser>
        <c:ser>
          <c:idx val="1"/>
          <c:order val="1"/>
          <c:tx>
            <c:strRef>
              <c:f>[predspmmym5pesfi1.xls]DistrisLogNoCor!$F$1</c:f>
              <c:strCache>
                <c:ptCount val="1"/>
                <c:pt idx="0">
                  <c:v>M5P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val>
            <c:numRef>
              <c:f>[predspmmym5pesfi1.xls]DistrisLogNoCor!$F$2:$F$32</c:f>
              <c:numCache>
                <c:formatCode>0.000000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3.1604733359020881E-4</c:v>
                </c:pt>
                <c:pt idx="5">
                  <c:v>4.5157705809456951E-4</c:v>
                </c:pt>
                <c:pt idx="6">
                  <c:v>1.0725827305578942E-3</c:v>
                </c:pt>
                <c:pt idx="7">
                  <c:v>1.2672217272133644E-3</c:v>
                </c:pt>
                <c:pt idx="8">
                  <c:v>1.6425273655040758E-3</c:v>
                </c:pt>
                <c:pt idx="9">
                  <c:v>1.7835361650577128E-3</c:v>
                </c:pt>
                <c:pt idx="10">
                  <c:v>5.4550294829891237E-3</c:v>
                </c:pt>
                <c:pt idx="11">
                  <c:v>8.2811218328298943E-3</c:v>
                </c:pt>
                <c:pt idx="12">
                  <c:v>2.3170552658964227E-2</c:v>
                </c:pt>
                <c:pt idx="13">
                  <c:v>2.4867170265028708E-2</c:v>
                </c:pt>
                <c:pt idx="14">
                  <c:v>4.2835480763242992E-2</c:v>
                </c:pt>
                <c:pt idx="15">
                  <c:v>7.205555187296854E-2</c:v>
                </c:pt>
                <c:pt idx="16">
                  <c:v>0.14601697530277397</c:v>
                </c:pt>
                <c:pt idx="17">
                  <c:v>0.19389841510718769</c:v>
                </c:pt>
                <c:pt idx="18">
                  <c:v>0.16631952120551285</c:v>
                </c:pt>
                <c:pt idx="19">
                  <c:v>0.12350122241413675</c:v>
                </c:pt>
                <c:pt idx="20">
                  <c:v>9.5832006314219953E-2</c:v>
                </c:pt>
                <c:pt idx="21">
                  <c:v>5.3019957030849052E-2</c:v>
                </c:pt>
                <c:pt idx="22">
                  <c:v>2.2891506236960568E-2</c:v>
                </c:pt>
                <c:pt idx="23">
                  <c:v>9.5651596133999872E-3</c:v>
                </c:pt>
                <c:pt idx="24">
                  <c:v>3.4027167363621658E-3</c:v>
                </c:pt>
                <c:pt idx="25">
                  <c:v>8.8363687147863246E-4</c:v>
                </c:pt>
                <c:pt idx="26">
                  <c:v>8.156628119111442E-4</c:v>
                </c:pt>
                <c:pt idx="27">
                  <c:v>5.1119779884500893E-4</c:v>
                </c:pt>
                <c:pt idx="28">
                  <c:v>3.416889367025E-5</c:v>
                </c:pt>
                <c:pt idx="29">
                  <c:v>1.0945443523757703E-4</c:v>
                </c:pt>
                <c:pt idx="30">
                  <c:v>0</c:v>
                </c:pt>
              </c:numCache>
            </c:numRef>
          </c:val>
        </c:ser>
        <c:ser>
          <c:idx val="2"/>
          <c:order val="2"/>
          <c:tx>
            <c:strRef>
              <c:f>[predspmmym5pesfi1.xls]DistrisLogNoCor!$G$1</c:f>
              <c:strCache>
                <c:ptCount val="1"/>
                <c:pt idx="0">
                  <c:v>PMM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val>
            <c:numRef>
              <c:f>[predspmmym5pesfi1.xls]DistrisLogNoCor!$G$2:$G$32</c:f>
              <c:numCache>
                <c:formatCode>0.000000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8.5315322078186571E-4</c:v>
                </c:pt>
                <c:pt idx="5">
                  <c:v>6.531075133590869E-4</c:v>
                </c:pt>
                <c:pt idx="6">
                  <c:v>1.3069288872055856E-3</c:v>
                </c:pt>
                <c:pt idx="7">
                  <c:v>7.7696085708843857E-4</c:v>
                </c:pt>
                <c:pt idx="8">
                  <c:v>2.2367032158892384E-3</c:v>
                </c:pt>
                <c:pt idx="9">
                  <c:v>1.2500196512746234E-3</c:v>
                </c:pt>
                <c:pt idx="10">
                  <c:v>7.2628609967059273E-3</c:v>
                </c:pt>
                <c:pt idx="11">
                  <c:v>8.8637412678532566E-3</c:v>
                </c:pt>
                <c:pt idx="12">
                  <c:v>2.6246551006501334E-2</c:v>
                </c:pt>
                <c:pt idx="13">
                  <c:v>2.9985121861798775E-2</c:v>
                </c:pt>
                <c:pt idx="14">
                  <c:v>4.9816282901713096E-2</c:v>
                </c:pt>
                <c:pt idx="15">
                  <c:v>7.6008973472341035E-2</c:v>
                </c:pt>
                <c:pt idx="16">
                  <c:v>0.13689439413627177</c:v>
                </c:pt>
                <c:pt idx="17">
                  <c:v>0.19292851989574816</c:v>
                </c:pt>
                <c:pt idx="18">
                  <c:v>0.13406817729885911</c:v>
                </c:pt>
                <c:pt idx="19">
                  <c:v>0.11139565877407998</c:v>
                </c:pt>
                <c:pt idx="20">
                  <c:v>0.10811451281793938</c:v>
                </c:pt>
                <c:pt idx="21">
                  <c:v>6.1152595847690727E-2</c:v>
                </c:pt>
                <c:pt idx="22">
                  <c:v>2.3818313019957293E-2</c:v>
                </c:pt>
                <c:pt idx="23">
                  <c:v>1.4688808382403384E-2</c:v>
                </c:pt>
                <c:pt idx="24">
                  <c:v>7.2100496845586282E-3</c:v>
                </c:pt>
                <c:pt idx="25">
                  <c:v>1.8850591510454207E-3</c:v>
                </c:pt>
                <c:pt idx="26">
                  <c:v>1.0855722910749765E-3</c:v>
                </c:pt>
                <c:pt idx="27">
                  <c:v>1.0608312553554988E-3</c:v>
                </c:pt>
                <c:pt idx="28">
                  <c:v>3.4168893670027956E-5</c:v>
                </c:pt>
                <c:pt idx="29">
                  <c:v>4.0293372742028488E-4</c:v>
                </c:pt>
                <c:pt idx="3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6"/>
        <c:axId val="222878336"/>
        <c:axId val="222880128"/>
      </c:barChart>
      <c:catAx>
        <c:axId val="222878336"/>
        <c:scaling>
          <c:orientation val="minMax"/>
        </c:scaling>
        <c:delete val="0"/>
        <c:axPos val="b"/>
        <c:majorGridlines>
          <c:spPr>
            <a:ln>
              <a:solidFill>
                <a:schemeClr val="tx2">
                  <a:lumMod val="60000"/>
                  <a:lumOff val="40000"/>
                </a:schemeClr>
              </a:solidFill>
              <a:prstDash val="dash"/>
            </a:ln>
          </c:spPr>
        </c:majorGridlines>
        <c:majorTickMark val="none"/>
        <c:minorTickMark val="none"/>
        <c:tickLblPos val="none"/>
        <c:crossAx val="222880128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222880128"/>
        <c:scaling>
          <c:orientation val="minMax"/>
          <c:max val="0.2"/>
          <c:min val="0"/>
        </c:scaling>
        <c:delete val="0"/>
        <c:axPos val="l"/>
        <c:majorGridlines>
          <c:spPr>
            <a:ln>
              <a:solidFill>
                <a:schemeClr val="tx2">
                  <a:lumMod val="60000"/>
                  <a:lumOff val="40000"/>
                </a:schemeClr>
              </a:solidFill>
              <a:prstDash val="dash"/>
            </a:ln>
          </c:spPr>
        </c:majorGridlines>
        <c:numFmt formatCode="0.00" sourceLinked="0"/>
        <c:majorTickMark val="none"/>
        <c:minorTickMark val="none"/>
        <c:tickLblPos val="nextTo"/>
        <c:spPr>
          <a:ln>
            <a:solidFill>
              <a:srgbClr val="1F497D">
                <a:lumMod val="60000"/>
                <a:lumOff val="40000"/>
              </a:srgbClr>
            </a:solidFill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3366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2878336"/>
        <c:crossesAt val="1"/>
        <c:crossBetween val="between"/>
        <c:majorUnit val="4.0000000000000008E-2"/>
      </c:valAx>
      <c:spPr>
        <a:ln>
          <a:solidFill>
            <a:schemeClr val="tx2">
              <a:lumMod val="60000"/>
              <a:lumOff val="4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3014130376560073"/>
          <c:y val="0.89800536573726508"/>
          <c:w val="0.45996893245487175"/>
          <c:h val="5.3215077605321515E-2"/>
        </c:manualLayout>
      </c:layout>
      <c:overlay val="0"/>
      <c:txPr>
        <a:bodyPr/>
        <a:lstStyle/>
        <a:p>
          <a:pPr>
            <a:defRPr sz="1800" b="0" i="0" u="none" strike="noStrike" baseline="0">
              <a:solidFill>
                <a:srgbClr val="3366FF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7EF7854-7E90-4FA5-A41B-39C8B76ED4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351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AE89DC7-9145-44DB-A00B-29FDA0CC68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974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E89DC7-9145-44DB-A00B-29FDA0CC6899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580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0" y="309563"/>
            <a:ext cx="158432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230688" y="6669088"/>
            <a:ext cx="684212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0" i="1" dirty="0">
                <a:solidFill>
                  <a:schemeClr val="bg1"/>
                </a:solidFill>
              </a:rPr>
              <a:t>Eurostat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0AB6783-A622-483D-9EED-1F5D137ACBE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8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AEF50-1D3E-4484-95F0-3930C285F0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987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EE37F-131F-4318-86CD-CC519166E2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38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5888"/>
            <a:ext cx="2133600" cy="476250"/>
          </a:xfrm>
        </p:spPr>
        <p:txBody>
          <a:bodyPr/>
          <a:lstStyle>
            <a:lvl1pPr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300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8313" y="6297613"/>
            <a:ext cx="2133600" cy="476250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F89CB955-70ED-490A-9DCE-D1C03C3E942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89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072B3-F169-4091-B5E8-1696AE7582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16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3ED54-354F-4826-8AB3-D44A76E61E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33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3D678-7A59-4E94-8A38-A620DCD3EE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21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C7E18-DBA2-46E0-8179-EEB1B71CD8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1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07DCC-240D-4193-A696-A6945227DB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92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7ED91-6D88-4AD6-990C-F527D3752F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9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5D15D-DB0A-4FB9-95E6-C49B399873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38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Et dolor fragum</a:t>
            </a:r>
            <a:endParaRPr lang="en-GB" smtClean="0"/>
          </a:p>
          <a:p>
            <a:pPr lvl="1"/>
            <a:r>
              <a:rPr lang="en-GB" smtClean="0"/>
              <a:t>Et dolor fragum</a:t>
            </a:r>
          </a:p>
          <a:p>
            <a:pPr lvl="2"/>
            <a:r>
              <a:rPr lang="en-GB" smtClean="0"/>
              <a:t>- Et dolor fragum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dirty="0">
                <a:solidFill>
                  <a:srgbClr val="13317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smtClean="0">
                <a:solidFill>
                  <a:srgbClr val="133176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rgbClr val="133176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6CE1182-6072-4C13-A9D0-AB1B6F1BE1F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hf hdr="0" ftr="0" dt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763688" y="1700213"/>
            <a:ext cx="7380312" cy="2880915"/>
          </a:xfrm>
        </p:spPr>
        <p:txBody>
          <a:bodyPr/>
          <a:lstStyle/>
          <a:p>
            <a:r>
              <a:rPr lang="en-GB" dirty="0" smtClean="0"/>
              <a:t>On the use of data mining for imputation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517232"/>
            <a:ext cx="6336704" cy="936104"/>
          </a:xfrm>
        </p:spPr>
        <p:txBody>
          <a:bodyPr/>
          <a:lstStyle/>
          <a:p>
            <a:r>
              <a:rPr lang="en-GB" sz="2800" b="0" dirty="0" smtClean="0"/>
              <a:t>Pilar Rey del Castillo, EUROSTAT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8313" y="116632"/>
            <a:ext cx="8229600" cy="936625"/>
          </a:xfrm>
        </p:spPr>
        <p:txBody>
          <a:bodyPr/>
          <a:lstStyle/>
          <a:p>
            <a:r>
              <a:rPr lang="en-GB" dirty="0" smtClean="0">
                <a:solidFill>
                  <a:srgbClr val="3E6FD2"/>
                </a:solidFill>
              </a:rPr>
              <a:t>Regression (REG)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7544" y="4005064"/>
            <a:ext cx="8676456" cy="2304256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z="2000" dirty="0" smtClean="0">
                <a:solidFill>
                  <a:srgbClr val="3E6FD2"/>
                </a:solidFill>
              </a:rPr>
              <a:t>Regression forecast for each input of covariate variables from regression estimated using training set </a:t>
            </a:r>
          </a:p>
          <a:p>
            <a:pPr>
              <a:buFontTx/>
              <a:buChar char="•"/>
            </a:pPr>
            <a:endParaRPr lang="en-GB" sz="1400" dirty="0">
              <a:solidFill>
                <a:srgbClr val="3E6FD2"/>
              </a:solidFill>
            </a:endParaRP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3E6FD2"/>
                </a:solidFill>
              </a:rPr>
              <a:t>Categorical treated by constructing appropriate dummy variables for each category</a:t>
            </a:r>
          </a:p>
          <a:p>
            <a:pPr>
              <a:buFontTx/>
              <a:buChar char="•"/>
            </a:pPr>
            <a:endParaRPr lang="en-GB" sz="1400" dirty="0">
              <a:solidFill>
                <a:srgbClr val="3E6FD2"/>
              </a:solidFill>
            </a:endParaRP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3E6FD2"/>
                </a:solidFill>
              </a:rPr>
              <a:t>Baseline for comparisons</a:t>
            </a:r>
            <a:endParaRPr lang="en-GB" sz="1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6654552"/>
            <a:ext cx="720080" cy="230832"/>
          </a:xfrm>
          <a:prstGeom prst="rect">
            <a:avLst/>
          </a:prstGeom>
          <a:solidFill>
            <a:srgbClr val="133176"/>
          </a:solidFill>
        </p:spPr>
        <p:txBody>
          <a:bodyPr wrap="square" rtlCol="0">
            <a:spAutoFit/>
          </a:bodyPr>
          <a:lstStyle/>
          <a:p>
            <a:r>
              <a:rPr lang="en-GB" sz="900" b="0" i="1" dirty="0" smtClean="0">
                <a:solidFill>
                  <a:schemeClr val="bg1"/>
                </a:solidFill>
              </a:rPr>
              <a:t>Eurostat</a:t>
            </a:r>
          </a:p>
        </p:txBody>
      </p:sp>
      <p:sp>
        <p:nvSpPr>
          <p:cNvPr id="3" name="AutoShape 2" descr="data:image/jpeg;base64,/9j/4AAQSkZJRgABAQAAAQABAAD/2wCEAAkGBxQSEhUUEhMWFRAVGBwZFhgWFhkfGRkcFBocGB4YFRwcHyogGholJxgYIjEiJSkrLi4uFyE2ODQsNygtMisBCgoKDg0OGxAQGzQkICQtNTg0NTQuLy00LTQvLy0sLC8wNzIsLC0sLCwsLCwvLCw0LzQtNCwsLCwwNCwwLCwsLP/AABEIALYBFAMBEQACEQEDEQH/xAAbAAEAAwEBAQEAAAAAAAAAAAAAAgQFAwYBB//EAD0QAAICAQMDAgMGAwUIAwEAAAECAAMRBBIhBRMxIkFRYXEGFDJSgZEjQqEVJDNigkNyk7HB0fDxkqLhU//EABkBAQADAQEAAAAAAAAAAAAAAAABAgMEBf/EADQRAAICAQIEBAQFBAIDAAAAAAABAhEDBCESMUFhE1GBkSJxodEUMjPB8AUjQrEk8VJi4f/aAAwDAQACEQMRAD8A/cYAgCAIAgCAIAgCAcK9UrO9YzuQKT8PXnGP/iYB3gCAIAgCAIAgCAIAgCAIAgCAIAgCAIAgCAIAgERYCSARkeRnkZ+MmnVglIAgCAIAgCAIAgCAIAgGVoyfveo4GNlXOec/xPbH/WAasAQBAEAQBAEAQBAEAQBAEAQBAEAQBAEAQDL+0equrpzp6TdYzBcKwUoG4Ng3cHb8J1aPHink/uy4UlfK7rp6lZNpbFLSHUaRdLQRbrN7MLdQxUGseQWHv5x/p8+Jvk8DUvJlVY6SqPn8iFapczQ0nRaa9RbqUTF94UWNk8hBgcZwP0nNk1WWeGOGT+GN16llFJ2aM5yRAEAQBAEAQBAEAQDz7dT1JSzZWrWV3ms7RkBAgfftZ13EbgMbh/0gEuk69H1FjKSwtqoZWCPtIYOQScEL9CYBvQBAEAQBAEAQBAEAQBAEAQBAEAQBAEAQBAEAQBAEAQBAEAQBAEAQBAEAzv7D0+GHZTDtvYY/E2CNx+JwSP1gHPQADVXqMABKcAewHc8D4QDVgCAIAgCAIAgCAIAgCAIAgCAIAgCAIAgGZ0ZtUTd96WoAWHs9otzX7F8/zfSdOoWnSj4LfLe/PrXYqr6mnOYsZ32g6i+noa2uh9Q64xXX+I5IBI+mc+PadOkwQzZVCc1BPq+REnSsglmqOqA2VDQmrJJJ7wtz+Hg7duP/AHJcdOsHN+Jxelf7sje+xpg58TlLNUfYAgCAIAgCAIAgCAIBl6NR971Bxzsq5/4kA1IAgCAIAgCAIAgCAIAgCAIAgCAIAgCAIAgCAZ7dUDHFKm5vBK/gH+854/QZPylOO/y7nUtK475Xwrvz9ufvS7j7lZZ/jWYX/wDnUSq/Rm/E3/1HykcLf5mPGx4/0o7+b3fouS+r7lyilUUKihVHgAYH9JdJLZHPOcpvik7Z0klRAEAQBAEAQBAEAQDK0af3vUHnOyoeTj/ae3jPzgGrAEAQBAEAQBAEAQBAEAQBAEAzOu9Dq1aotu/Fdi2LsYr6k5GceROnS6vJppOUK3TW6vZlZRT5nbrWrspossqpN1qrla1OCx+AP/5K6bHDJljCcuFPr5Et0tixpLS6IzIUZlBZCQSpIyVJHBI8cfCZ5IqMmk7SfPz7kordb7/Yf7rs+84/h9zOzOR+LHPjM003g+KvGvh61zId1sd67CtYa4qrBRvIOFBxzgn2znzMsjipPh5d/ItCMpNJK2Vv7QZ/8CssPzvla/043P8AoMfOZcbf5UdP4eMP1ZV2W7+y9XfYf2Zv/wAdzb/lxtrH+gH1f6i0jgv824/E8H6K4e/N+/T0ohruhVW3ae5twfTbu2FYhfWNp3AeeBO3Dqp4sU8UaqdXt5eRySXE+JmnOYkQBAEAQBAEAQBAEAQBAMrRg/e9RyNuyrjHOf4nvnx8sQDVgCAIAgCAIAgCAIAgGb07pbVXX2m+2xbipWt2ylW0YxWPYH3+gnTm1CyY4QUEuHqub+ZCVM0pzEiAIBR6z1enSVNbqLAla8knJPkDgDk8keB7zfT6bLqJrHiVtkNpK2fD1mjfVX3V7l67qlzy6gZyv6cx+FzcMp8LqLp9hxIs6nVJWMuwUeBk+T8B8T8hOdyS5muPFPI6grMzQ9ZOqDHSldisUZ35wy+QKwc5H+Yr+stlx5oNKUeG1e/kbeHhx/nlxPyj+75e1nHq/wBlU1KoLrryyWLYGWzbymTtwBtC8+wzwOeJrpc34ebnwqTaa+JXV9V5Mrk1EmuGHwrttfzfN+9G/MTnEAQDhr+52rOzt72xu3vzs34O3fjnbnGcTTFwccfEvhveudda7kO62OfSO92a/vOz7xtHc7edm7325ltR4XiS8G+G9r5hXW5bmJIgCAIAgCAIAgCAIBlaMn73qOONlXP/ABOIBqwBAEAQBAEAQBAEAQD4zADJOAPJMJXsgZnXtC+p05SjUtQzFSttYBOAQcDkcEccH3/SdWlywwZeLJDiSvZ7fyisla2ZpqOPOfnOVljO6x1yrSmkWlgb7RVXtUn1N4zjwJ06fSZNQpuH+Kt79EQ5JczI+2PTOn3Mh1pBtAausB2DnvDaQqqfUeeOOJro/wCoanTJxwvnTaq+X7eZpDSyzbpbLryS9eRa0fSTioJWtK0psrd8WXhcYwCchM4HOWz8JyZNTnyuTbpSdvv6cjZR0+L/AN37L7v6fM1NL09EO7Baz3dzub9z4HyGB8pkoJblcmonNcPJeS2X87vcloen1UhhTWtYdi7bVAyzeWOPJm+XNkytOcm6Vb+RzpJcizMiRAEAQBAEAQBAEAQBAEAQBAEAwj1q3aB2k7zXtSB3Ds9CPZuLbc/hQ/y+TAI9F6gtt7uAwFtNDr6WOAwc4YgYHn3MA34AgCAIAgCAIAgCAIBx1ulS6t6rBursUo455VxgjI5HBl8eSWOanHZp2vQhq9itR00U6fsab+EEQpUeW2ccHk5bB55M0lneXN4ub4rdvpf2FUqRh9CXUad3Go1ja1yqAVV1KO2yr6ixBwu7z6is11ur0uRKODFwtN9bu+Xyo3xaTI1xTdR83t7dX6Jm12brPxsKk/LXy5/3nI4+ij/VOCpPnsaceHH+RcT83y9F936GXd9l9FQbtS9as2VtJusyqtSDtYFzhDyeT8Z6GDU5qjgxuumy3d87reRz5cksm83dey+S5IqdQ6Zd1TR6exi2i1KWLcoDBwChIGcEBgR6h9R8514s+L+n6nJFf3INNeXP/VPZmLTml0LPWes26bWUq7odNdWypWqMbnuX1cEDaARjyf8AuM9NpcefTTcU+OLVu1Si/qS5NM2OhdQbUUJa9NlDODmu0YdcEj1D54z9CJxarDHDleOMlJLquTLRdqx1nrFOkrFmocJWWC5IPlvA4/8AOI02my6ifBiVur9g5Jcy/MCRAEAQBAEAQBAEAQBAEAQBAM3+wqNpXaxDPv5tsJDYI3K27KkgkHBGQSIBz6dWF1N6qAFWukADwAA4AEA1oAgCAIAgGN0f7R16jUanTqrLbpWAfcODuHDL8uDO3UaGeDDjzNpqa29Cqkm2jZnEWEAQBAMXqvW2FbHSVHVWj2U4Tzg+s+kkc8DJ+ktgcJzUW6Xn0/nv8jp/CuKvK+H58/bn70u5YTR2WAG9yAfNdZKqPkzD1N+hAPwmTg292T48Mf6Ud/N7v0XJfV9y9RQqDaihVHgKAB+wlkktkc85ym+KTtnzVXbEZ9pbapbaoyzbRnCj3JmkI8clG6tlWed6rqrdXoUNej398qLaNQdhWsthi3PkYyPf358T0cGPHptU1PLXDdSjvbrYo23Hkei0umWpFrrULWgCqo8AKMACedOcpyc5O2y62OhUHGR48fL6StsH2QCF1KuMOoYZzhgCMjkHmWjKUXcXQJyoEAQBAEAQBAEAQBAEAQBAEAQDK0aD73qDgZ2VDPvj+JxANWAIAgCAIBV1tyUpZaxRAq7nduB6R5Y+cCa44zyyjjVvfZfYh7blT7Lau67TV2ag1GxxuzSSaypOVKk88jE212PFjzyhiul/5c76/UiLbW5mdV+1zUXtU2j1BqV617wUds90ZLZP8q+D88+Jvj0EJ4FleaK2bpvfb7krilLhjFt9jY+/s/8AgVlh+d8qn6cbn/QYPxnk8bf5Udf4eMP1ZV2W7+y9XfYzOtaa8doiv73utVbFLCuutD+JwmfXj4MWPwnVpsGHJxePOqW212+i/wCyJapw2wR4e/N+/T0o9EoxwOAJiczd7sMOPOPnCB477I6XvCi6vqN2pXTtcj5G1bSxPDg8+nIwefaezr8nhOeOWBQclFrrXy+fUzgr3s9BqOjh9VXqe5aDWjJ2w38Nt3uy+5H/AG+E8+GpccEsPCt3d1uq8mXrezSnMSIAgCAIAgCAIAgCAIAgCAIAgCAIAgCAIBlaNf73qDk/gq49v9pzAOv9tU/efum/+89vu7NrfgzjO7GP0zmdH4XL4H4ivgur7/7I4ldENfq71voSujfQ+7vWbwO1tHp9PlsycWPDLFOU51JVSrn5/KiG3ZY6p1KvTUvdc22pBlmwTgePA5PkeJngwTz5Fjxq5MltJWzpotYlyB63DoQCCD+YBhn4cEH9ZGTFPHLhmqYTsrJ1mk6ltKGP3hUFhXacbScZzjH6Zmj0uVYFna+FuvUcSujt1J6thW/Ya3G0q4BDZ/l2n8WfhMFkeNqSdNcjTHhnldRVlWhnKqmnqWmpQApdcYA4ASoYIGOPUVx8JSWSeSTk+b6s38LDi/O7flH93y9k/mVOs/3asXGm7WWhlAVQGYbjjci8KuPiAPmfedGk0kc+ThnNR25y5FMmrmo1BcK8l1+b5v1dG69gAyxAHuScY+sySbdIwPuZAPsAz+kdap1Xc7D7+1Yan9LDDp5HIGfPkcTo1Gly6fh8RVxK18mQpJ8i7VUqjCqFGScAAcnknj3MxlJy3bsknKgQBAEAQBAEAQBAEAQBAEAQBAEAQBAEAQDN6t1qvTvQjhydRYK02KSAx92x4Hz+vwM6cGlnmjOUWvhVu3XsQ5UQ0efveo8Y2VfXP8T+k5iTp1HqunosqW51S29u3VkHLHztBA48jzxkj3M6MOnzZoSeNWoq327kNpcy5qaQ6MhJAZSpIOCNwxkH2MxhJwkpLoSUeidFr02mTTAtZWgIzaQxYElvVxg+fHwxN9Tqp587zPZvy2KqNKjG6l0xdIlg6e6Uam+4W2Aq1hfJ9W1OSM/IYHPjyNl/UIZJx/GXNRjSS2fb5muPS5JpuCpdW9l7vY1rabrgwwNOrKVLDBuIPwx6U+Plv0nnxnO1WyXr/wDDesGPn8b9Uvu/oUbFo6Xpld+7btKp3CDZad7YHPnHPgf852YdPLWZ3wUm993XL5mWXUzcafLyWy9v35no1OeZyMyPsAo9a6TVq6WovXdU+NwyR+EhhyOfIE302pyabIsuJ00Q0mqZxr6BSupXUgMLVq7K+o7Qmc42+M/OXesyvC8L/K3fLeyOFXZqTlLEUrAzgAZOTgeSfc/OS5N8wSkAQBAEAQBAEAQBAEAQBAEAQBAEAQBAEAqf2nV3vu/cX7xs39vPq25xux8Jr4GTwvF4Xw3V9LItXRbmRIgHntT1enS6jUPqHFdW2kb2/Dlu4APjn/tNsGny55cGKNshtLmblunRipZFZkOVJAJU/FSfB+kzjOUU0nV8+5JV1nUwNy1DuXgHCLzg447hHCD6kTNTjxU/odEdNNx4n8K83t7dX6JlTplOrsqX726VP/OtGeeT/MxJAxjxz85fMoub8O1Hp1fq6X0RKnixr4VxPzfL0V/7foaWk0qVj+GoGeSfJY/Fj5Y/MmVUVHajLJmnkdyd/t8uiKvQK9StRGset7t7YNQIXbn0jn3x/wCHzOrVSwOf9hNRpc/PqZRutzSnMSIAgCAIB8JxAPsAQBAEAQBAEAQBAEAQBAEAQBAEAyOsdCGotqs791ZqDgLU+1W7i7cuMckeROvT6t4YShwRfFXNXVO9vn1KuNss9F6f93oSnuPbsGN9hy7c55Mz1ObxsrycKjfRciUqVFyywKCWICjkknAAHuTMUm3SJPqsCAQcg8gj3z8IarZg4fca+73u2nf27O5tG/bnO3d5255xL+Lk4PD4nw3dXtfnXmRSuyxMyTO611I6dVYVl9z7T+LCDazb3KqxC+nGceWEAw/7Rou1NqBK9QXWkqDtNeV3kHc3BwfygnjxEM84O8bd9nX1Ohaav1Xwrvz9F96RtppGt5ttyuSNlRITjjDMPU3wPIHylHCX+Rbx4Y/0o+r3fouS+r7l6ilUAVFCqPAUAD9hLJJbI55zlN8UnbOPU7qlqbvuqVMNpLNtHr9OM+xOZtgjklNeGra35XyKOq3IdG6XXpaUppBFSDCgkk8nPk/WW1OonqMjy5ObCSSpF2YEiAIAgCAIBQ650ivV0tTbu7bYztYqfSQRyPpOjS6memyLJDmvNWRJWqZdRcAAeAMftMG7dkkpAEAQBAEAQBAEAQBAEAQBAEAQBAEA8x9sftDoa0s0+sYturBepVcsUZgufT45+YM9T+n6LV5JRzYFVPZ7VaV9Sk5RWzL/AFDp9g0nZ0Drp3VVWpmXcFVccYbPtxyDOfFmxvUeJqk5pt3vV+3clp1UT59oa9QdOOxqa6LlKl7LEBXaPxDB4Gf/ADHkV0+XTQyOWeLcae118t/5+xZQnP4YcyGu6pqGeoaSgWVM2LbLCVVR8UBwXHnkD2GPPGGJ45Rlb3rbyf8APbudXgRh+rKuy3f2XvfYpaVKOod6t7rbTRaa7FUvUgZeCoCkbl8/iLfL2ls+hyYVCWX/ACVr5fzzK/i0tsK4e/N+/wBqNPplQTUXKowq10hQPAADgATI5zr0LodOjrNWnTZWWLkbmPLeeWJPsP2nTqtXl1M+PK7dV7ERio7I49V0Wpa6uyjUBK0Rw1LICtjMvoLN5UA4PHw+cvgy4I45QyQttre+S67dbRDTvYhV0836RU6klVln4rVUE15UkgjPPAx/WTLMsOoctI2l0vmKtfEWug9Zp1lIu07bqiSASCPwnB4P0mWq0uXTZHjyqn9yYyTVo+dZ63Vpe2biR3bFqTCk+p/AOPA+cnTaXJqOLw/8U29+iDklzNGcxIgCAIAgCAIAgCAIAgCAIAgCAIAgCAIAgCAc9Tu2N29vc2nZuzt3Y43Y5xnGcS0OHiXFy615Axfsb0/U00H77cbdQ7s7ckqm48JWSM7QMcexJA4nb/Uc2ny5f+PHhikl3fd9ysE0ty5V1Rjqn0/YtCLWHFxH8JiSBsU/m58fI/rjLTpadZuNW3XD1Xf5C96O+rams9yzYHxtDEDcRnO1fc/QTneVxjw3t5G2PDPI6gr/AJ9Dj94us/w07a/ntBz/AKawc/8AyK/QzK5Plsb+Hhx/qS4n5R/d/ZP5k6emKCGcm2weGswcf7ij0r+gzJUFze5WWpk1ww+FeS/d836shqutU16irTO+L7wxrXaeRWCTyBgcA+fhOuGlyzwyzRXwxq/Xkcrkk6NACc9knmbV1P8AaWaBV2NqDUby2/bh9vaA4znOc/L5zpw/h/Dn4l8W3DVV3sq7tUbvVNWaabLFre1kUsEQZZsDO1R7mZ4MayZIwclG3zfJEt0jO09mqus01yladK1Za6m1D3tzjKjPsRnnx48HPHTNafFDJjl8U0/hkntS5+/87xu6ZtzhLFbWUManSlhXYVYI23IViDhtvvg84mmOcVkUsitXuvNeRD5bEOlaexKa0vsFtyqA77QNxHvj2ls84SySljjwxfJc6C5blyYkiAIAgCAIAgCAIAgCAIAgCAIAgCAIAgCAIAgGH9pKUsakHUW1PXYLAlJ9Vm3jaygElDnn2m+DVxwcScVLiVbq67ruaw02TKrXJdeS92Q6P1n7+hfTWKlKuUZh6rNy+RgjavkHPqyCJTUaXUYJKOWPC2r6N0/oaRlp4br437L7v6FjpHQE09ltgeyx7Wzm1t2z/KnHAOSf/Qic1KMVwpUufV/P+UZzzzmqb28lsvZf75mvMzIzftAmpNWNG1a3bl5tBK7c+rx7zp0j06yf8hNxp8ud9CJXWxoFBkEgbh4OORnzic9uqJJSAZWjB+96g542Vcf8TmAasAQBAEAQBAEAQBAEAQBAEAQBAEAQBAEAQBAEAQBAEAQCrqtMzkDuFK/cIMMf9XkD6YPzlWm+ptjyRgvy2+/Jen327E9LpErBCKBnkn3J+LE8sfmZKilyK5M08jubv9vl5E6KFQYRVUZJwoAGTyTx7mXlOUncnZmdJUCAIBF3CgknAAyT8AJKTbpArdL6lVqa1tocWVNnDDwcHB/qDNM+DJgm8eRU0QmmrRV0ZP3vUcDbsq5zzn+JxjHj55mRJqwBAEAQBAEAQBAEAQBAEAQBAEAQBAEAQBAEAQBAEAQBAEAQBAEAQBAPhEA56bTJWoStFRB4VFAUe/AHAlpzlOXFN2++4qjP0bf3vUDn8FR8HH+09/GZUGrAEAQBAEAQBAEAQBAEAQBAEAQBAEAQBAEAQBAEAQBAI22BQSxCqPJJwB9TAKQ6zTvKd2vhQ2d645JGPPy/rAJDq1GSO9XkAE+tfByB7/I/tAOOr+0OlqBNmpqUDGSbFx6jge/xBl8eOWSXDBWyG6Ow6vQSV71eQAT618NkD3/yn9pQk+L1iksV7tfABzvX+bPz+UA+jq1GSveryACfWvhsge/+U/tAA6tRkjvV5GCfWvvnHv8AIwAOrUZI71eQAT619849/kYBm6LqlP3vUfxa/wAFPO9cHPc8cwDSHVqMkd6vIxn1r7+Pf5GAB1agkjvV5GM+tff9YAHVqCSO9XkefWvv+sAinWKSzL3a/TjnevO74cwCa9WoJI71eR59a+/PxgHxerUEkC6vI8+tffn4wAvVqCSBdXkHB9a/AH4/AiARr6xSWYd2v04/nXnIzxzAJJ1agkgXV5U4PrXzgH4/AiAF6tQSQLq8jg+tfhn4/OAF6tQSQLq8qcH1r5wD8fgRAI1dYpYsO7WNpx+NefSG45+f9IBJOrUEkC6vKnB9a+cA/H4EQAnVqDkC6v0nB9a+cA/H4EQAvVqDnF1fBwfWvnAPx+YgEausUsWHdrG1tv4159IbI5/zf0gEk6tQc4ur4OD618/v84ATq1Bzi6vg4PrXzgH4/MQAnVqDnF1fBwfWvkfrAI1dYpYsO7WNrbfxrzwDkc/OATTq1B8XV+SPxr5HHxgHxOrUHOLq+Dg+tfP7wAnVqD4ur8kfjXyDg+/ygCjqtLkgWpndtxvXk/LmAXYBy1NgVSWBKjyApY/sASf2gHnNd1GxWtVOyygogZayO091ioqvliHYK+4gbcYH5uJTpgs/Y3SsulC3Wd+xbLVNjAZbt3OgP7KJtqMscuTjjFR7LkQlSNTWdMpuXZbUjpkHDKCMqcg8zPHlnjlxQdMNWTvCIu4rwPyoWPPHAUE/0lCTD1PUHRrl20lluprrOw4UagqM2Dd6iNx8Fc8DjzANPo1ndqDOqbwzoSq4Ump2r3KDkhW25AyeD5MAu9hfyj9hAHYX8o/YQCjptFjUXMUGxlrCnA5K78/8xAL3YX8o/YQB2F/KP2EA+NQuDhVz7ZAx+sA8vqOsWLSGC0dxV1LuSh2MNI+zag35VmyDklsAHgwD09dakA7AMjOCB7wCXYX8o/YQDnqawEYjYpAJ3MvpGPduRwPqIB5h+tWisNsp/Bdbk1MO7XS6BRWpfKMwfOSW/l49WAB6sUr+UfsIA7C/lH7CAc9RSNp2hA2DglcgH2yMjP0yPrAPLr1y3Zk11Bk7hsU1ncwrtWsKgDkK5DZ8sMlfjwB6zsL+UfsIA7C/lH7CAVeqXpRU1jICFxwB5LEKB44GSOfbzAPO6brzutbAUEfw+5hGw5svNBFOW9OME87s5A4gHrOwv5R+wgDsL+UfsIBW6kjLWxpRGtGNoKjHkZ4LKDxnjcPqIB58ddY7Sq17V7YsDV4Zmt1DacrXhyFKFGzy4ORgjzAPU9hfyj9hAHYX8o/YQDO6/qOxSXrrDWF0RRtBGbXWsEjK5A3ZxuH1HmAZNXW2Lrha9qmpbAa8OWtvsoOzDkLsNZ93B5wfeAergCAVF6XSC5FNebM7/Qvr3HJ3cc5PPMAsU0qihUUKoGAAMAD5AQCcAQCoemU5c9mvNnFh2L6/9/j1frALFNSooVQFVRgADAAHsB7CATgCAIAgCAfGGeD4gFNekUBQooqCBt4XYuA35gMfi+cAuwBAIXVK6lWUMrDBBGQQfYg+RAKw6XThR2a9qNuUbFwrfmXjg/OAXIAgELqldSrAMpGCCMgg+xEA4DptOEHarxWcoNi+k+crxwfpALUAQBAK7aGslSa0LISUJUZUnklfhALEAQDnqKFdSrqGQ+QwBB+oMA4jp1WUPaTNf+H6B6M/k49P6QC1AEAhdSrqVdQykYIIyCPmDAOK9PqBQipAaxhDtGUHwXjgfSAWY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data:image/jpeg;base64,/9j/4AAQSkZJRgABAQAAAQABAAD/2wCEAAkGBxQSEhUUEhMWFRAVGBwZFhgWFhkfGRkcFBocGB4YFRwcHyogGholJxgYIjEiJSkrLi4uFyE2ODQsNygtMisBCgoKDg0OGxAQGzQkICQtNTg0NTQuLy00LTQvLy0sLC8wNzIsLC0sLCwsLCwvLCw0LzQtNCwsLCwwNCwwLCwsLP/AABEIALYBFAMBEQACEQEDEQH/xAAbAAEAAwEBAQEAAAAAAAAAAAAAAgQFAwYBB//EAD0QAAICAQMDAgMGAwUIAwEAAAECAAMRBBIhBRMxIkFRYXEGFDJSgZEjQqEVJDNigkNyk7HB0fDxkqLhU//EABkBAQADAQEAAAAAAAAAAAAAAAABAgMEBf/EADQRAAICAQIEBAQFBAIDAAAAAAABAhEDBCESMUFhE1GBkSJxodEUMjPB8AUjQrEk8VJi4f/aAAwDAQACEQMRAD8A/cYAgCAIAgCAIAgCAcK9UrO9YzuQKT8PXnGP/iYB3gCAIAgCAIAgCAIAgCAIAgCAIAgCAIAgCAIAgERYCSARkeRnkZ+MmnVglIAgCAIAgCAIAgCAIAgGVoyfveo4GNlXOec/xPbH/WAasAQBAEAQBAEAQBAEAQBAEAQBAEAQBAEAQDL+0equrpzp6TdYzBcKwUoG4Ng3cHb8J1aPHink/uy4UlfK7rp6lZNpbFLSHUaRdLQRbrN7MLdQxUGseQWHv5x/p8+Jvk8DUvJlVY6SqPn8iFapczQ0nRaa9RbqUTF94UWNk8hBgcZwP0nNk1WWeGOGT+GN16llFJ2aM5yRAEAQBAEAQBAEAQDz7dT1JSzZWrWV3ms7RkBAgfftZ13EbgMbh/0gEuk69H1FjKSwtqoZWCPtIYOQScEL9CYBvQBAEAQBAEAQBAEAQBAEAQBAEAQBAEAQBAEAQBAEAQBAEAQBAEAQBAEAzv7D0+GHZTDtvYY/E2CNx+JwSP1gHPQADVXqMABKcAewHc8D4QDVgCAIAgCAIAgCAIAgCAIAgCAIAgCAIAgGZ0ZtUTd96WoAWHs9otzX7F8/zfSdOoWnSj4LfLe/PrXYqr6mnOYsZ32g6i+noa2uh9Q64xXX+I5IBI+mc+PadOkwQzZVCc1BPq+REnSsglmqOqA2VDQmrJJJ7wtz+Hg7duP/AHJcdOsHN+Jxelf7sje+xpg58TlLNUfYAgCAIAgCAIAgCAIBl6NR971Bxzsq5/4kA1IAgCAIAgCAIAgCAIAgCAIAgCAIAgCAIAgCAZ7dUDHFKm5vBK/gH+854/QZPylOO/y7nUtK475Xwrvz9ufvS7j7lZZ/jWYX/wDnUSq/Rm/E3/1HykcLf5mPGx4/0o7+b3fouS+r7lyilUUKihVHgAYH9JdJLZHPOcpvik7Z0klRAEAQBAEAQBAEAQDK0af3vUHnOyoeTj/ae3jPzgGrAEAQBAEAQBAEAQBAEAQBAEAzOu9Dq1aotu/Fdi2LsYr6k5GceROnS6vJppOUK3TW6vZlZRT5nbrWrspossqpN1qrla1OCx+AP/5K6bHDJljCcuFPr5Et0tixpLS6IzIUZlBZCQSpIyVJHBI8cfCZ5IqMmk7SfPz7kordb7/Yf7rs+84/h9zOzOR+LHPjM003g+KvGvh61zId1sd67CtYa4qrBRvIOFBxzgn2znzMsjipPh5d/ItCMpNJK2Vv7QZ/8CssPzvla/043P8AoMfOZcbf5UdP4eMP1ZV2W7+y9XfYf2Zv/wAdzb/lxtrH+gH1f6i0jgv824/E8H6K4e/N+/T0ohruhVW3ae5twfTbu2FYhfWNp3AeeBO3Dqp4sU8UaqdXt5eRySXE+JmnOYkQBAEAQBAEAQBAEAQBAMrRg/e9RyNuyrjHOf4nvnx8sQDVgCAIAgCAIAgCAIAgGb07pbVXX2m+2xbipWt2ylW0YxWPYH3+gnTm1CyY4QUEuHqub+ZCVM0pzEiAIBR6z1enSVNbqLAla8knJPkDgDk8keB7zfT6bLqJrHiVtkNpK2fD1mjfVX3V7l67qlzy6gZyv6cx+FzcMp8LqLp9hxIs6nVJWMuwUeBk+T8B8T8hOdyS5muPFPI6grMzQ9ZOqDHSldisUZ35wy+QKwc5H+Yr+stlx5oNKUeG1e/kbeHhx/nlxPyj+75e1nHq/wBlU1KoLrryyWLYGWzbymTtwBtC8+wzwOeJrpc34ebnwqTaa+JXV9V5Mrk1EmuGHwrttfzfN+9G/MTnEAQDhr+52rOzt72xu3vzs34O3fjnbnGcTTFwccfEvhveudda7kO62OfSO92a/vOz7xtHc7edm7325ltR4XiS8G+G9r5hXW5bmJIgCAIAgCAIAgCAIBlaMn73qOONlXP/ABOIBqwBAEAQBAEAQBAEAQD4zADJOAPJMJXsgZnXtC+p05SjUtQzFSttYBOAQcDkcEccH3/SdWlywwZeLJDiSvZ7fyisla2ZpqOPOfnOVljO6x1yrSmkWlgb7RVXtUn1N4zjwJ06fSZNQpuH+Kt79EQ5JczI+2PTOn3Mh1pBtAausB2DnvDaQqqfUeeOOJro/wCoanTJxwvnTaq+X7eZpDSyzbpbLryS9eRa0fSTioJWtK0psrd8WXhcYwCchM4HOWz8JyZNTnyuTbpSdvv6cjZR0+L/AN37L7v6fM1NL09EO7Baz3dzub9z4HyGB8pkoJblcmonNcPJeS2X87vcloen1UhhTWtYdi7bVAyzeWOPJm+XNkytOcm6Vb+RzpJcizMiRAEAQBAEAQBAEAQBAEAQBAEAwj1q3aB2k7zXtSB3Ds9CPZuLbc/hQ/y+TAI9F6gtt7uAwFtNDr6WOAwc4YgYHn3MA34AgCAIAgCAIAgCAIBx1ulS6t6rBursUo455VxgjI5HBl8eSWOanHZp2vQhq9itR00U6fsab+EEQpUeW2ccHk5bB55M0lneXN4ub4rdvpf2FUqRh9CXUad3Go1ja1yqAVV1KO2yr6ixBwu7z6is11ur0uRKODFwtN9bu+Xyo3xaTI1xTdR83t7dX6Jm12brPxsKk/LXy5/3nI4+ij/VOCpPnsaceHH+RcT83y9F936GXd9l9FQbtS9as2VtJusyqtSDtYFzhDyeT8Z6GDU5qjgxuumy3d87reRz5cksm83dey+S5IqdQ6Zd1TR6exi2i1KWLcoDBwChIGcEBgR6h9R8514s+L+n6nJFf3INNeXP/VPZmLTml0LPWes26bWUq7odNdWypWqMbnuX1cEDaARjyf8AuM9NpcefTTcU+OLVu1Si/qS5NM2OhdQbUUJa9NlDODmu0YdcEj1D54z9CJxarDHDleOMlJLquTLRdqx1nrFOkrFmocJWWC5IPlvA4/8AOI02my6ifBiVur9g5Jcy/MCRAEAQBAEAQBAEAQBAEAQBAM3+wqNpXaxDPv5tsJDYI3K27KkgkHBGQSIBz6dWF1N6qAFWukADwAA4AEA1oAgCAIAgGN0f7R16jUanTqrLbpWAfcODuHDL8uDO3UaGeDDjzNpqa29Cqkm2jZnEWEAQBAMXqvW2FbHSVHVWj2U4Tzg+s+kkc8DJ+ktgcJzUW6Xn0/nv8jp/CuKvK+H58/bn70u5YTR2WAG9yAfNdZKqPkzD1N+hAPwmTg292T48Mf6Ud/N7v0XJfV9y9RQqDaihVHgKAB+wlkktkc85ym+KTtnzVXbEZ9pbapbaoyzbRnCj3JmkI8clG6tlWed6rqrdXoUNej398qLaNQdhWsthi3PkYyPf358T0cGPHptU1PLXDdSjvbrYo23Hkei0umWpFrrULWgCqo8AKMACedOcpyc5O2y62OhUHGR48fL6StsH2QCF1KuMOoYZzhgCMjkHmWjKUXcXQJyoEAQBAEAQBAEAQBAEAQBAEAQDK0aD73qDgZ2VDPvj+JxANWAIAgCAIBV1tyUpZaxRAq7nduB6R5Y+cCa44zyyjjVvfZfYh7blT7Lau67TV2ag1GxxuzSSaypOVKk88jE212PFjzyhiul/5c76/UiLbW5mdV+1zUXtU2j1BqV617wUds90ZLZP8q+D88+Jvj0EJ4FleaK2bpvfb7krilLhjFt9jY+/s/8AgVlh+d8qn6cbn/QYPxnk8bf5Udf4eMP1ZV2W7+y9XfYzOtaa8doiv73utVbFLCuutD+JwmfXj4MWPwnVpsGHJxePOqW212+i/wCyJapw2wR4e/N+/T0o9EoxwOAJiczd7sMOPOPnCB477I6XvCi6vqN2pXTtcj5G1bSxPDg8+nIwefaezr8nhOeOWBQclFrrXy+fUzgr3s9BqOjh9VXqe5aDWjJ2w38Nt3uy+5H/AG+E8+GpccEsPCt3d1uq8mXrezSnMSIAgCAIAgCAIAgCAIAgCAIAgCAIAgCAIBlaNf73qDk/gq49v9pzAOv9tU/efum/+89vu7NrfgzjO7GP0zmdH4XL4H4ivgur7/7I4ldENfq71voSujfQ+7vWbwO1tHp9PlsycWPDLFOU51JVSrn5/KiG3ZY6p1KvTUvdc22pBlmwTgePA5PkeJngwTz5Fjxq5MltJWzpotYlyB63DoQCCD+YBhn4cEH9ZGTFPHLhmqYTsrJ1mk6ltKGP3hUFhXacbScZzjH6Zmj0uVYFna+FuvUcSujt1J6thW/Ya3G0q4BDZ/l2n8WfhMFkeNqSdNcjTHhnldRVlWhnKqmnqWmpQApdcYA4ASoYIGOPUVx8JSWSeSTk+b6s38LDi/O7flH93y9k/mVOs/3asXGm7WWhlAVQGYbjjci8KuPiAPmfedGk0kc+ThnNR25y5FMmrmo1BcK8l1+b5v1dG69gAyxAHuScY+sySbdIwPuZAPsAz+kdap1Xc7D7+1Yan9LDDp5HIGfPkcTo1Gly6fh8RVxK18mQpJ8i7VUqjCqFGScAAcnknj3MxlJy3bsknKgQBAEAQBAEAQBAEAQBAEAQBAEAQBAEAQDN6t1qvTvQjhydRYK02KSAx92x4Hz+vwM6cGlnmjOUWvhVu3XsQ5UQ0efveo8Y2VfXP8T+k5iTp1HqunosqW51S29u3VkHLHztBA48jzxkj3M6MOnzZoSeNWoq327kNpcy5qaQ6MhJAZSpIOCNwxkH2MxhJwkpLoSUeidFr02mTTAtZWgIzaQxYElvVxg+fHwxN9Tqp587zPZvy2KqNKjG6l0xdIlg6e6Uam+4W2Aq1hfJ9W1OSM/IYHPjyNl/UIZJx/GXNRjSS2fb5muPS5JpuCpdW9l7vY1rabrgwwNOrKVLDBuIPwx6U+Plv0nnxnO1WyXr/wDDesGPn8b9Uvu/oUbFo6Xpld+7btKp3CDZad7YHPnHPgf852YdPLWZ3wUm993XL5mWXUzcafLyWy9v35no1OeZyMyPsAo9a6TVq6WovXdU+NwyR+EhhyOfIE302pyabIsuJ00Q0mqZxr6BSupXUgMLVq7K+o7Qmc42+M/OXesyvC8L/K3fLeyOFXZqTlLEUrAzgAZOTgeSfc/OS5N8wSkAQBAEAQBAEAQBAEAQBAEAQBAEAQBAEAqf2nV3vu/cX7xs39vPq25xux8Jr4GTwvF4Xw3V9LItXRbmRIgHntT1enS6jUPqHFdW2kb2/Dlu4APjn/tNsGny55cGKNshtLmblunRipZFZkOVJAJU/FSfB+kzjOUU0nV8+5JV1nUwNy1DuXgHCLzg447hHCD6kTNTjxU/odEdNNx4n8K83t7dX6JlTplOrsqX726VP/OtGeeT/MxJAxjxz85fMoub8O1Hp1fq6X0RKnixr4VxPzfL0V/7foaWk0qVj+GoGeSfJY/Fj5Y/MmVUVHajLJmnkdyd/t8uiKvQK9StRGset7t7YNQIXbn0jn3x/wCHzOrVSwOf9hNRpc/PqZRutzSnMSIAgCAIB8JxAPsAQBAEAQBAEAQBAEAQBAEAQBAEAyOsdCGotqs791ZqDgLU+1W7i7cuMckeROvT6t4YShwRfFXNXVO9vn1KuNss9F6f93oSnuPbsGN9hy7c55Mz1ObxsrycKjfRciUqVFyywKCWICjkknAAHuTMUm3SJPqsCAQcg8gj3z8IarZg4fca+73u2nf27O5tG/bnO3d5255xL+Lk4PD4nw3dXtfnXmRSuyxMyTO611I6dVYVl9z7T+LCDazb3KqxC+nGceWEAw/7Rou1NqBK9QXWkqDtNeV3kHc3BwfygnjxEM84O8bd9nX1Ohaav1Xwrvz9F96RtppGt5ttyuSNlRITjjDMPU3wPIHylHCX+Rbx4Y/0o+r3fouS+r7l6ilUAVFCqPAUAD9hLJJbI55zlN8UnbOPU7qlqbvuqVMNpLNtHr9OM+xOZtgjklNeGra35XyKOq3IdG6XXpaUppBFSDCgkk8nPk/WW1OonqMjy5ObCSSpF2YEiAIAgCAIBQ650ivV0tTbu7bYztYqfSQRyPpOjS6memyLJDmvNWRJWqZdRcAAeAMftMG7dkkpAEAQBAEAQBAEAQBAEAQBAEAQBAEA8x9sftDoa0s0+sYturBepVcsUZgufT45+YM9T+n6LV5JRzYFVPZ7VaV9Sk5RWzL/AFDp9g0nZ0Drp3VVWpmXcFVccYbPtxyDOfFmxvUeJqk5pt3vV+3clp1UT59oa9QdOOxqa6LlKl7LEBXaPxDB4Gf/ADHkV0+XTQyOWeLcae118t/5+xZQnP4YcyGu6pqGeoaSgWVM2LbLCVVR8UBwXHnkD2GPPGGJ45Rlb3rbyf8APbudXgRh+rKuy3f2XvfYpaVKOod6t7rbTRaa7FUvUgZeCoCkbl8/iLfL2ls+hyYVCWX/ACVr5fzzK/i0tsK4e/N+/wBqNPplQTUXKowq10hQPAADgATI5zr0LodOjrNWnTZWWLkbmPLeeWJPsP2nTqtXl1M+PK7dV7ERio7I49V0Wpa6uyjUBK0Rw1LICtjMvoLN5UA4PHw+cvgy4I45QyQttre+S67dbRDTvYhV0836RU6klVln4rVUE15UkgjPPAx/WTLMsOoctI2l0vmKtfEWug9Zp1lIu07bqiSASCPwnB4P0mWq0uXTZHjyqn9yYyTVo+dZ63Vpe2biR3bFqTCk+p/AOPA+cnTaXJqOLw/8U29+iDklzNGcxIgCAIAgCAIAgCAIAgCAIAgCAIAgCAIAgCAc9Tu2N29vc2nZuzt3Y43Y5xnGcS0OHiXFy615Axfsb0/U00H77cbdQ7s7ckqm48JWSM7QMcexJA4nb/Uc2ny5f+PHhikl3fd9ysE0ty5V1Rjqn0/YtCLWHFxH8JiSBsU/m58fI/rjLTpadZuNW3XD1Xf5C96O+rams9yzYHxtDEDcRnO1fc/QTneVxjw3t5G2PDPI6gr/AJ9Dj94us/w07a/ntBz/AKawc/8AyK/QzK5Plsb+Hhx/qS4n5R/d/ZP5k6emKCGcm2weGswcf7ij0r+gzJUFze5WWpk1ww+FeS/d836shqutU16irTO+L7wxrXaeRWCTyBgcA+fhOuGlyzwyzRXwxq/Xkcrkk6NACc9knmbV1P8AaWaBV2NqDUby2/bh9vaA4znOc/L5zpw/h/Dn4l8W3DVV3sq7tUbvVNWaabLFre1kUsEQZZsDO1R7mZ4MayZIwclG3zfJEt0jO09mqus01yladK1Za6m1D3tzjKjPsRnnx48HPHTNafFDJjl8U0/hkntS5+/87xu6ZtzhLFbWUManSlhXYVYI23IViDhtvvg84mmOcVkUsitXuvNeRD5bEOlaexKa0vsFtyqA77QNxHvj2ls84SySljjwxfJc6C5blyYkiAIAgCAIAgCAIAgCAIAgCAIAgCAIAgCAIAgGH9pKUsakHUW1PXYLAlJ9Vm3jaygElDnn2m+DVxwcScVLiVbq67ruaw02TKrXJdeS92Q6P1n7+hfTWKlKuUZh6rNy+RgjavkHPqyCJTUaXUYJKOWPC2r6N0/oaRlp4br437L7v6FjpHQE09ltgeyx7Wzm1t2z/KnHAOSf/Qic1KMVwpUufV/P+UZzzzmqb28lsvZf75mvMzIzftAmpNWNG1a3bl5tBK7c+rx7zp0j06yf8hNxp8ud9CJXWxoFBkEgbh4OORnzic9uqJJSAZWjB+96g542Vcf8TmAasAQBAEAQBAEAQBAEAQBAEAQBAEAQBAEAQBAEAQBAEAQCrqtMzkDuFK/cIMMf9XkD6YPzlWm+ptjyRgvy2+/Jen327E9LpErBCKBnkn3J+LE8sfmZKilyK5M08jubv9vl5E6KFQYRVUZJwoAGTyTx7mXlOUncnZmdJUCAIBF3CgknAAyT8AJKTbpArdL6lVqa1tocWVNnDDwcHB/qDNM+DJgm8eRU0QmmrRV0ZP3vUcDbsq5zzn+JxjHj55mRJqwBAEAQBAEAQBAEAQBAEAQBAEAQBAEAQBAEAQBAEAQBAEAQBAEAQBAPhEA56bTJWoStFRB4VFAUe/AHAlpzlOXFN2++4qjP0bf3vUDn8FR8HH+09/GZUGrAEAQBAEAQBAEAQBAEAQBAEAQBAEAQBAEAQBAEAQBAI22BQSxCqPJJwB9TAKQ6zTvKd2vhQ2d645JGPPy/rAJDq1GSO9XkAE+tfByB7/I/tAOOr+0OlqBNmpqUDGSbFx6jge/xBl8eOWSXDBWyG6Ow6vQSV71eQAT618NkD3/yn9pQk+L1iksV7tfABzvX+bPz+UA+jq1GSveryACfWvhsge/+U/tAA6tRkjvV5GCfWvvnHv8AIwAOrUZI71eQAT619849/kYBm6LqlP3vUfxa/wAFPO9cHPc8cwDSHVqMkd6vIxn1r7+Pf5GAB1agkjvV5GM+tff9YAHVqCSO9XkefWvv+sAinWKSzL3a/TjnevO74cwCa9WoJI71eR59a+/PxgHxerUEkC6vI8+tffn4wAvVqCSBdXkHB9a/AH4/AiARr6xSWYd2v04/nXnIzxzAJJ1agkgXV5U4PrXzgH4/AiAF6tQSQLq8jg+tfhn4/OAF6tQSQLq8qcH1r5wD8fgRAI1dYpYsO7WNpx+NefSG45+f9IBJOrUEkC6vKnB9a+cA/H4EQAnVqDkC6v0nB9a+cA/H4EQAvVqDnF1fBwfWvnAPx+YgEausUsWHdrG1tv4159IbI5/zf0gEk6tQc4ur4OD618/v84ATq1Bzi6vg4PrXzgH4/MQAnVqDnF1fBwfWvkfrAI1dYpYsO7WNrbfxrzwDkc/OATTq1B8XV+SPxr5HHxgHxOrUHOLq+Dg+tfP7wAnVqD4ur8kfjXyDg+/ygCjqtLkgWpndtxvXk/LmAXYBy1NgVSWBKjyApY/sASf2gHnNd1GxWtVOyygogZayO091ioqvliHYK+4gbcYH5uJTpgs/Y3SsulC3Wd+xbLVNjAZbt3OgP7KJtqMscuTjjFR7LkQlSNTWdMpuXZbUjpkHDKCMqcg8zPHlnjlxQdMNWTvCIu4rwPyoWPPHAUE/0lCTD1PUHRrl20lluprrOw4UagqM2Dd6iNx8Fc8DjzANPo1ndqDOqbwzoSq4Ump2r3KDkhW25AyeD5MAu9hfyj9hAHYX8o/YQCjptFjUXMUGxlrCnA5K78/8xAL3YX8o/YQB2F/KP2EA+NQuDhVz7ZAx+sA8vqOsWLSGC0dxV1LuSh2MNI+zag35VmyDklsAHgwD09dakA7AMjOCB7wCXYX8o/YQDnqawEYjYpAJ3MvpGPduRwPqIB5h+tWisNsp/Bdbk1MO7XS6BRWpfKMwfOSW/l49WAB6sUr+UfsIA7C/lH7CAc9RSNp2hA2DglcgH2yMjP0yPrAPLr1y3Zk11Bk7hsU1ncwrtWsKgDkK5DZ8sMlfjwB6zsL+UfsIA7C/lH7CAVeqXpRU1jICFxwB5LEKB44GSOfbzAPO6brzutbAUEfw+5hGw5svNBFOW9OME87s5A4gHrOwv5R+wgDsL+UfsIBW6kjLWxpRGtGNoKjHkZ4LKDxnjcPqIB58ddY7Sq17V7YsDV4Zmt1DacrXhyFKFGzy4ORgjzAPU9hfyj9hAHYX8o/YQDO6/qOxSXrrDWF0RRtBGbXWsEjK5A3ZxuH1HmAZNXW2Lrha9qmpbAa8OWtvsoOzDkLsNZ93B5wfeAergCAVF6XSC5FNebM7/Qvr3HJ3cc5PPMAsU0qihUUKoGAAMAD5AQCcAQCoemU5c9mvNnFh2L6/9/j1frALFNSooVQFVRgADAAHsB7CATgCAIAgCAfGGeD4gFNekUBQooqCBt4XYuA35gMfi+cAuwBAIXVK6lWUMrDBBGQQfYg+RAKw6XThR2a9qNuUbFwrfmXjg/OAXIAgELqldSrAMpGCCMgg+xEA4DptOEHarxWcoNi+k+crxwfpALUAQBAK7aGslSa0LISUJUZUnklfhALEAQDnqKFdSrqGQ+QwBB+oMA4jp1WUPaTNf+H6B6M/k49P6QC1AEAhdSrqVdQykYIIyCPmDAOK9PqBQipAaxhDtGUHwXjgfSAWYB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data:image/jpeg;base64,/9j/4AAQSkZJRgABAQAAAQABAAD/2wCEAAkGBxQSEhUUEhMWFRAVGBwZFhgWFhkfGRkcFBocGB4YFRwcHyogGholJxgYIjEiJSkrLi4uFyE2ODQsNygtMisBCgoKDg0OGxAQGzQkICQtNTg0NTQuLy00LTQvLy0sLC8wNzIsLC0sLCwsLCwvLCw0LzQtNCwsLCwwNCwwLCwsLP/AABEIALYBFAMBEQACEQEDEQH/xAAbAAEAAwEBAQEAAAAAAAAAAAAAAgQFAwYBB//EAD0QAAICAQMDAgMGAwUIAwEAAAECAAMRBBIhBRMxIkFRYXEGFDJSgZEjQqEVJDNigkNyk7HB0fDxkqLhU//EABkBAQADAQEAAAAAAAAAAAAAAAABAgMEBf/EADQRAAICAQIEBAQFBAIDAAAAAAABAhEDBCESMUFhE1GBkSJxodEUMjPB8AUjQrEk8VJi4f/aAAwDAQACEQMRAD8A/cYAgCAIAgCAIAgCAcK9UrO9YzuQKT8PXnGP/iYB3gCAIAgCAIAgCAIAgCAIAgCAIAgCAIAgCAIAgERYCSARkeRnkZ+MmnVglIAgCAIAgCAIAgCAIAgGVoyfveo4GNlXOec/xPbH/WAasAQBAEAQBAEAQBAEAQBAEAQBAEAQBAEAQDL+0equrpzp6TdYzBcKwUoG4Ng3cHb8J1aPHink/uy4UlfK7rp6lZNpbFLSHUaRdLQRbrN7MLdQxUGseQWHv5x/p8+Jvk8DUvJlVY6SqPn8iFapczQ0nRaa9RbqUTF94UWNk8hBgcZwP0nNk1WWeGOGT+GN16llFJ2aM5yRAEAQBAEAQBAEAQDz7dT1JSzZWrWV3ms7RkBAgfftZ13EbgMbh/0gEuk69H1FjKSwtqoZWCPtIYOQScEL9CYBvQBAEAQBAEAQBAEAQBAEAQBAEAQBAEAQBAEAQBAEAQBAEAQBAEAQBAEAzv7D0+GHZTDtvYY/E2CNx+JwSP1gHPQADVXqMABKcAewHc8D4QDVgCAIAgCAIAgCAIAgCAIAgCAIAgCAIAgGZ0ZtUTd96WoAWHs9otzX7F8/zfSdOoWnSj4LfLe/PrXYqr6mnOYsZ32g6i+noa2uh9Q64xXX+I5IBI+mc+PadOkwQzZVCc1BPq+REnSsglmqOqA2VDQmrJJJ7wtz+Hg7duP/AHJcdOsHN+Jxelf7sje+xpg58TlLNUfYAgCAIAgCAIAgCAIBl6NR971Bxzsq5/4kA1IAgCAIAgCAIAgCAIAgCAIAgCAIAgCAIAgCAZ7dUDHFKm5vBK/gH+854/QZPylOO/y7nUtK475Xwrvz9ufvS7j7lZZ/jWYX/wDnUSq/Rm/E3/1HykcLf5mPGx4/0o7+b3fouS+r7lyilUUKihVHgAYH9JdJLZHPOcpvik7Z0klRAEAQBAEAQBAEAQDK0af3vUHnOyoeTj/ae3jPzgGrAEAQBAEAQBAEAQBAEAQBAEAzOu9Dq1aotu/Fdi2LsYr6k5GceROnS6vJppOUK3TW6vZlZRT5nbrWrspossqpN1qrla1OCx+AP/5K6bHDJljCcuFPr5Et0tixpLS6IzIUZlBZCQSpIyVJHBI8cfCZ5IqMmk7SfPz7kordb7/Yf7rs+84/h9zOzOR+LHPjM003g+KvGvh61zId1sd67CtYa4qrBRvIOFBxzgn2znzMsjipPh5d/ItCMpNJK2Vv7QZ/8CssPzvla/043P8AoMfOZcbf5UdP4eMP1ZV2W7+y9XfYf2Zv/wAdzb/lxtrH+gH1f6i0jgv824/E8H6K4e/N+/T0ohruhVW3ae5twfTbu2FYhfWNp3AeeBO3Dqp4sU8UaqdXt5eRySXE+JmnOYkQBAEAQBAEAQBAEAQBAMrRg/e9RyNuyrjHOf4nvnx8sQDVgCAIAgCAIAgCAIAgGb07pbVXX2m+2xbipWt2ylW0YxWPYH3+gnTm1CyY4QUEuHqub+ZCVM0pzEiAIBR6z1enSVNbqLAla8knJPkDgDk8keB7zfT6bLqJrHiVtkNpK2fD1mjfVX3V7l67qlzy6gZyv6cx+FzcMp8LqLp9hxIs6nVJWMuwUeBk+T8B8T8hOdyS5muPFPI6grMzQ9ZOqDHSldisUZ35wy+QKwc5H+Yr+stlx5oNKUeG1e/kbeHhx/nlxPyj+75e1nHq/wBlU1KoLrryyWLYGWzbymTtwBtC8+wzwOeJrpc34ebnwqTaa+JXV9V5Mrk1EmuGHwrttfzfN+9G/MTnEAQDhr+52rOzt72xu3vzs34O3fjnbnGcTTFwccfEvhveudda7kO62OfSO92a/vOz7xtHc7edm7325ltR4XiS8G+G9r5hXW5bmJIgCAIAgCAIAgCAIBlaMn73qOONlXP/ABOIBqwBAEAQBAEAQBAEAQD4zADJOAPJMJXsgZnXtC+p05SjUtQzFSttYBOAQcDkcEccH3/SdWlywwZeLJDiSvZ7fyisla2ZpqOPOfnOVljO6x1yrSmkWlgb7RVXtUn1N4zjwJ06fSZNQpuH+Kt79EQ5JczI+2PTOn3Mh1pBtAausB2DnvDaQqqfUeeOOJro/wCoanTJxwvnTaq+X7eZpDSyzbpbLryS9eRa0fSTioJWtK0psrd8WXhcYwCchM4HOWz8JyZNTnyuTbpSdvv6cjZR0+L/AN37L7v6fM1NL09EO7Baz3dzub9z4HyGB8pkoJblcmonNcPJeS2X87vcloen1UhhTWtYdi7bVAyzeWOPJm+XNkytOcm6Vb+RzpJcizMiRAEAQBAEAQBAEAQBAEAQBAEAwj1q3aB2k7zXtSB3Ds9CPZuLbc/hQ/y+TAI9F6gtt7uAwFtNDr6WOAwc4YgYHn3MA34AgCAIAgCAIAgCAIBx1ulS6t6rBursUo455VxgjI5HBl8eSWOanHZp2vQhq9itR00U6fsab+EEQpUeW2ccHk5bB55M0lneXN4ub4rdvpf2FUqRh9CXUad3Go1ja1yqAVV1KO2yr6ixBwu7z6is11ur0uRKODFwtN9bu+Xyo3xaTI1xTdR83t7dX6Jm12brPxsKk/LXy5/3nI4+ij/VOCpPnsaceHH+RcT83y9F936GXd9l9FQbtS9as2VtJusyqtSDtYFzhDyeT8Z6GDU5qjgxuumy3d87reRz5cksm83dey+S5IqdQ6Zd1TR6exi2i1KWLcoDBwChIGcEBgR6h9R8514s+L+n6nJFf3INNeXP/VPZmLTml0LPWes26bWUq7odNdWypWqMbnuX1cEDaARjyf8AuM9NpcefTTcU+OLVu1Si/qS5NM2OhdQbUUJa9NlDODmu0YdcEj1D54z9CJxarDHDleOMlJLquTLRdqx1nrFOkrFmocJWWC5IPlvA4/8AOI02my6ifBiVur9g5Jcy/MCRAEAQBAEAQBAEAQBAEAQBAM3+wqNpXaxDPv5tsJDYI3K27KkgkHBGQSIBz6dWF1N6qAFWukADwAA4AEA1oAgCAIAgGN0f7R16jUanTqrLbpWAfcODuHDL8uDO3UaGeDDjzNpqa29Cqkm2jZnEWEAQBAMXqvW2FbHSVHVWj2U4Tzg+s+kkc8DJ+ktgcJzUW6Xn0/nv8jp/CuKvK+H58/bn70u5YTR2WAG9yAfNdZKqPkzD1N+hAPwmTg292T48Mf6Ud/N7v0XJfV9y9RQqDaihVHgKAB+wlkktkc85ym+KTtnzVXbEZ9pbapbaoyzbRnCj3JmkI8clG6tlWed6rqrdXoUNej398qLaNQdhWsthi3PkYyPf358T0cGPHptU1PLXDdSjvbrYo23Hkei0umWpFrrULWgCqo8AKMACedOcpyc5O2y62OhUHGR48fL6StsH2QCF1KuMOoYZzhgCMjkHmWjKUXcXQJyoEAQBAEAQBAEAQBAEAQBAEAQDK0aD73qDgZ2VDPvj+JxANWAIAgCAIBV1tyUpZaxRAq7nduB6R5Y+cCa44zyyjjVvfZfYh7blT7Lau67TV2ag1GxxuzSSaypOVKk88jE212PFjzyhiul/5c76/UiLbW5mdV+1zUXtU2j1BqV617wUds90ZLZP8q+D88+Jvj0EJ4FleaK2bpvfb7krilLhjFt9jY+/s/8AgVlh+d8qn6cbn/QYPxnk8bf5Udf4eMP1ZV2W7+y9XfYzOtaa8doiv73utVbFLCuutD+JwmfXj4MWPwnVpsGHJxePOqW212+i/wCyJapw2wR4e/N+/T0o9EoxwOAJiczd7sMOPOPnCB477I6XvCi6vqN2pXTtcj5G1bSxPDg8+nIwefaezr8nhOeOWBQclFrrXy+fUzgr3s9BqOjh9VXqe5aDWjJ2w38Nt3uy+5H/AG+E8+GpccEsPCt3d1uq8mXrezSnMSIAgCAIAgCAIAgCAIAgCAIAgCAIAgCAIBlaNf73qDk/gq49v9pzAOv9tU/efum/+89vu7NrfgzjO7GP0zmdH4XL4H4ivgur7/7I4ldENfq71voSujfQ+7vWbwO1tHp9PlsycWPDLFOU51JVSrn5/KiG3ZY6p1KvTUvdc22pBlmwTgePA5PkeJngwTz5Fjxq5MltJWzpotYlyB63DoQCCD+YBhn4cEH9ZGTFPHLhmqYTsrJ1mk6ltKGP3hUFhXacbScZzjH6Zmj0uVYFna+FuvUcSujt1J6thW/Ya3G0q4BDZ/l2n8WfhMFkeNqSdNcjTHhnldRVlWhnKqmnqWmpQApdcYA4ASoYIGOPUVx8JSWSeSTk+b6s38LDi/O7flH93y9k/mVOs/3asXGm7WWhlAVQGYbjjci8KuPiAPmfedGk0kc+ThnNR25y5FMmrmo1BcK8l1+b5v1dG69gAyxAHuScY+sySbdIwPuZAPsAz+kdap1Xc7D7+1Yan9LDDp5HIGfPkcTo1Gly6fh8RVxK18mQpJ8i7VUqjCqFGScAAcnknj3MxlJy3bsknKgQBAEAQBAEAQBAEAQBAEAQBAEAQBAEAQDN6t1qvTvQjhydRYK02KSAx92x4Hz+vwM6cGlnmjOUWvhVu3XsQ5UQ0efveo8Y2VfXP8T+k5iTp1HqunosqW51S29u3VkHLHztBA48jzxkj3M6MOnzZoSeNWoq327kNpcy5qaQ6MhJAZSpIOCNwxkH2MxhJwkpLoSUeidFr02mTTAtZWgIzaQxYElvVxg+fHwxN9Tqp587zPZvy2KqNKjG6l0xdIlg6e6Uam+4W2Aq1hfJ9W1OSM/IYHPjyNl/UIZJx/GXNRjSS2fb5muPS5JpuCpdW9l7vY1rabrgwwNOrKVLDBuIPwx6U+Plv0nnxnO1WyXr/wDDesGPn8b9Uvu/oUbFo6Xpld+7btKp3CDZad7YHPnHPgf852YdPLWZ3wUm993XL5mWXUzcafLyWy9v35no1OeZyMyPsAo9a6TVq6WovXdU+NwyR+EhhyOfIE302pyabIsuJ00Q0mqZxr6BSupXUgMLVq7K+o7Qmc42+M/OXesyvC8L/K3fLeyOFXZqTlLEUrAzgAZOTgeSfc/OS5N8wSkAQBAEAQBAEAQBAEAQBAEAQBAEAQBAEAqf2nV3vu/cX7xs39vPq25xux8Jr4GTwvF4Xw3V9LItXRbmRIgHntT1enS6jUPqHFdW2kb2/Dlu4APjn/tNsGny55cGKNshtLmblunRipZFZkOVJAJU/FSfB+kzjOUU0nV8+5JV1nUwNy1DuXgHCLzg447hHCD6kTNTjxU/odEdNNx4n8K83t7dX6JlTplOrsqX726VP/OtGeeT/MxJAxjxz85fMoub8O1Hp1fq6X0RKnixr4VxPzfL0V/7foaWk0qVj+GoGeSfJY/Fj5Y/MmVUVHajLJmnkdyd/t8uiKvQK9StRGset7t7YNQIXbn0jn3x/wCHzOrVSwOf9hNRpc/PqZRutzSnMSIAgCAIB8JxAPsAQBAEAQBAEAQBAEAQBAEAQBAEAyOsdCGotqs791ZqDgLU+1W7i7cuMckeROvT6t4YShwRfFXNXVO9vn1KuNss9F6f93oSnuPbsGN9hy7c55Mz1ObxsrycKjfRciUqVFyywKCWICjkknAAHuTMUm3SJPqsCAQcg8gj3z8IarZg4fca+73u2nf27O5tG/bnO3d5255xL+Lk4PD4nw3dXtfnXmRSuyxMyTO611I6dVYVl9z7T+LCDazb3KqxC+nGceWEAw/7Rou1NqBK9QXWkqDtNeV3kHc3BwfygnjxEM84O8bd9nX1Ohaav1Xwrvz9F96RtppGt5ttyuSNlRITjjDMPU3wPIHylHCX+Rbx4Y/0o+r3fouS+r7l6ilUAVFCqPAUAD9hLJJbI55zlN8UnbOPU7qlqbvuqVMNpLNtHr9OM+xOZtgjklNeGra35XyKOq3IdG6XXpaUppBFSDCgkk8nPk/WW1OonqMjy5ObCSSpF2YEiAIAgCAIBQ650ivV0tTbu7bYztYqfSQRyPpOjS6memyLJDmvNWRJWqZdRcAAeAMftMG7dkkpAEAQBAEAQBAEAQBAEAQBAEAQBAEA8x9sftDoa0s0+sYturBepVcsUZgufT45+YM9T+n6LV5JRzYFVPZ7VaV9Sk5RWzL/AFDp9g0nZ0Drp3VVWpmXcFVccYbPtxyDOfFmxvUeJqk5pt3vV+3clp1UT59oa9QdOOxqa6LlKl7LEBXaPxDB4Gf/ADHkV0+XTQyOWeLcae118t/5+xZQnP4YcyGu6pqGeoaSgWVM2LbLCVVR8UBwXHnkD2GPPGGJ45Rlb3rbyf8APbudXgRh+rKuy3f2XvfYpaVKOod6t7rbTRaa7FUvUgZeCoCkbl8/iLfL2ls+hyYVCWX/ACVr5fzzK/i0tsK4e/N+/wBqNPplQTUXKowq10hQPAADgATI5zr0LodOjrNWnTZWWLkbmPLeeWJPsP2nTqtXl1M+PK7dV7ERio7I49V0Wpa6uyjUBK0Rw1LICtjMvoLN5UA4PHw+cvgy4I45QyQttre+S67dbRDTvYhV0836RU6klVln4rVUE15UkgjPPAx/WTLMsOoctI2l0vmKtfEWug9Zp1lIu07bqiSASCPwnB4P0mWq0uXTZHjyqn9yYyTVo+dZ63Vpe2biR3bFqTCk+p/AOPA+cnTaXJqOLw/8U29+iDklzNGcxIgCAIAgCAIAgCAIAgCAIAgCAIAgCAIAgCAc9Tu2N29vc2nZuzt3Y43Y5xnGcS0OHiXFy615Axfsb0/U00H77cbdQ7s7ckqm48JWSM7QMcexJA4nb/Uc2ny5f+PHhikl3fd9ysE0ty5V1Rjqn0/YtCLWHFxH8JiSBsU/m58fI/rjLTpadZuNW3XD1Xf5C96O+rams9yzYHxtDEDcRnO1fc/QTneVxjw3t5G2PDPI6gr/AJ9Dj94us/w07a/ntBz/AKawc/8AyK/QzK5Plsb+Hhx/qS4n5R/d/ZP5k6emKCGcm2weGswcf7ij0r+gzJUFze5WWpk1ww+FeS/d836shqutU16irTO+L7wxrXaeRWCTyBgcA+fhOuGlyzwyzRXwxq/Xkcrkk6NACc9knmbV1P8AaWaBV2NqDUby2/bh9vaA4znOc/L5zpw/h/Dn4l8W3DVV3sq7tUbvVNWaabLFre1kUsEQZZsDO1R7mZ4MayZIwclG3zfJEt0jO09mqus01yladK1Za6m1D3tzjKjPsRnnx48HPHTNafFDJjl8U0/hkntS5+/87xu6ZtzhLFbWUManSlhXYVYI23IViDhtvvg84mmOcVkUsitXuvNeRD5bEOlaexKa0vsFtyqA77QNxHvj2ls84SySljjwxfJc6C5blyYkiAIAgCAIAgCAIAgCAIAgCAIAgCAIAgCAIAgGH9pKUsakHUW1PXYLAlJ9Vm3jaygElDnn2m+DVxwcScVLiVbq67ruaw02TKrXJdeS92Q6P1n7+hfTWKlKuUZh6rNy+RgjavkHPqyCJTUaXUYJKOWPC2r6N0/oaRlp4br437L7v6FjpHQE09ltgeyx7Wzm1t2z/KnHAOSf/Qic1KMVwpUufV/P+UZzzzmqb28lsvZf75mvMzIzftAmpNWNG1a3bl5tBK7c+rx7zp0j06yf8hNxp8ud9CJXWxoFBkEgbh4OORnzic9uqJJSAZWjB+96g542Vcf8TmAasAQBAEAQBAEAQBAEAQBAEAQBAEAQBAEAQBAEAQBAEAQCrqtMzkDuFK/cIMMf9XkD6YPzlWm+ptjyRgvy2+/Jen327E9LpErBCKBnkn3J+LE8sfmZKilyK5M08jubv9vl5E6KFQYRVUZJwoAGTyTx7mXlOUncnZmdJUCAIBF3CgknAAyT8AJKTbpArdL6lVqa1tocWVNnDDwcHB/qDNM+DJgm8eRU0QmmrRV0ZP3vUcDbsq5zzn+JxjHj55mRJqwBAEAQBAEAQBAEAQBAEAQBAEAQBAEAQBAEAQBAEAQBAEAQBAEAQBAPhEA56bTJWoStFRB4VFAUe/AHAlpzlOXFN2++4qjP0bf3vUDn8FR8HH+09/GZUGrAEAQBAEAQBAEAQBAEAQBAEAQBAEAQBAEAQBAEAQBAI22BQSxCqPJJwB9TAKQ6zTvKd2vhQ2d645JGPPy/rAJDq1GSO9XkAE+tfByB7/I/tAOOr+0OlqBNmpqUDGSbFx6jge/xBl8eOWSXDBWyG6Ow6vQSV71eQAT618NkD3/yn9pQk+L1iksV7tfABzvX+bPz+UA+jq1GSveryACfWvhsge/+U/tAA6tRkjvV5GCfWvvnHv8AIwAOrUZI71eQAT619849/kYBm6LqlP3vUfxa/wAFPO9cHPc8cwDSHVqMkd6vIxn1r7+Pf5GAB1agkjvV5GM+tff9YAHVqCSO9XkefWvv+sAinWKSzL3a/TjnevO74cwCa9WoJI71eR59a+/PxgHxerUEkC6vI8+tffn4wAvVqCSBdXkHB9a/AH4/AiARr6xSWYd2v04/nXnIzxzAJJ1agkgXV5U4PrXzgH4/AiAF6tQSQLq8jg+tfhn4/OAF6tQSQLq8qcH1r5wD8fgRAI1dYpYsO7WNpx+NefSG45+f9IBJOrUEkC6vKnB9a+cA/H4EQAnVqDkC6v0nB9a+cA/H4EQAvVqDnF1fBwfWvnAPx+YgEausUsWHdrG1tv4159IbI5/zf0gEk6tQc4ur4OD618/v84ATq1Bzi6vg4PrXzgH4/MQAnVqDnF1fBwfWvkfrAI1dYpYsO7WNrbfxrzwDkc/OATTq1B8XV+SPxr5HHxgHxOrUHOLq+Dg+tfP7wAnVqD4ur8kfjXyDg+/ygCjqtLkgWpndtxvXk/LmAXYBy1NgVSWBKjyApY/sASf2gHnNd1GxWtVOyygogZayO091ioqvliHYK+4gbcYH5uJTpgs/Y3SsulC3Wd+xbLVNjAZbt3OgP7KJtqMscuTjjFR7LkQlSNTWdMpuXZbUjpkHDKCMqcg8zPHlnjlxQdMNWTvCIu4rwPyoWPPHAUE/0lCTD1PUHRrl20lluprrOw4UagqM2Dd6iNx8Fc8DjzANPo1ndqDOqbwzoSq4Ump2r3KDkhW25AyeD5MAu9hfyj9hAHYX8o/YQCjptFjUXMUGxlrCnA5K78/8xAL3YX8o/YQB2F/KP2EA+NQuDhVz7ZAx+sA8vqOsWLSGC0dxV1LuSh2MNI+zag35VmyDklsAHgwD09dakA7AMjOCB7wCXYX8o/YQDnqawEYjYpAJ3MvpGPduRwPqIB5h+tWisNsp/Bdbk1MO7XS6BRWpfKMwfOSW/l49WAB6sUr+UfsIA7C/lH7CAc9RSNp2hA2DglcgH2yMjP0yPrAPLr1y3Zk11Bk7hsU1ncwrtWsKgDkK5DZ8sMlfjwB6zsL+UfsIA7C/lH7CAVeqXpRU1jICFxwB5LEKB44GSOfbzAPO6brzutbAUEfw+5hGw5svNBFOW9OME87s5A4gHrOwv5R+wgDsL+UfsIBW6kjLWxpRGtGNoKjHkZ4LKDxnjcPqIB58ddY7Sq17V7YsDV4Zmt1DacrXhyFKFGzy4ORgjzAPU9hfyj9hAHYX8o/YQDO6/qOxSXrrDWF0RRtBGbXWsEjK5A3ZxuH1HmAZNXW2Lrha9qmpbAa8OWtvsoOzDkLsNZ93B5wfeAergCAVF6XSC5FNebM7/Qvr3HJ3cc5PPMAsU0qihUUKoGAAMAD5AQCcAQCoemU5c9mvNnFh2L6/9/j1frALFNSooVQFVRgADAAHsB7CATgCAIAgCAfGGeD4gFNekUBQooqCBt4XYuA35gMfi+cAuwBAIXVK6lWUMrDBBGQQfYg+RAKw6XThR2a9qNuUbFwrfmXjg/OAXIAgELqldSrAMpGCCMgg+xEA4DptOEHarxWcoNi+k+crxwfpALUAQBAK7aGslSa0LISUJUZUnklfhALEAQDnqKFdSrqGQ+QwBB+oMA4jp1WUPaTNf+H6B6M/k49P6QC1AEAhdSrqVdQykYIIyCPmDAOK9PqBQipAaxhDtGUHwXjgfSAWYB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908720"/>
            <a:ext cx="5040560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974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8313" y="116632"/>
            <a:ext cx="8229600" cy="936625"/>
          </a:xfrm>
        </p:spPr>
        <p:txBody>
          <a:bodyPr/>
          <a:lstStyle/>
          <a:p>
            <a:r>
              <a:rPr lang="en-GB" dirty="0">
                <a:solidFill>
                  <a:srgbClr val="3E6FD2"/>
                </a:solidFill>
              </a:rPr>
              <a:t>Predictive Mean Matching (PMM)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04056" y="1340768"/>
            <a:ext cx="4499992" cy="4680520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z="2200" dirty="0" smtClean="0">
                <a:solidFill>
                  <a:srgbClr val="3E6FD2"/>
                </a:solidFill>
              </a:rPr>
              <a:t>Similar to regression</a:t>
            </a:r>
          </a:p>
          <a:p>
            <a:pPr>
              <a:buFontTx/>
              <a:buChar char="•"/>
            </a:pPr>
            <a:endParaRPr lang="en-GB" sz="1800" dirty="0" smtClean="0">
              <a:solidFill>
                <a:srgbClr val="3E6FD2"/>
              </a:solidFill>
            </a:endParaRPr>
          </a:p>
          <a:p>
            <a:pPr>
              <a:buFontTx/>
              <a:buChar char="•"/>
            </a:pPr>
            <a:r>
              <a:rPr lang="en-GB" sz="2200" dirty="0" smtClean="0">
                <a:solidFill>
                  <a:srgbClr val="3E6FD2"/>
                </a:solidFill>
              </a:rPr>
              <a:t>For each missing imputes a value randomly chosen from the set of observed values having the closest predicted value to the forecast obtained by the regression model </a:t>
            </a:r>
          </a:p>
          <a:p>
            <a:pPr>
              <a:buFontTx/>
              <a:buChar char="•"/>
            </a:pPr>
            <a:endParaRPr lang="en-GB" sz="1800" dirty="0">
              <a:solidFill>
                <a:srgbClr val="3E6FD2"/>
              </a:solidFill>
            </a:endParaRPr>
          </a:p>
          <a:p>
            <a:pPr>
              <a:buFontTx/>
              <a:buChar char="•"/>
            </a:pPr>
            <a:r>
              <a:rPr lang="en-GB" sz="2200" dirty="0" smtClean="0">
                <a:solidFill>
                  <a:srgbClr val="3E6FD2"/>
                </a:solidFill>
              </a:rPr>
              <a:t>Identified as providing best imputations</a:t>
            </a:r>
            <a:endParaRPr lang="en-GB" sz="1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6654552"/>
            <a:ext cx="720080" cy="230832"/>
          </a:xfrm>
          <a:prstGeom prst="rect">
            <a:avLst/>
          </a:prstGeom>
          <a:solidFill>
            <a:srgbClr val="133176"/>
          </a:solidFill>
        </p:spPr>
        <p:txBody>
          <a:bodyPr wrap="square" rtlCol="0">
            <a:spAutoFit/>
          </a:bodyPr>
          <a:lstStyle/>
          <a:p>
            <a:r>
              <a:rPr lang="en-GB" sz="900" b="0" i="1" dirty="0" smtClean="0">
                <a:solidFill>
                  <a:schemeClr val="bg1"/>
                </a:solidFill>
              </a:rPr>
              <a:t>Eurostat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37" y="921816"/>
            <a:ext cx="4077643" cy="5027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422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8313" y="116632"/>
            <a:ext cx="8229600" cy="936625"/>
          </a:xfrm>
        </p:spPr>
        <p:txBody>
          <a:bodyPr/>
          <a:lstStyle/>
          <a:p>
            <a:r>
              <a:rPr lang="en-GB" dirty="0" smtClean="0">
                <a:solidFill>
                  <a:srgbClr val="3E6FD2"/>
                </a:solidFill>
              </a:rPr>
              <a:t>Data mining evaluation criteria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400600"/>
          </a:xfrm>
        </p:spPr>
        <p:txBody>
          <a:bodyPr/>
          <a:lstStyle/>
          <a:p>
            <a:pPr lvl="0"/>
            <a:endParaRPr lang="en-GB" dirty="0" smtClean="0"/>
          </a:p>
          <a:p>
            <a:pPr lvl="0"/>
            <a:r>
              <a:rPr lang="en-GB" sz="2000" dirty="0" smtClean="0">
                <a:solidFill>
                  <a:srgbClr val="3E6FD2"/>
                </a:solidFill>
              </a:rPr>
              <a:t>Correlation coefficient </a:t>
            </a:r>
          </a:p>
          <a:p>
            <a:pPr lvl="0"/>
            <a:endParaRPr lang="en-GB" sz="2800" dirty="0">
              <a:solidFill>
                <a:srgbClr val="3E6FD2"/>
              </a:solidFill>
            </a:endParaRPr>
          </a:p>
          <a:p>
            <a:pPr lvl="0"/>
            <a:r>
              <a:rPr lang="en-GB" sz="2000" dirty="0">
                <a:solidFill>
                  <a:srgbClr val="3E6FD2"/>
                </a:solidFill>
              </a:rPr>
              <a:t>Mean Absolute </a:t>
            </a:r>
            <a:r>
              <a:rPr lang="en-GB" sz="2000" dirty="0" smtClean="0">
                <a:solidFill>
                  <a:srgbClr val="3E6FD2"/>
                </a:solidFill>
              </a:rPr>
              <a:t>Error  </a:t>
            </a:r>
          </a:p>
          <a:p>
            <a:pPr lvl="0"/>
            <a:endParaRPr lang="en-GB" sz="2800" dirty="0">
              <a:solidFill>
                <a:srgbClr val="3E6FD2"/>
              </a:solidFill>
            </a:endParaRPr>
          </a:p>
          <a:p>
            <a:pPr lvl="0"/>
            <a:r>
              <a:rPr lang="en-GB" sz="2000" dirty="0">
                <a:solidFill>
                  <a:srgbClr val="3E6FD2"/>
                </a:solidFill>
              </a:rPr>
              <a:t>Root Mean Squared </a:t>
            </a:r>
            <a:r>
              <a:rPr lang="en-GB" sz="2000" dirty="0" smtClean="0">
                <a:solidFill>
                  <a:srgbClr val="3E6FD2"/>
                </a:solidFill>
              </a:rPr>
              <a:t>Error </a:t>
            </a:r>
          </a:p>
          <a:p>
            <a:pPr lvl="0"/>
            <a:endParaRPr lang="en-GB" sz="2800" dirty="0">
              <a:solidFill>
                <a:srgbClr val="3E6FD2"/>
              </a:solidFill>
            </a:endParaRPr>
          </a:p>
          <a:p>
            <a:pPr lvl="0"/>
            <a:r>
              <a:rPr lang="en-GB" sz="2000" dirty="0">
                <a:solidFill>
                  <a:srgbClr val="3E6FD2"/>
                </a:solidFill>
              </a:rPr>
              <a:t>Relative Absolute </a:t>
            </a:r>
            <a:r>
              <a:rPr lang="en-GB" sz="2000" dirty="0" smtClean="0">
                <a:solidFill>
                  <a:srgbClr val="3E6FD2"/>
                </a:solidFill>
              </a:rPr>
              <a:t>Error </a:t>
            </a:r>
          </a:p>
          <a:p>
            <a:pPr lvl="0"/>
            <a:endParaRPr lang="en-GB" sz="2800" dirty="0">
              <a:solidFill>
                <a:srgbClr val="3E6FD2"/>
              </a:solidFill>
            </a:endParaRPr>
          </a:p>
          <a:p>
            <a:pPr lvl="0"/>
            <a:r>
              <a:rPr lang="en-GB" sz="2000" dirty="0">
                <a:solidFill>
                  <a:srgbClr val="3E6FD2"/>
                </a:solidFill>
              </a:rPr>
              <a:t>Root Relative Squared </a:t>
            </a:r>
            <a:r>
              <a:rPr lang="en-GB" sz="2000" dirty="0" smtClean="0">
                <a:solidFill>
                  <a:srgbClr val="3E6FD2"/>
                </a:solidFill>
              </a:rPr>
              <a:t>Error </a:t>
            </a:r>
            <a:endParaRPr lang="en-GB" sz="2000" dirty="0">
              <a:solidFill>
                <a:srgbClr val="3E6FD2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268760"/>
            <a:ext cx="4712174" cy="68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7" y="2169974"/>
            <a:ext cx="2880319" cy="68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271" y="2924944"/>
            <a:ext cx="3772113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108" y="3898379"/>
            <a:ext cx="4405316" cy="754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725144"/>
            <a:ext cx="4447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283968" y="6654552"/>
            <a:ext cx="720080" cy="230832"/>
          </a:xfrm>
          <a:prstGeom prst="rect">
            <a:avLst/>
          </a:prstGeom>
          <a:solidFill>
            <a:srgbClr val="133176"/>
          </a:solidFill>
        </p:spPr>
        <p:txBody>
          <a:bodyPr wrap="square" rtlCol="0">
            <a:spAutoFit/>
          </a:bodyPr>
          <a:lstStyle/>
          <a:p>
            <a:r>
              <a:rPr lang="en-GB" sz="900" b="0" i="1" dirty="0" smtClean="0">
                <a:solidFill>
                  <a:schemeClr val="bg1"/>
                </a:solidFill>
              </a:rPr>
              <a:t>Eurostat</a:t>
            </a:r>
          </a:p>
        </p:txBody>
      </p:sp>
    </p:spTree>
    <p:extLst>
      <p:ext uri="{BB962C8B-B14F-4D97-AF65-F5344CB8AC3E}">
        <p14:creationId xmlns:p14="http://schemas.microsoft.com/office/powerpoint/2010/main" val="131721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149461"/>
              </p:ext>
            </p:extLst>
          </p:nvPr>
        </p:nvGraphicFramePr>
        <p:xfrm>
          <a:off x="971600" y="332656"/>
          <a:ext cx="7200801" cy="5904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9"/>
                <a:gridCol w="1051675"/>
                <a:gridCol w="1324589"/>
                <a:gridCol w="827964"/>
                <a:gridCol w="948148"/>
                <a:gridCol w="948148"/>
                <a:gridCol w="948148"/>
              </a:tblGrid>
              <a:tr h="4542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COUNTRY</a:t>
                      </a:r>
                      <a:endParaRPr lang="en-GB" sz="20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166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METHOD</a:t>
                      </a:r>
                      <a:endParaRPr lang="en-GB" sz="20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166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Correlation</a:t>
                      </a:r>
                      <a:endParaRPr lang="en-GB" sz="20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166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MAE</a:t>
                      </a:r>
                      <a:endParaRPr lang="en-GB" sz="20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166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RMSE</a:t>
                      </a:r>
                      <a:endParaRPr lang="en-GB" sz="20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166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RAE</a:t>
                      </a:r>
                      <a:endParaRPr lang="en-GB" sz="20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166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RRSE</a:t>
                      </a:r>
                      <a:endParaRPr lang="en-GB" sz="20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166CF"/>
                    </a:solidFill>
                  </a:tcPr>
                </a:tc>
              </a:tr>
              <a:tr h="45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ES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LMS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0.74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3E6FD2"/>
                          </a:solidFill>
                          <a:effectLst/>
                        </a:rPr>
                        <a:t>435.8</a:t>
                      </a:r>
                      <a:endParaRPr lang="en-GB" sz="20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708.3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59.1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68.0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5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ES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M5P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0.75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431.3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694.5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58.4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66.7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</a:tr>
              <a:tr h="45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ES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MLP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0.73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449.6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3E6FD2"/>
                          </a:solidFill>
                          <a:effectLst/>
                        </a:rPr>
                        <a:t>718.8</a:t>
                      </a:r>
                      <a:endParaRPr lang="en-GB" sz="20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3E6FD2"/>
                          </a:solidFill>
                          <a:effectLst/>
                        </a:rPr>
                        <a:t>60.9</a:t>
                      </a:r>
                      <a:endParaRPr lang="en-GB" sz="20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69.0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5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ES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PMM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0.55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634.8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982.5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86.0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94.3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</a:tr>
              <a:tr h="45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ES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3E6FD2"/>
                          </a:solidFill>
                          <a:effectLst/>
                        </a:rPr>
                        <a:t>RBF</a:t>
                      </a:r>
                      <a:endParaRPr lang="en-GB" sz="20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0.75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430.0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696.2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3E6FD2"/>
                          </a:solidFill>
                          <a:effectLst/>
                        </a:rPr>
                        <a:t>58.3</a:t>
                      </a:r>
                      <a:endParaRPr lang="en-GB" sz="20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66.8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5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ES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REG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0.73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443.8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716.9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60.1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68.8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</a:tr>
              <a:tr h="45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AT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LMS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3E6FD2"/>
                          </a:solidFill>
                          <a:effectLst/>
                        </a:rPr>
                        <a:t>0.53</a:t>
                      </a:r>
                      <a:endParaRPr lang="en-GB" sz="20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648.5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1551.6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63.6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84.6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5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AT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M5P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0.55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636.3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1529.1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62.4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83.2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</a:tr>
              <a:tr h="45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AT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MLP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3E6FD2"/>
                          </a:solidFill>
                          <a:effectLst/>
                        </a:rPr>
                        <a:t>0.44</a:t>
                      </a:r>
                      <a:endParaRPr lang="en-GB" sz="20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3E6FD2"/>
                          </a:solidFill>
                          <a:effectLst/>
                        </a:rPr>
                        <a:t>751.7</a:t>
                      </a:r>
                      <a:endParaRPr lang="en-GB" sz="20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1733.7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73.7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96.1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5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AT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PMM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0.33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3E6FD2"/>
                          </a:solidFill>
                          <a:effectLst/>
                        </a:rPr>
                        <a:t>944.5</a:t>
                      </a:r>
                      <a:endParaRPr lang="en-GB" sz="20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3E6FD2"/>
                          </a:solidFill>
                          <a:effectLst/>
                        </a:rPr>
                        <a:t>2067.1</a:t>
                      </a:r>
                      <a:endParaRPr lang="en-GB" sz="20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92.7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116.6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</a:tr>
              <a:tr h="45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AT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RBF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0.53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643.7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1543.1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63.1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84.0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5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AT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REG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0.52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655.7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1561.9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64.3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E6FD2"/>
                          </a:solidFill>
                          <a:effectLst/>
                        </a:rPr>
                        <a:t>85.2</a:t>
                      </a:r>
                      <a:endParaRPr lang="en-GB" sz="20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971600" y="1268760"/>
            <a:ext cx="7200800" cy="432048"/>
          </a:xfrm>
          <a:prstGeom prst="rect">
            <a:avLst/>
          </a:prstGeom>
          <a:solidFill>
            <a:srgbClr val="FFFF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9" name="Rectangle 8"/>
          <p:cNvSpPr/>
          <p:nvPr/>
        </p:nvSpPr>
        <p:spPr>
          <a:xfrm>
            <a:off x="971600" y="2132856"/>
            <a:ext cx="7200800" cy="432048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10" name="Rectangle 9"/>
          <p:cNvSpPr/>
          <p:nvPr/>
        </p:nvSpPr>
        <p:spPr>
          <a:xfrm>
            <a:off x="971600" y="2636912"/>
            <a:ext cx="7200800" cy="432048"/>
          </a:xfrm>
          <a:prstGeom prst="rect">
            <a:avLst/>
          </a:prstGeom>
          <a:solidFill>
            <a:srgbClr val="FFFF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11" name="Rectangle 10"/>
          <p:cNvSpPr/>
          <p:nvPr/>
        </p:nvSpPr>
        <p:spPr>
          <a:xfrm>
            <a:off x="953989" y="4005064"/>
            <a:ext cx="7200800" cy="432048"/>
          </a:xfrm>
          <a:prstGeom prst="rect">
            <a:avLst/>
          </a:prstGeom>
          <a:solidFill>
            <a:srgbClr val="FFFF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12" name="Rectangle 11"/>
          <p:cNvSpPr/>
          <p:nvPr/>
        </p:nvSpPr>
        <p:spPr>
          <a:xfrm>
            <a:off x="971600" y="4869160"/>
            <a:ext cx="7200800" cy="432048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13" name="TextBox 12"/>
          <p:cNvSpPr txBox="1"/>
          <p:nvPr/>
        </p:nvSpPr>
        <p:spPr>
          <a:xfrm>
            <a:off x="4283968" y="6654552"/>
            <a:ext cx="720080" cy="230832"/>
          </a:xfrm>
          <a:prstGeom prst="rect">
            <a:avLst/>
          </a:prstGeom>
          <a:solidFill>
            <a:srgbClr val="133176"/>
          </a:solidFill>
        </p:spPr>
        <p:txBody>
          <a:bodyPr wrap="square" rtlCol="0">
            <a:spAutoFit/>
          </a:bodyPr>
          <a:lstStyle/>
          <a:p>
            <a:r>
              <a:rPr lang="en-GB" sz="900" b="0" i="1" dirty="0" smtClean="0">
                <a:solidFill>
                  <a:schemeClr val="bg1"/>
                </a:solidFill>
              </a:rPr>
              <a:t>Eurostat</a:t>
            </a:r>
          </a:p>
        </p:txBody>
      </p:sp>
      <p:sp>
        <p:nvSpPr>
          <p:cNvPr id="3" name="Action Button: Return 2">
            <a:hlinkClick r:id="" action="ppaction://hlinkshowjump?jump=lastslideviewed" highlightClick="1"/>
          </p:cNvPr>
          <p:cNvSpPr/>
          <p:nvPr/>
        </p:nvSpPr>
        <p:spPr>
          <a:xfrm>
            <a:off x="8460432" y="116632"/>
            <a:ext cx="576064" cy="576064"/>
          </a:xfrm>
          <a:prstGeom prst="actionButtonReturn">
            <a:avLst/>
          </a:prstGeom>
          <a:solidFill>
            <a:srgbClr val="00CCFF">
              <a:alpha val="32000"/>
            </a:srgbClr>
          </a:solidFill>
          <a:ln>
            <a:solidFill>
              <a:srgbClr val="00CC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</p:spTree>
    <p:extLst>
      <p:ext uri="{BB962C8B-B14F-4D97-AF65-F5344CB8AC3E}">
        <p14:creationId xmlns:p14="http://schemas.microsoft.com/office/powerpoint/2010/main" val="98127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51520" y="260127"/>
            <a:ext cx="8696351" cy="936625"/>
          </a:xfrm>
        </p:spPr>
        <p:txBody>
          <a:bodyPr/>
          <a:lstStyle/>
          <a:p>
            <a:r>
              <a:rPr lang="en-GB" dirty="0" smtClean="0">
                <a:solidFill>
                  <a:srgbClr val="3E6FD2"/>
                </a:solidFill>
              </a:rPr>
              <a:t>Statistical inference evaluation criteria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400600"/>
          </a:xfrm>
        </p:spPr>
        <p:txBody>
          <a:bodyPr/>
          <a:lstStyle/>
          <a:p>
            <a:pPr lvl="0"/>
            <a:endParaRPr lang="en-GB" dirty="0" smtClean="0"/>
          </a:p>
          <a:p>
            <a:pPr lvl="0"/>
            <a:r>
              <a:rPr lang="en-GB" sz="2200" dirty="0" smtClean="0">
                <a:solidFill>
                  <a:srgbClr val="3E6FD2"/>
                </a:solidFill>
              </a:rPr>
              <a:t>Output of mean &amp; other parameters estimates, e. g.</a:t>
            </a:r>
          </a:p>
          <a:p>
            <a:pPr lvl="0"/>
            <a:endParaRPr lang="en-GB" sz="2200" dirty="0">
              <a:solidFill>
                <a:srgbClr val="3E6FD2"/>
              </a:solidFill>
            </a:endParaRPr>
          </a:p>
          <a:p>
            <a:pPr lvl="0"/>
            <a:endParaRPr lang="en-GB" sz="2200" dirty="0" smtClean="0">
              <a:solidFill>
                <a:srgbClr val="3E6FD2"/>
              </a:solidFill>
            </a:endParaRPr>
          </a:p>
          <a:p>
            <a:pPr lvl="0"/>
            <a:endParaRPr lang="en-GB" sz="2200" dirty="0">
              <a:solidFill>
                <a:srgbClr val="3E6FD2"/>
              </a:solidFill>
            </a:endParaRPr>
          </a:p>
          <a:p>
            <a:pPr lvl="0"/>
            <a:endParaRPr lang="en-GB" sz="2200" dirty="0" smtClean="0">
              <a:solidFill>
                <a:srgbClr val="3E6FD2"/>
              </a:solidFill>
            </a:endParaRPr>
          </a:p>
          <a:p>
            <a:pPr lvl="0"/>
            <a:endParaRPr lang="en-GB" sz="2200" dirty="0" smtClean="0">
              <a:solidFill>
                <a:srgbClr val="3E6FD2"/>
              </a:solidFill>
            </a:endParaRPr>
          </a:p>
          <a:p>
            <a:pPr lvl="0"/>
            <a:r>
              <a:rPr lang="en-GB" sz="2200" dirty="0" smtClean="0">
                <a:solidFill>
                  <a:srgbClr val="3E6FD2"/>
                </a:solidFill>
              </a:rPr>
              <a:t>Similarity between original distribution &amp; that with imputed values</a:t>
            </a:r>
            <a:r>
              <a:rPr lang="en-GB" dirty="0" smtClean="0">
                <a:solidFill>
                  <a:srgbClr val="3E6FD2"/>
                </a:solidFill>
              </a:rPr>
              <a:t> </a:t>
            </a:r>
          </a:p>
          <a:p>
            <a:pPr lvl="0"/>
            <a:endParaRPr lang="en-GB" dirty="0">
              <a:solidFill>
                <a:srgbClr val="3E6FD2"/>
              </a:solidFill>
            </a:endParaRPr>
          </a:p>
          <a:p>
            <a:pPr marL="0" lvl="0" indent="0">
              <a:buNone/>
            </a:pPr>
            <a:r>
              <a:rPr lang="en-GB" dirty="0" smtClean="0">
                <a:solidFill>
                  <a:srgbClr val="3E6FD2"/>
                </a:solidFill>
              </a:rPr>
              <a:t>                                </a:t>
            </a:r>
            <a:r>
              <a:rPr lang="en-GB" dirty="0" smtClean="0"/>
              <a:t>, ,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156" y="1988840"/>
            <a:ext cx="254095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491" y="4869160"/>
            <a:ext cx="3098453" cy="817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306" y="4869160"/>
            <a:ext cx="3243077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11960" y="6654552"/>
            <a:ext cx="720080" cy="230832"/>
          </a:xfrm>
          <a:prstGeom prst="rect">
            <a:avLst/>
          </a:prstGeom>
          <a:solidFill>
            <a:srgbClr val="133176"/>
          </a:solidFill>
        </p:spPr>
        <p:txBody>
          <a:bodyPr wrap="square" rtlCol="0">
            <a:spAutoFit/>
          </a:bodyPr>
          <a:lstStyle/>
          <a:p>
            <a:r>
              <a:rPr lang="en-GB" sz="900" b="0" i="1" dirty="0" smtClean="0">
                <a:solidFill>
                  <a:schemeClr val="bg1"/>
                </a:solidFill>
              </a:rPr>
              <a:t>Eurostat</a:t>
            </a:r>
          </a:p>
        </p:txBody>
      </p:sp>
    </p:spTree>
    <p:extLst>
      <p:ext uri="{BB962C8B-B14F-4D97-AF65-F5344CB8AC3E}">
        <p14:creationId xmlns:p14="http://schemas.microsoft.com/office/powerpoint/2010/main" val="203388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999042"/>
              </p:ext>
            </p:extLst>
          </p:nvPr>
        </p:nvGraphicFramePr>
        <p:xfrm>
          <a:off x="467548" y="404676"/>
          <a:ext cx="8064892" cy="5616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4458"/>
                <a:gridCol w="1444458"/>
                <a:gridCol w="1293994"/>
                <a:gridCol w="1293994"/>
                <a:gridCol w="1293994"/>
                <a:gridCol w="1293994"/>
              </a:tblGrid>
              <a:tr h="5570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COUNTRY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METHOD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Mean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Mode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Median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STD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/>
                    </a:solidFill>
                  </a:tcPr>
                </a:tc>
              </a:tr>
              <a:tr h="5570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3E6FD2"/>
                          </a:solidFill>
                          <a:effectLst/>
                        </a:rPr>
                        <a:t>ES</a:t>
                      </a:r>
                      <a:endParaRPr lang="en-GB" sz="1800" b="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ORIGINAL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1820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1400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1575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10.5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</a:tr>
              <a:tr h="328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3E6FD2"/>
                          </a:solidFill>
                          <a:effectLst/>
                        </a:rPr>
                        <a:t>ES</a:t>
                      </a:r>
                      <a:endParaRPr lang="en-GB" sz="1800" b="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LMS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1780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1400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1595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8.9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</a:tr>
              <a:tr h="328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3E6FD2"/>
                          </a:solidFill>
                          <a:effectLst/>
                        </a:rPr>
                        <a:t>ES</a:t>
                      </a:r>
                      <a:endParaRPr lang="en-GB" sz="1800" b="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M5P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1777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1400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1592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9.2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</a:tr>
              <a:tr h="328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3E6FD2"/>
                          </a:solidFill>
                          <a:effectLst/>
                        </a:rPr>
                        <a:t>ES</a:t>
                      </a:r>
                      <a:endParaRPr lang="en-GB" sz="1800" b="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MLP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1782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1400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1587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9.3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</a:tr>
              <a:tr h="328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3E6FD2"/>
                          </a:solidFill>
                          <a:effectLst/>
                        </a:rPr>
                        <a:t>ES</a:t>
                      </a:r>
                      <a:endParaRPr lang="en-GB" sz="1800" b="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PMM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1819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1305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1572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10.5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</a:tr>
              <a:tr h="328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3E6FD2"/>
                          </a:solidFill>
                          <a:effectLst/>
                        </a:rPr>
                        <a:t>ES</a:t>
                      </a:r>
                      <a:endParaRPr lang="en-GB" sz="1800" b="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RBF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1776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1400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1586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9.2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</a:tr>
              <a:tr h="328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3E6FD2"/>
                          </a:solidFill>
                          <a:effectLst/>
                        </a:rPr>
                        <a:t>ES</a:t>
                      </a:r>
                      <a:endParaRPr lang="en-GB" sz="1800" b="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REG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1775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1400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1605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9.0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</a:tr>
              <a:tr h="5570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3E6FD2"/>
                          </a:solidFill>
                          <a:effectLst/>
                        </a:rPr>
                        <a:t>AT</a:t>
                      </a:r>
                      <a:endParaRPr lang="en-GB" sz="1800" b="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ORIGINAL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2287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1800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1955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27.3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>
                        <a:alpha val="10000"/>
                      </a:srgbClr>
                    </a:solidFill>
                  </a:tcPr>
                </a:tc>
              </a:tr>
              <a:tr h="328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3E6FD2"/>
                          </a:solidFill>
                          <a:effectLst/>
                        </a:rPr>
                        <a:t>AT</a:t>
                      </a:r>
                      <a:endParaRPr lang="en-GB" sz="1800" b="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LMS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2228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1915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1998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21.8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</a:tr>
              <a:tr h="328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3E6FD2"/>
                          </a:solidFill>
                          <a:effectLst/>
                        </a:rPr>
                        <a:t>AT</a:t>
                      </a:r>
                      <a:endParaRPr lang="en-GB" sz="1800" b="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M5P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2209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1915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1993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21.5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</a:tr>
              <a:tr h="328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3E6FD2"/>
                          </a:solidFill>
                          <a:effectLst/>
                        </a:rPr>
                        <a:t>AT</a:t>
                      </a:r>
                      <a:endParaRPr lang="en-GB" sz="1800" b="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MLP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2238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1915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1989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23.1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</a:tr>
              <a:tr h="328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3E6FD2"/>
                          </a:solidFill>
                          <a:effectLst/>
                        </a:rPr>
                        <a:t>AT</a:t>
                      </a:r>
                      <a:endParaRPr lang="en-GB" sz="1800" b="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PMM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2288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1500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1968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25.9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</a:tr>
              <a:tr h="328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3E6FD2"/>
                          </a:solidFill>
                          <a:effectLst/>
                        </a:rPr>
                        <a:t>AT</a:t>
                      </a:r>
                      <a:endParaRPr lang="en-GB" sz="1800" b="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RBF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2214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1915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1994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21.8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</a:tr>
              <a:tr h="328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3E6FD2"/>
                          </a:solidFill>
                          <a:effectLst/>
                        </a:rPr>
                        <a:t>AT</a:t>
                      </a:r>
                      <a:endParaRPr lang="en-GB" sz="1800" b="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REG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2205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1915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1997</a:t>
                      </a:r>
                      <a:endParaRPr lang="en-GB" sz="18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21.6</a:t>
                      </a:r>
                      <a:endParaRPr lang="en-GB" sz="18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539552" y="5085184"/>
            <a:ext cx="7992888" cy="288032"/>
          </a:xfrm>
          <a:prstGeom prst="rect">
            <a:avLst/>
          </a:prstGeom>
          <a:solidFill>
            <a:srgbClr val="FFFF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15" name="Rectangle 14"/>
          <p:cNvSpPr/>
          <p:nvPr/>
        </p:nvSpPr>
        <p:spPr>
          <a:xfrm>
            <a:off x="539552" y="2492896"/>
            <a:ext cx="7992888" cy="288032"/>
          </a:xfrm>
          <a:prstGeom prst="rect">
            <a:avLst/>
          </a:prstGeom>
          <a:solidFill>
            <a:srgbClr val="FFFF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16" name="TextBox 15"/>
          <p:cNvSpPr txBox="1"/>
          <p:nvPr/>
        </p:nvSpPr>
        <p:spPr>
          <a:xfrm>
            <a:off x="4211960" y="6654552"/>
            <a:ext cx="720080" cy="230832"/>
          </a:xfrm>
          <a:prstGeom prst="rect">
            <a:avLst/>
          </a:prstGeom>
          <a:solidFill>
            <a:srgbClr val="133176"/>
          </a:solidFill>
        </p:spPr>
        <p:txBody>
          <a:bodyPr wrap="square" rtlCol="0">
            <a:spAutoFit/>
          </a:bodyPr>
          <a:lstStyle/>
          <a:p>
            <a:r>
              <a:rPr lang="en-GB" sz="900" b="0" i="1" dirty="0" smtClean="0">
                <a:solidFill>
                  <a:schemeClr val="bg1"/>
                </a:solidFill>
              </a:rPr>
              <a:t>Eurostat</a:t>
            </a:r>
          </a:p>
        </p:txBody>
      </p:sp>
      <p:sp>
        <p:nvSpPr>
          <p:cNvPr id="7" name="Action Button: Return 6">
            <a:hlinkClick r:id="" action="ppaction://hlinkshowjump?jump=lastslideviewed" highlightClick="1"/>
          </p:cNvPr>
          <p:cNvSpPr/>
          <p:nvPr/>
        </p:nvSpPr>
        <p:spPr>
          <a:xfrm>
            <a:off x="8604448" y="116632"/>
            <a:ext cx="432048" cy="432048"/>
          </a:xfrm>
          <a:prstGeom prst="actionButtonReturn">
            <a:avLst/>
          </a:prstGeom>
          <a:solidFill>
            <a:srgbClr val="00CCFF">
              <a:alpha val="44000"/>
            </a:srgbClr>
          </a:solidFill>
          <a:ln>
            <a:solidFill>
              <a:srgbClr val="00CC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</p:spTree>
    <p:extLst>
      <p:ext uri="{BB962C8B-B14F-4D97-AF65-F5344CB8AC3E}">
        <p14:creationId xmlns:p14="http://schemas.microsoft.com/office/powerpoint/2010/main" val="258459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9553" y="272842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3E6FD2"/>
                </a:solidFill>
              </a:rPr>
              <a:t>Imputation errors </a:t>
            </a:r>
            <a:r>
              <a:rPr lang="en-GB" sz="2000" dirty="0" smtClean="0">
                <a:solidFill>
                  <a:srgbClr val="3E6FD2"/>
                </a:solidFill>
              </a:rPr>
              <a:t>for </a:t>
            </a:r>
            <a:r>
              <a:rPr lang="en-GB" sz="2000" dirty="0">
                <a:solidFill>
                  <a:srgbClr val="3E6FD2"/>
                </a:solidFill>
              </a:rPr>
              <a:t>the original </a:t>
            </a:r>
            <a:r>
              <a:rPr lang="en-GB" sz="2000" i="1" dirty="0" smtClean="0">
                <a:solidFill>
                  <a:srgbClr val="3E6FD2"/>
                </a:solidFill>
              </a:rPr>
              <a:t>Wages</a:t>
            </a:r>
            <a:r>
              <a:rPr lang="en-GB" sz="2000" dirty="0" smtClean="0">
                <a:solidFill>
                  <a:srgbClr val="3E6FD2"/>
                </a:solidFill>
              </a:rPr>
              <a:t> variable in one of the simulated files using M5P imputation method</a:t>
            </a:r>
            <a:endParaRPr lang="en-GB" sz="2000" b="0" dirty="0" smtClean="0">
              <a:solidFill>
                <a:srgbClr val="3E6FD2"/>
              </a:solidFill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1038294"/>
              </p:ext>
            </p:extLst>
          </p:nvPr>
        </p:nvGraphicFramePr>
        <p:xfrm>
          <a:off x="1160470" y="1062186"/>
          <a:ext cx="6877050" cy="539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loud Callout 3"/>
          <p:cNvSpPr/>
          <p:nvPr/>
        </p:nvSpPr>
        <p:spPr>
          <a:xfrm>
            <a:off x="1192759" y="2780928"/>
            <a:ext cx="7411689" cy="3672408"/>
          </a:xfrm>
          <a:prstGeom prst="cloudCallout">
            <a:avLst>
              <a:gd name="adj1" fmla="val -61209"/>
              <a:gd name="adj2" fmla="val 36630"/>
            </a:avLst>
          </a:prstGeom>
          <a:solidFill>
            <a:srgbClr val="00CCFF">
              <a:alpha val="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5400" b="0" dirty="0" smtClean="0"/>
              <a:t>Shrinkage to the mean!!</a:t>
            </a:r>
            <a:endParaRPr lang="en-GB" sz="5400" b="0" dirty="0"/>
          </a:p>
        </p:txBody>
      </p:sp>
      <p:sp>
        <p:nvSpPr>
          <p:cNvPr id="14" name="TextBox 13"/>
          <p:cNvSpPr txBox="1"/>
          <p:nvPr/>
        </p:nvSpPr>
        <p:spPr>
          <a:xfrm>
            <a:off x="4283968" y="6654552"/>
            <a:ext cx="720080" cy="230832"/>
          </a:xfrm>
          <a:prstGeom prst="rect">
            <a:avLst/>
          </a:prstGeom>
          <a:solidFill>
            <a:srgbClr val="133176"/>
          </a:solidFill>
        </p:spPr>
        <p:txBody>
          <a:bodyPr wrap="square" rtlCol="0">
            <a:spAutoFit/>
          </a:bodyPr>
          <a:lstStyle/>
          <a:p>
            <a:r>
              <a:rPr lang="en-GB" sz="900" b="0" i="1" dirty="0" smtClean="0">
                <a:solidFill>
                  <a:schemeClr val="bg1"/>
                </a:solidFill>
              </a:rPr>
              <a:t>Eurostat</a:t>
            </a:r>
          </a:p>
        </p:txBody>
      </p:sp>
    </p:spTree>
    <p:extLst>
      <p:ext uri="{BB962C8B-B14F-4D97-AF65-F5344CB8AC3E}">
        <p14:creationId xmlns:p14="http://schemas.microsoft.com/office/powerpoint/2010/main" val="72513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858946"/>
              </p:ext>
            </p:extLst>
          </p:nvPr>
        </p:nvGraphicFramePr>
        <p:xfrm>
          <a:off x="755577" y="548680"/>
          <a:ext cx="7704855" cy="5400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7212"/>
                <a:gridCol w="1471193"/>
                <a:gridCol w="2406706"/>
                <a:gridCol w="2619744"/>
              </a:tblGrid>
              <a:tr h="9001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Country</a:t>
                      </a:r>
                      <a:endParaRPr lang="en-GB" sz="16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Method</a:t>
                      </a:r>
                      <a:endParaRPr lang="en-GB" sz="16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Hellinger distance</a:t>
                      </a:r>
                      <a:endParaRPr lang="en-GB" sz="16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Kolmogorov-Smirnov distance</a:t>
                      </a:r>
                      <a:endParaRPr lang="en-GB" sz="16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/>
                    </a:solidFill>
                  </a:tcPr>
                </a:tc>
              </a:tr>
              <a:tr h="375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ES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LMS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E6FD2"/>
                          </a:solidFill>
                          <a:effectLst/>
                        </a:rPr>
                        <a:t>0.050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E6FD2"/>
                          </a:solidFill>
                          <a:effectLst/>
                        </a:rPr>
                        <a:t>0.031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5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E6FD2"/>
                          </a:solidFill>
                          <a:effectLst/>
                        </a:rPr>
                        <a:t>ES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E6FD2"/>
                          </a:solidFill>
                          <a:effectLst/>
                        </a:rPr>
                        <a:t>M5P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E6FD2"/>
                          </a:solidFill>
                          <a:effectLst/>
                        </a:rPr>
                        <a:t>0.043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E6FD2"/>
                          </a:solidFill>
                          <a:effectLst/>
                        </a:rPr>
                        <a:t>0.028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</a:tr>
              <a:tr h="375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ES</a:t>
                      </a:r>
                      <a:endParaRPr lang="en-GB" sz="12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MLP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E6FD2"/>
                          </a:solidFill>
                          <a:effectLst/>
                        </a:rPr>
                        <a:t>0.036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E6FD2"/>
                          </a:solidFill>
                          <a:effectLst/>
                        </a:rPr>
                        <a:t>0.023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5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ES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PMM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E6FD2"/>
                          </a:solidFill>
                          <a:effectLst/>
                        </a:rPr>
                        <a:t>0.015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E6FD2"/>
                          </a:solidFill>
                          <a:effectLst/>
                        </a:rPr>
                        <a:t>0.009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</a:tr>
              <a:tr h="375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ES</a:t>
                      </a:r>
                      <a:endParaRPr lang="en-GB" sz="12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RBF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E6FD2"/>
                          </a:solidFill>
                          <a:effectLst/>
                        </a:rPr>
                        <a:t>0.041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E6FD2"/>
                          </a:solidFill>
                          <a:effectLst/>
                        </a:rPr>
                        <a:t>0.027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5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ES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REG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E6FD2"/>
                          </a:solidFill>
                          <a:effectLst/>
                        </a:rPr>
                        <a:t>0.052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E6FD2"/>
                          </a:solidFill>
                          <a:effectLst/>
                        </a:rPr>
                        <a:t>0.035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</a:tr>
              <a:tr h="375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AT</a:t>
                      </a:r>
                      <a:endParaRPr lang="en-GB" sz="12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LMS</a:t>
                      </a:r>
                      <a:endParaRPr lang="en-GB" sz="12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E6FD2"/>
                          </a:solidFill>
                          <a:effectLst/>
                        </a:rPr>
                        <a:t>0.049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E6FD2"/>
                          </a:solidFill>
                          <a:effectLst/>
                        </a:rPr>
                        <a:t>0.028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5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AT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M5P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E6FD2"/>
                          </a:solidFill>
                          <a:effectLst/>
                        </a:rPr>
                        <a:t>0.050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E6FD2"/>
                          </a:solidFill>
                          <a:effectLst/>
                        </a:rPr>
                        <a:t>0.030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</a:tr>
              <a:tr h="375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AT</a:t>
                      </a:r>
                      <a:endParaRPr lang="en-GB" sz="12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MLP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E6FD2"/>
                          </a:solidFill>
                          <a:effectLst/>
                        </a:rPr>
                        <a:t>0.036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E6FD2"/>
                          </a:solidFill>
                          <a:effectLst/>
                        </a:rPr>
                        <a:t>0.022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5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AT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PMM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E6FD2"/>
                          </a:solidFill>
                          <a:effectLst/>
                        </a:rPr>
                        <a:t>0.018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E6FD2"/>
                          </a:solidFill>
                          <a:effectLst/>
                        </a:rPr>
                        <a:t>0.012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</a:tr>
              <a:tr h="375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AT</a:t>
                      </a:r>
                      <a:endParaRPr lang="en-GB" sz="12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RBF</a:t>
                      </a:r>
                      <a:endParaRPr lang="en-GB" sz="12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E6FD2"/>
                          </a:solidFill>
                          <a:effectLst/>
                        </a:rPr>
                        <a:t>0.045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E6FD2"/>
                          </a:solidFill>
                          <a:effectLst/>
                        </a:rPr>
                        <a:t>0.026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5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AT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REG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E6FD2"/>
                          </a:solidFill>
                          <a:effectLst/>
                        </a:rPr>
                        <a:t>0.050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E6FD2"/>
                          </a:solidFill>
                          <a:effectLst/>
                        </a:rPr>
                        <a:t>0.030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55576" y="2564904"/>
            <a:ext cx="7632848" cy="360040"/>
          </a:xfrm>
          <a:prstGeom prst="rect">
            <a:avLst/>
          </a:prstGeom>
          <a:solidFill>
            <a:srgbClr val="FFFF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8" name="Rectangle 7"/>
          <p:cNvSpPr/>
          <p:nvPr/>
        </p:nvSpPr>
        <p:spPr>
          <a:xfrm>
            <a:off x="755576" y="4797152"/>
            <a:ext cx="7632848" cy="360040"/>
          </a:xfrm>
          <a:prstGeom prst="rect">
            <a:avLst/>
          </a:prstGeom>
          <a:solidFill>
            <a:srgbClr val="FFFF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9" name="TextBox 8"/>
          <p:cNvSpPr txBox="1"/>
          <p:nvPr/>
        </p:nvSpPr>
        <p:spPr>
          <a:xfrm>
            <a:off x="4211960" y="6654552"/>
            <a:ext cx="720080" cy="230832"/>
          </a:xfrm>
          <a:prstGeom prst="rect">
            <a:avLst/>
          </a:prstGeom>
          <a:solidFill>
            <a:srgbClr val="133176"/>
          </a:solidFill>
        </p:spPr>
        <p:txBody>
          <a:bodyPr wrap="square" rtlCol="0">
            <a:spAutoFit/>
          </a:bodyPr>
          <a:lstStyle/>
          <a:p>
            <a:r>
              <a:rPr lang="en-GB" sz="900" b="0" i="1" dirty="0" smtClean="0">
                <a:solidFill>
                  <a:schemeClr val="bg1"/>
                </a:solidFill>
              </a:rPr>
              <a:t>Eurostat</a:t>
            </a:r>
          </a:p>
        </p:txBody>
      </p:sp>
      <p:sp>
        <p:nvSpPr>
          <p:cNvPr id="10" name="Action Button: Return 9">
            <a:hlinkClick r:id="" action="ppaction://hlinkshowjump?jump=lastslideviewed" highlightClick="1"/>
          </p:cNvPr>
          <p:cNvSpPr/>
          <p:nvPr/>
        </p:nvSpPr>
        <p:spPr>
          <a:xfrm>
            <a:off x="8604448" y="116632"/>
            <a:ext cx="432048" cy="504056"/>
          </a:xfrm>
          <a:prstGeom prst="actionButtonReturn">
            <a:avLst/>
          </a:prstGeom>
          <a:solidFill>
            <a:srgbClr val="00CCFF">
              <a:alpha val="69000"/>
            </a:srgbClr>
          </a:solidFill>
          <a:ln>
            <a:solidFill>
              <a:srgbClr val="00CC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</p:spTree>
    <p:extLst>
      <p:ext uri="{BB962C8B-B14F-4D97-AF65-F5344CB8AC3E}">
        <p14:creationId xmlns:p14="http://schemas.microsoft.com/office/powerpoint/2010/main" val="308795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153878" y="375047"/>
            <a:ext cx="7162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3E6FD2"/>
                </a:solidFill>
              </a:rPr>
              <a:t>Histograms of the </a:t>
            </a:r>
            <a:r>
              <a:rPr lang="en-GB" sz="2400" i="1" dirty="0">
                <a:solidFill>
                  <a:srgbClr val="3E6FD2"/>
                </a:solidFill>
              </a:rPr>
              <a:t>Log (wages</a:t>
            </a:r>
            <a:r>
              <a:rPr lang="en-GB" sz="2400" dirty="0">
                <a:solidFill>
                  <a:srgbClr val="3E6FD2"/>
                </a:solidFill>
              </a:rPr>
              <a:t>) variable </a:t>
            </a:r>
            <a:endParaRPr lang="en-GB" sz="2400" b="0" dirty="0" smtClean="0">
              <a:solidFill>
                <a:srgbClr val="3E6FD2"/>
              </a:solidFill>
            </a:endParaRPr>
          </a:p>
        </p:txBody>
      </p:sp>
      <p:graphicFrame>
        <p:nvGraphicFramePr>
          <p:cNvPr id="5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8171897"/>
              </p:ext>
            </p:extLst>
          </p:nvPr>
        </p:nvGraphicFramePr>
        <p:xfrm>
          <a:off x="323528" y="764704"/>
          <a:ext cx="835292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11960" y="6654552"/>
            <a:ext cx="720080" cy="230832"/>
          </a:xfrm>
          <a:prstGeom prst="rect">
            <a:avLst/>
          </a:prstGeom>
          <a:solidFill>
            <a:srgbClr val="133176"/>
          </a:solidFill>
        </p:spPr>
        <p:txBody>
          <a:bodyPr wrap="square" rtlCol="0">
            <a:spAutoFit/>
          </a:bodyPr>
          <a:lstStyle/>
          <a:p>
            <a:r>
              <a:rPr lang="en-GB" sz="900" b="0" i="1" dirty="0" smtClean="0">
                <a:solidFill>
                  <a:schemeClr val="bg1"/>
                </a:solidFill>
              </a:rPr>
              <a:t>Eurostat</a:t>
            </a:r>
          </a:p>
        </p:txBody>
      </p:sp>
    </p:spTree>
    <p:extLst>
      <p:ext uri="{BB962C8B-B14F-4D97-AF65-F5344CB8AC3E}">
        <p14:creationId xmlns:p14="http://schemas.microsoft.com/office/powerpoint/2010/main" val="30240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8313" y="404664"/>
            <a:ext cx="8229600" cy="936625"/>
          </a:xfrm>
        </p:spPr>
        <p:txBody>
          <a:bodyPr/>
          <a:lstStyle/>
          <a:p>
            <a:r>
              <a:rPr lang="en-GB" sz="3600" dirty="0" smtClean="0">
                <a:solidFill>
                  <a:srgbClr val="3E6FD2"/>
                </a:solidFill>
              </a:rPr>
              <a:t>But…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496944" cy="4320480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z="2800" dirty="0" smtClean="0">
                <a:solidFill>
                  <a:srgbClr val="3E6FD2"/>
                </a:solidFill>
              </a:rPr>
              <a:t>When the purpose is obtaining complete files free of missing data…</a:t>
            </a:r>
          </a:p>
          <a:p>
            <a:pPr>
              <a:buFontTx/>
              <a:buChar char="•"/>
            </a:pPr>
            <a:endParaRPr lang="en-GB" sz="2800" dirty="0">
              <a:solidFill>
                <a:srgbClr val="3E6FD2"/>
              </a:solidFill>
            </a:endParaRPr>
          </a:p>
          <a:p>
            <a:pPr>
              <a:buFontTx/>
              <a:buChar char="•"/>
            </a:pPr>
            <a:r>
              <a:rPr lang="en-GB" sz="2800" dirty="0" smtClean="0">
                <a:solidFill>
                  <a:srgbClr val="3E6FD2"/>
                </a:solidFill>
              </a:rPr>
              <a:t>What happens with the results at a more detailed level of disaggregation? Do the comparative advantages and disadvantages remain?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6654552"/>
            <a:ext cx="720080" cy="230832"/>
          </a:xfrm>
          <a:prstGeom prst="rect">
            <a:avLst/>
          </a:prstGeom>
          <a:solidFill>
            <a:srgbClr val="133176"/>
          </a:solidFill>
        </p:spPr>
        <p:txBody>
          <a:bodyPr wrap="square" rtlCol="0">
            <a:spAutoFit/>
          </a:bodyPr>
          <a:lstStyle/>
          <a:p>
            <a:r>
              <a:rPr lang="en-GB" sz="900" b="0" i="1" dirty="0" smtClean="0">
                <a:solidFill>
                  <a:schemeClr val="bg1"/>
                </a:solidFill>
              </a:rPr>
              <a:t>Eurostat</a:t>
            </a:r>
          </a:p>
        </p:txBody>
      </p:sp>
    </p:spTree>
    <p:extLst>
      <p:ext uri="{BB962C8B-B14F-4D97-AF65-F5344CB8AC3E}">
        <p14:creationId xmlns:p14="http://schemas.microsoft.com/office/powerpoint/2010/main" val="308915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3887663" cy="936625"/>
          </a:xfrm>
        </p:spPr>
        <p:txBody>
          <a:bodyPr/>
          <a:lstStyle/>
          <a:p>
            <a:r>
              <a:rPr lang="en-GB" dirty="0" smtClean="0">
                <a:solidFill>
                  <a:srgbClr val="3E6FD2"/>
                </a:solidFill>
              </a:rPr>
              <a:t>Outline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400600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dirty="0" smtClean="0">
                <a:solidFill>
                  <a:srgbClr val="3E6FD2"/>
                </a:solidFill>
              </a:rPr>
              <a:t>Imputations to solve non-response in surveys; new problems for mass imputations</a:t>
            </a:r>
          </a:p>
          <a:p>
            <a:pPr>
              <a:buFontTx/>
              <a:buChar char="•"/>
            </a:pPr>
            <a:endParaRPr lang="en-GB" sz="1800" dirty="0">
              <a:solidFill>
                <a:srgbClr val="3E6FD2"/>
              </a:solidFill>
            </a:endParaRPr>
          </a:p>
          <a:p>
            <a:pPr>
              <a:buFontTx/>
              <a:buChar char="•"/>
            </a:pPr>
            <a:r>
              <a:rPr lang="en-GB" dirty="0" smtClean="0">
                <a:solidFill>
                  <a:srgbClr val="3E6FD2"/>
                </a:solidFill>
              </a:rPr>
              <a:t>State of the art: model-based imputations =&gt; MI</a:t>
            </a:r>
          </a:p>
          <a:p>
            <a:pPr>
              <a:buFontTx/>
              <a:buChar char="•"/>
            </a:pPr>
            <a:endParaRPr lang="en-GB" sz="1800" dirty="0">
              <a:solidFill>
                <a:srgbClr val="3E6FD2"/>
              </a:solidFill>
            </a:endParaRPr>
          </a:p>
          <a:p>
            <a:pPr>
              <a:buFontTx/>
              <a:buChar char="•"/>
            </a:pPr>
            <a:r>
              <a:rPr lang="en-GB" dirty="0" smtClean="0">
                <a:solidFill>
                  <a:srgbClr val="3E6FD2"/>
                </a:solidFill>
              </a:rPr>
              <a:t>Introduce data mining methods (for continuous data)</a:t>
            </a:r>
          </a:p>
          <a:p>
            <a:pPr>
              <a:buFontTx/>
              <a:buChar char="•"/>
            </a:pPr>
            <a:endParaRPr lang="en-GB" sz="1800" dirty="0">
              <a:solidFill>
                <a:srgbClr val="3E6FD2"/>
              </a:solidFill>
            </a:endParaRPr>
          </a:p>
          <a:p>
            <a:pPr>
              <a:buFontTx/>
              <a:buChar char="•"/>
            </a:pPr>
            <a:r>
              <a:rPr lang="en-GB" dirty="0" smtClean="0">
                <a:solidFill>
                  <a:srgbClr val="3E6FD2"/>
                </a:solidFill>
              </a:rPr>
              <a:t>Compare results in a simulation exercise following different criteria</a:t>
            </a:r>
          </a:p>
          <a:p>
            <a:pPr>
              <a:buFontTx/>
              <a:buChar char="•"/>
            </a:pPr>
            <a:endParaRPr lang="en-GB" sz="1800" dirty="0">
              <a:solidFill>
                <a:srgbClr val="3E6FD2"/>
              </a:solidFill>
            </a:endParaRPr>
          </a:p>
          <a:p>
            <a:pPr>
              <a:buFontTx/>
              <a:buChar char="•"/>
            </a:pPr>
            <a:r>
              <a:rPr lang="en-GB" dirty="0" smtClean="0">
                <a:solidFill>
                  <a:srgbClr val="3E6FD2"/>
                </a:solidFill>
              </a:rPr>
              <a:t>Raise questions on mass imputation (</a:t>
            </a:r>
            <a:r>
              <a:rPr lang="en-GB" b="1" dirty="0" smtClean="0">
                <a:solidFill>
                  <a:srgbClr val="3E6FD2"/>
                </a:solidFill>
              </a:rPr>
              <a:t>should data mining methods be considered?</a:t>
            </a:r>
            <a:r>
              <a:rPr lang="en-GB" dirty="0" smtClean="0">
                <a:solidFill>
                  <a:srgbClr val="3E6FD2"/>
                </a:solidFill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283968" y="6654552"/>
            <a:ext cx="720080" cy="230832"/>
          </a:xfrm>
          <a:prstGeom prst="rect">
            <a:avLst/>
          </a:prstGeom>
          <a:solidFill>
            <a:srgbClr val="133176"/>
          </a:solidFill>
        </p:spPr>
        <p:txBody>
          <a:bodyPr wrap="square" rtlCol="0">
            <a:spAutoFit/>
          </a:bodyPr>
          <a:lstStyle/>
          <a:p>
            <a:r>
              <a:rPr lang="en-GB" sz="900" b="0" i="1" dirty="0" smtClean="0">
                <a:solidFill>
                  <a:schemeClr val="bg1"/>
                </a:solidFill>
              </a:rPr>
              <a:t>Eurostat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8313" y="332656"/>
            <a:ext cx="8229600" cy="936625"/>
          </a:xfrm>
        </p:spPr>
        <p:txBody>
          <a:bodyPr/>
          <a:lstStyle/>
          <a:p>
            <a:r>
              <a:rPr lang="en-GB" sz="2400" dirty="0" smtClean="0">
                <a:solidFill>
                  <a:srgbClr val="3E6FD2"/>
                </a:solidFill>
              </a:rPr>
              <a:t>Example (region of Extremadura in Spain)(1)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7009"/>
              </p:ext>
            </p:extLst>
          </p:nvPr>
        </p:nvGraphicFramePr>
        <p:xfrm>
          <a:off x="899592" y="1412776"/>
          <a:ext cx="7272808" cy="43924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4451"/>
                <a:gridCol w="1678340"/>
                <a:gridCol w="1033504"/>
                <a:gridCol w="1043811"/>
                <a:gridCol w="1042337"/>
                <a:gridCol w="1120365"/>
              </a:tblGrid>
              <a:tr h="627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METHOD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Correlation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MAE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bg1"/>
                          </a:solidFill>
                          <a:effectLst/>
                        </a:rPr>
                        <a:t>RMSE</a:t>
                      </a:r>
                      <a:endParaRPr lang="en-GB" sz="1400" b="1">
                        <a:solidFill>
                          <a:schemeClr val="bg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RAE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RRSE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E6FD2"/>
                    </a:solidFill>
                  </a:tcPr>
                </a:tc>
              </a:tr>
              <a:tr h="627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LMS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0.85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317.2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489.9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54.8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57.1</a:t>
                      </a:r>
                      <a:endParaRPr lang="en-GB" sz="12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627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M5P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0.83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313.5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489.4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54.2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57.1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</a:tr>
              <a:tr h="627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MLP</a:t>
                      </a:r>
                      <a:endParaRPr lang="en-GB" sz="12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0.80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337.8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521.8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58.3</a:t>
                      </a:r>
                      <a:endParaRPr lang="en-GB" sz="12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60.8</a:t>
                      </a:r>
                      <a:endParaRPr lang="en-GB" sz="12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627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PMM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0.66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504.8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731.8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87.5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86.0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</a:tr>
              <a:tr h="627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RBF</a:t>
                      </a:r>
                      <a:endParaRPr lang="en-GB" sz="12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0.84</a:t>
                      </a:r>
                      <a:endParaRPr lang="en-GB" sz="12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314.8</a:t>
                      </a:r>
                      <a:endParaRPr lang="en-GB" sz="12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E6FD2"/>
                          </a:solidFill>
                          <a:effectLst/>
                        </a:rPr>
                        <a:t>480.1</a:t>
                      </a:r>
                      <a:endParaRPr lang="en-GB" sz="120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54.4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56.0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627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REG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0.82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339.1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504.7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58.6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E6FD2"/>
                          </a:solidFill>
                          <a:effectLst/>
                        </a:rPr>
                        <a:t>58.9</a:t>
                      </a:r>
                      <a:endParaRPr lang="en-GB" sz="1200" dirty="0">
                        <a:solidFill>
                          <a:srgbClr val="3E6FD2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CCFF">
                        <a:alpha val="1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899592" y="3933056"/>
            <a:ext cx="7344816" cy="576064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8" name="TextBox 7"/>
          <p:cNvSpPr txBox="1"/>
          <p:nvPr/>
        </p:nvSpPr>
        <p:spPr>
          <a:xfrm>
            <a:off x="4211960" y="6654552"/>
            <a:ext cx="720080" cy="230832"/>
          </a:xfrm>
          <a:prstGeom prst="rect">
            <a:avLst/>
          </a:prstGeom>
          <a:solidFill>
            <a:srgbClr val="133176"/>
          </a:solidFill>
        </p:spPr>
        <p:txBody>
          <a:bodyPr wrap="square" rtlCol="0">
            <a:spAutoFit/>
          </a:bodyPr>
          <a:lstStyle/>
          <a:p>
            <a:r>
              <a:rPr lang="en-GB" sz="900" b="0" i="1" dirty="0" smtClean="0">
                <a:solidFill>
                  <a:schemeClr val="bg1"/>
                </a:solidFill>
              </a:rPr>
              <a:t>Eurostat</a:t>
            </a:r>
          </a:p>
        </p:txBody>
      </p:sp>
      <p:sp>
        <p:nvSpPr>
          <p:cNvPr id="3" name="Action Button: Back or Previous 2">
            <a:hlinkClick r:id="rId2" action="ppaction://hlinksldjump" highlightClick="1"/>
          </p:cNvPr>
          <p:cNvSpPr/>
          <p:nvPr/>
        </p:nvSpPr>
        <p:spPr>
          <a:xfrm>
            <a:off x="8532440" y="116632"/>
            <a:ext cx="504056" cy="504056"/>
          </a:xfrm>
          <a:prstGeom prst="actionButtonBackPrevious">
            <a:avLst/>
          </a:prstGeom>
          <a:solidFill>
            <a:srgbClr val="00CCFF">
              <a:alpha val="20000"/>
            </a:srgbClr>
          </a:solidFill>
          <a:ln>
            <a:solidFill>
              <a:srgbClr val="00CC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</p:spTree>
    <p:extLst>
      <p:ext uri="{BB962C8B-B14F-4D97-AF65-F5344CB8AC3E}">
        <p14:creationId xmlns:p14="http://schemas.microsoft.com/office/powerpoint/2010/main" val="128129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625"/>
          </a:xfrm>
        </p:spPr>
        <p:txBody>
          <a:bodyPr/>
          <a:lstStyle/>
          <a:p>
            <a:r>
              <a:rPr lang="en-GB" sz="2400" dirty="0" smtClean="0">
                <a:solidFill>
                  <a:srgbClr val="3E6FD2"/>
                </a:solidFill>
              </a:rPr>
              <a:t>Example (region of Extremadura in Spain)(2)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077664"/>
              </p:ext>
            </p:extLst>
          </p:nvPr>
        </p:nvGraphicFramePr>
        <p:xfrm>
          <a:off x="2123728" y="980728"/>
          <a:ext cx="4680520" cy="2234393"/>
        </p:xfrm>
        <a:graphic>
          <a:graphicData uri="http://schemas.openxmlformats.org/drawingml/2006/table">
            <a:tbl>
              <a:tblPr/>
              <a:tblGrid>
                <a:gridCol w="1092280"/>
                <a:gridCol w="900653"/>
                <a:gridCol w="900653"/>
                <a:gridCol w="996467"/>
                <a:gridCol w="790467"/>
              </a:tblGrid>
              <a:tr h="3848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METHOD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6F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Mean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6F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Mode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6F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Median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6F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STD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6FD2"/>
                    </a:solidFill>
                  </a:tcPr>
                </a:tc>
              </a:tr>
              <a:tr h="2754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LMS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1477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1372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1348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5.7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M5P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1471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1372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1337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6.0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F"/>
                    </a:solidFill>
                  </a:tcPr>
                </a:tc>
              </a:tr>
              <a:tr h="2623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MLP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1476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1372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1340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6.1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ORI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1492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1400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1317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6.8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6"/>
                    </a:solidFill>
                  </a:tcPr>
                </a:tc>
              </a:tr>
              <a:tr h="2623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PMM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1557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1373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1374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6.9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RBF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1467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1372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1323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6.0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F"/>
                    </a:solidFill>
                  </a:tcPr>
                </a:tc>
              </a:tr>
              <a:tr h="2623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REG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1519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1372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1393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3E6FD2"/>
                          </a:solidFill>
                          <a:effectLst/>
                          <a:latin typeface="Verdana"/>
                        </a:rPr>
                        <a:t>5.9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362324"/>
              </p:ext>
            </p:extLst>
          </p:nvPr>
        </p:nvGraphicFramePr>
        <p:xfrm>
          <a:off x="1403649" y="3501007"/>
          <a:ext cx="6336703" cy="2448273"/>
        </p:xfrm>
        <a:graphic>
          <a:graphicData uri="http://schemas.openxmlformats.org/drawingml/2006/table">
            <a:tbl>
              <a:tblPr/>
              <a:tblGrid>
                <a:gridCol w="1356419"/>
                <a:gridCol w="2490142"/>
                <a:gridCol w="2490142"/>
              </a:tblGrid>
              <a:tr h="4966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METHOD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6F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Hellinger distance</a:t>
                      </a:r>
                      <a:endParaRPr lang="en-GB" sz="1100" b="1" i="0" u="none" strike="noStrike" dirty="0">
                        <a:solidFill>
                          <a:srgbClr val="FFFFFF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6F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Kolmogorov-Smirnov distance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6FD2"/>
                    </a:solidFill>
                  </a:tcPr>
                </a:tc>
              </a:tr>
              <a:tr h="3252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Verdana"/>
                        </a:rPr>
                        <a:t>LMS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0070C0"/>
                          </a:solidFill>
                          <a:effectLst/>
                          <a:latin typeface="Verdana"/>
                        </a:rPr>
                        <a:t>0.083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Verdana"/>
                        </a:rPr>
                        <a:t>0.055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0070C0"/>
                          </a:solidFill>
                          <a:effectLst/>
                          <a:latin typeface="Verdana"/>
                        </a:rPr>
                        <a:t>M5P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0070C0"/>
                          </a:solidFill>
                          <a:effectLst/>
                          <a:latin typeface="Verdana"/>
                        </a:rPr>
                        <a:t>0.068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Verdana"/>
                        </a:rPr>
                        <a:t>0.045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F"/>
                    </a:solidFill>
                  </a:tcPr>
                </a:tc>
              </a:tr>
              <a:tr h="3252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0070C0"/>
                          </a:solidFill>
                          <a:effectLst/>
                          <a:latin typeface="Verdana"/>
                        </a:rPr>
                        <a:t>MLP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0070C0"/>
                          </a:solidFill>
                          <a:effectLst/>
                          <a:latin typeface="Verdana"/>
                        </a:rPr>
                        <a:t>0.067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Verdana"/>
                        </a:rPr>
                        <a:t>0.044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0070C0"/>
                          </a:solidFill>
                          <a:effectLst/>
                          <a:latin typeface="Verdana"/>
                        </a:rPr>
                        <a:t>PMM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0070C0"/>
                          </a:solidFill>
                          <a:effectLst/>
                          <a:latin typeface="Verdana"/>
                        </a:rPr>
                        <a:t>0.076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Verdana"/>
                        </a:rPr>
                        <a:t>0.063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F"/>
                    </a:solidFill>
                  </a:tcPr>
                </a:tc>
              </a:tr>
              <a:tr h="3252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0070C0"/>
                          </a:solidFill>
                          <a:effectLst/>
                          <a:latin typeface="Verdana"/>
                        </a:rPr>
                        <a:t>RBF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0070C0"/>
                          </a:solidFill>
                          <a:effectLst/>
                          <a:latin typeface="Verdana"/>
                        </a:rPr>
                        <a:t>0.062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Verdana"/>
                        </a:rPr>
                        <a:t>0.038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Verdana"/>
                        </a:rPr>
                        <a:t>REG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0070C0"/>
                          </a:solidFill>
                          <a:effectLst/>
                          <a:latin typeface="Verdana"/>
                        </a:rPr>
                        <a:t>0.088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Verdana"/>
                        </a:rPr>
                        <a:t>0.086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123728" y="2420888"/>
            <a:ext cx="4680520" cy="288032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11" name="Rectangle 10"/>
          <p:cNvSpPr/>
          <p:nvPr/>
        </p:nvSpPr>
        <p:spPr>
          <a:xfrm>
            <a:off x="1403648" y="5013176"/>
            <a:ext cx="6336704" cy="288032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12" name="Rectangle 11"/>
          <p:cNvSpPr/>
          <p:nvPr/>
        </p:nvSpPr>
        <p:spPr>
          <a:xfrm>
            <a:off x="1403648" y="5661248"/>
            <a:ext cx="6336704" cy="288032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13" name="TextBox 12"/>
          <p:cNvSpPr txBox="1"/>
          <p:nvPr/>
        </p:nvSpPr>
        <p:spPr>
          <a:xfrm>
            <a:off x="4211960" y="6654552"/>
            <a:ext cx="720080" cy="230832"/>
          </a:xfrm>
          <a:prstGeom prst="rect">
            <a:avLst/>
          </a:prstGeom>
          <a:solidFill>
            <a:srgbClr val="133176"/>
          </a:solidFill>
        </p:spPr>
        <p:txBody>
          <a:bodyPr wrap="square" rtlCol="0">
            <a:spAutoFit/>
          </a:bodyPr>
          <a:lstStyle/>
          <a:p>
            <a:r>
              <a:rPr lang="en-GB" sz="900" b="0" i="1" dirty="0" smtClean="0">
                <a:solidFill>
                  <a:schemeClr val="bg1"/>
                </a:solidFill>
              </a:rPr>
              <a:t>Eurostat</a:t>
            </a:r>
          </a:p>
        </p:txBody>
      </p:sp>
      <p:sp>
        <p:nvSpPr>
          <p:cNvPr id="14" name="Action Button: Back or Previous 13">
            <a:hlinkClick r:id="rId2" action="ppaction://hlinksldjump" highlightClick="1"/>
          </p:cNvPr>
          <p:cNvSpPr/>
          <p:nvPr/>
        </p:nvSpPr>
        <p:spPr>
          <a:xfrm>
            <a:off x="8300890" y="1978624"/>
            <a:ext cx="504056" cy="504056"/>
          </a:xfrm>
          <a:prstGeom prst="actionButtonBackPrevious">
            <a:avLst/>
          </a:prstGeom>
          <a:solidFill>
            <a:srgbClr val="00CCFF">
              <a:alpha val="20000"/>
            </a:srgbClr>
          </a:solidFill>
          <a:ln>
            <a:solidFill>
              <a:srgbClr val="00CC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15" name="Action Button: Back or Previous 14">
            <a:hlinkClick r:id="rId3" action="ppaction://hlinksldjump" highlightClick="1"/>
          </p:cNvPr>
          <p:cNvSpPr/>
          <p:nvPr/>
        </p:nvSpPr>
        <p:spPr>
          <a:xfrm>
            <a:off x="8302024" y="4365104"/>
            <a:ext cx="504056" cy="504056"/>
          </a:xfrm>
          <a:prstGeom prst="actionButtonBackPrevious">
            <a:avLst/>
          </a:prstGeom>
          <a:solidFill>
            <a:srgbClr val="00CCFF">
              <a:alpha val="20000"/>
            </a:srgbClr>
          </a:solidFill>
          <a:ln>
            <a:solidFill>
              <a:srgbClr val="00CC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</p:spTree>
    <p:extLst>
      <p:ext uri="{BB962C8B-B14F-4D97-AF65-F5344CB8AC3E}">
        <p14:creationId xmlns:p14="http://schemas.microsoft.com/office/powerpoint/2010/main" val="367786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/>
          <a:p>
            <a:r>
              <a:rPr lang="en-GB" sz="4000" dirty="0" smtClean="0">
                <a:solidFill>
                  <a:srgbClr val="3E6FD2"/>
                </a:solidFill>
              </a:rPr>
              <a:t>Thus…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7544" y="2852936"/>
            <a:ext cx="8496944" cy="1656184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>
                <a:solidFill>
                  <a:srgbClr val="3E6FD2"/>
                </a:solidFill>
              </a:rPr>
              <a:t>Results at a more detailed level of disaggregation can be </a:t>
            </a:r>
            <a:r>
              <a:rPr lang="en-GB" sz="3600" dirty="0" smtClean="0">
                <a:solidFill>
                  <a:srgbClr val="3E6FD2"/>
                </a:solidFill>
              </a:rPr>
              <a:t>reversed…!!!</a:t>
            </a:r>
            <a:endParaRPr lang="en-GB" sz="3600" dirty="0">
              <a:solidFill>
                <a:srgbClr val="3E6FD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6654552"/>
            <a:ext cx="720080" cy="230832"/>
          </a:xfrm>
          <a:prstGeom prst="rect">
            <a:avLst/>
          </a:prstGeom>
          <a:solidFill>
            <a:srgbClr val="133176"/>
          </a:solidFill>
        </p:spPr>
        <p:txBody>
          <a:bodyPr wrap="square" rtlCol="0">
            <a:spAutoFit/>
          </a:bodyPr>
          <a:lstStyle/>
          <a:p>
            <a:r>
              <a:rPr lang="en-GB" sz="900" b="0" i="1" dirty="0" smtClean="0">
                <a:solidFill>
                  <a:schemeClr val="bg1"/>
                </a:solidFill>
              </a:rPr>
              <a:t>Eurostat</a:t>
            </a:r>
          </a:p>
        </p:txBody>
      </p:sp>
    </p:spTree>
    <p:extLst>
      <p:ext uri="{BB962C8B-B14F-4D97-AF65-F5344CB8AC3E}">
        <p14:creationId xmlns:p14="http://schemas.microsoft.com/office/powerpoint/2010/main" val="352717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8313" y="476151"/>
            <a:ext cx="8229600" cy="936625"/>
          </a:xfrm>
        </p:spPr>
        <p:txBody>
          <a:bodyPr/>
          <a:lstStyle/>
          <a:p>
            <a:r>
              <a:rPr lang="en-GB" sz="3600" dirty="0">
                <a:solidFill>
                  <a:srgbClr val="3E6FD2"/>
                </a:solidFill>
              </a:rPr>
              <a:t>Final </a:t>
            </a:r>
            <a:r>
              <a:rPr lang="en-GB" sz="3600" dirty="0" smtClean="0">
                <a:solidFill>
                  <a:srgbClr val="3E6FD2"/>
                </a:solidFill>
              </a:rPr>
              <a:t>remarks (</a:t>
            </a:r>
            <a:r>
              <a:rPr lang="en-GB" sz="3600" dirty="0">
                <a:solidFill>
                  <a:srgbClr val="3E6FD2"/>
                </a:solidFill>
              </a:rPr>
              <a:t>1</a:t>
            </a:r>
            <a:r>
              <a:rPr lang="en-GB" sz="3600" dirty="0" smtClean="0">
                <a:solidFill>
                  <a:srgbClr val="3E6FD2"/>
                </a:solidFill>
              </a:rPr>
              <a:t>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496944" cy="4320480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dirty="0" smtClean="0">
                <a:solidFill>
                  <a:srgbClr val="3E6FD2"/>
                </a:solidFill>
              </a:rPr>
              <a:t>Data mining procedures provide imputations which </a:t>
            </a:r>
            <a:r>
              <a:rPr lang="en-GB" dirty="0">
                <a:solidFill>
                  <a:srgbClr val="3E6FD2"/>
                </a:solidFill>
              </a:rPr>
              <a:t>reproduce the original individual </a:t>
            </a:r>
            <a:r>
              <a:rPr lang="en-GB" dirty="0" smtClean="0">
                <a:solidFill>
                  <a:srgbClr val="3E6FD2"/>
                </a:solidFill>
              </a:rPr>
              <a:t>values sign</a:t>
            </a:r>
            <a:r>
              <a:rPr lang="en-GB" dirty="0">
                <a:solidFill>
                  <a:srgbClr val="3E6FD2"/>
                </a:solidFill>
              </a:rPr>
              <a:t>. </a:t>
            </a:r>
            <a:r>
              <a:rPr lang="en-GB" dirty="0" smtClean="0">
                <a:solidFill>
                  <a:srgbClr val="3E6FD2"/>
                </a:solidFill>
              </a:rPr>
              <a:t>better</a:t>
            </a:r>
          </a:p>
          <a:p>
            <a:pPr>
              <a:buFontTx/>
              <a:buChar char="•"/>
            </a:pPr>
            <a:endParaRPr lang="en-GB" dirty="0">
              <a:solidFill>
                <a:srgbClr val="3E6FD2"/>
              </a:solidFill>
            </a:endParaRPr>
          </a:p>
          <a:p>
            <a:pPr>
              <a:buFontTx/>
              <a:buChar char="•"/>
            </a:pPr>
            <a:r>
              <a:rPr lang="en-GB" dirty="0" smtClean="0">
                <a:solidFill>
                  <a:srgbClr val="3E6FD2"/>
                </a:solidFill>
              </a:rPr>
              <a:t>PMM produces sign. </a:t>
            </a:r>
            <a:r>
              <a:rPr lang="en-GB" dirty="0">
                <a:solidFill>
                  <a:srgbClr val="3E6FD2"/>
                </a:solidFill>
              </a:rPr>
              <a:t>b</a:t>
            </a:r>
            <a:r>
              <a:rPr lang="en-GB" dirty="0" smtClean="0">
                <a:solidFill>
                  <a:srgbClr val="3E6FD2"/>
                </a:solidFill>
              </a:rPr>
              <a:t>etter estimates of means &amp; other statistical parameters </a:t>
            </a:r>
            <a:r>
              <a:rPr lang="en-GB" b="1" dirty="0" smtClean="0">
                <a:solidFill>
                  <a:srgbClr val="3E6FD2"/>
                </a:solidFill>
              </a:rPr>
              <a:t>for the whole population</a:t>
            </a:r>
          </a:p>
          <a:p>
            <a:pPr>
              <a:buFontTx/>
              <a:buChar char="•"/>
            </a:pPr>
            <a:endParaRPr lang="en-GB" dirty="0">
              <a:solidFill>
                <a:srgbClr val="3E6FD2"/>
              </a:solidFill>
            </a:endParaRPr>
          </a:p>
          <a:p>
            <a:pPr>
              <a:buFontTx/>
              <a:buChar char="•"/>
            </a:pPr>
            <a:r>
              <a:rPr lang="en-GB" dirty="0" smtClean="0">
                <a:solidFill>
                  <a:srgbClr val="3E6FD2"/>
                </a:solidFill>
              </a:rPr>
              <a:t>Imputations by regression are slightly worse than those of data mining procedures </a:t>
            </a:r>
            <a:endParaRPr lang="en-GB" dirty="0">
              <a:solidFill>
                <a:srgbClr val="3E6FD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23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6654552"/>
            <a:ext cx="720080" cy="230832"/>
          </a:xfrm>
          <a:prstGeom prst="rect">
            <a:avLst/>
          </a:prstGeom>
          <a:solidFill>
            <a:srgbClr val="133176"/>
          </a:solidFill>
        </p:spPr>
        <p:txBody>
          <a:bodyPr wrap="square" rtlCol="0">
            <a:spAutoFit/>
          </a:bodyPr>
          <a:lstStyle/>
          <a:p>
            <a:r>
              <a:rPr lang="en-GB" sz="900" b="0" i="1" dirty="0" smtClean="0">
                <a:solidFill>
                  <a:schemeClr val="bg1"/>
                </a:solidFill>
              </a:rPr>
              <a:t>Eurostat</a:t>
            </a:r>
          </a:p>
        </p:txBody>
      </p:sp>
    </p:spTree>
    <p:extLst>
      <p:ext uri="{BB962C8B-B14F-4D97-AF65-F5344CB8AC3E}">
        <p14:creationId xmlns:p14="http://schemas.microsoft.com/office/powerpoint/2010/main" val="324837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8313" y="116633"/>
            <a:ext cx="8229600" cy="720080"/>
          </a:xfrm>
        </p:spPr>
        <p:txBody>
          <a:bodyPr/>
          <a:lstStyle/>
          <a:p>
            <a:r>
              <a:rPr lang="en-GB" sz="3600" dirty="0" smtClean="0">
                <a:solidFill>
                  <a:srgbClr val="3E6FD2"/>
                </a:solidFill>
              </a:rPr>
              <a:t>Final remarks (2)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496944" cy="4320480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z="2200" dirty="0" smtClean="0">
                <a:solidFill>
                  <a:srgbClr val="3E6FD2"/>
                </a:solidFill>
              </a:rPr>
              <a:t>Paradoxical result: Given an original distribution</a:t>
            </a:r>
          </a:p>
          <a:p>
            <a:pPr lvl="1"/>
            <a:r>
              <a:rPr lang="en-GB" sz="1800" dirty="0" smtClean="0">
                <a:solidFill>
                  <a:srgbClr val="3E6FD2"/>
                </a:solidFill>
              </a:rPr>
              <a:t>one </a:t>
            </a:r>
            <a:r>
              <a:rPr lang="en-GB" sz="1800" dirty="0">
                <a:solidFill>
                  <a:srgbClr val="3E6FD2"/>
                </a:solidFill>
              </a:rPr>
              <a:t>imputed-population </a:t>
            </a:r>
            <a:r>
              <a:rPr lang="en-GB" sz="1800" dirty="0" smtClean="0">
                <a:solidFill>
                  <a:srgbClr val="3E6FD2"/>
                </a:solidFill>
              </a:rPr>
              <a:t>has </a:t>
            </a:r>
            <a:r>
              <a:rPr lang="en-GB" sz="1800" dirty="0">
                <a:solidFill>
                  <a:srgbClr val="3E6FD2"/>
                </a:solidFill>
              </a:rPr>
              <a:t>more similar individual </a:t>
            </a:r>
            <a:r>
              <a:rPr lang="en-GB" sz="1800" dirty="0" smtClean="0">
                <a:solidFill>
                  <a:srgbClr val="3E6FD2"/>
                </a:solidFill>
              </a:rPr>
              <a:t>values</a:t>
            </a:r>
          </a:p>
          <a:p>
            <a:pPr lvl="1"/>
            <a:r>
              <a:rPr lang="en-GB" sz="1800" dirty="0" smtClean="0">
                <a:solidFill>
                  <a:srgbClr val="3E6FD2"/>
                </a:solidFill>
              </a:rPr>
              <a:t>another imputed-population has </a:t>
            </a:r>
            <a:r>
              <a:rPr lang="en-GB" sz="1800" dirty="0">
                <a:solidFill>
                  <a:srgbClr val="3E6FD2"/>
                </a:solidFill>
              </a:rPr>
              <a:t>more </a:t>
            </a:r>
            <a:r>
              <a:rPr lang="en-GB" sz="1800" dirty="0" smtClean="0">
                <a:solidFill>
                  <a:srgbClr val="3E6FD2"/>
                </a:solidFill>
              </a:rPr>
              <a:t>similar distribution parameters</a:t>
            </a:r>
          </a:p>
          <a:p>
            <a:pPr>
              <a:buFontTx/>
              <a:buChar char="•"/>
            </a:pPr>
            <a:r>
              <a:rPr lang="en-GB" sz="2200" dirty="0" smtClean="0">
                <a:solidFill>
                  <a:srgbClr val="3E6FD2"/>
                </a:solidFill>
              </a:rPr>
              <a:t>PMM produces random imputations (from regressions) designed to improve </a:t>
            </a:r>
            <a:r>
              <a:rPr lang="en-GB" sz="2200" dirty="0" smtClean="0">
                <a:solidFill>
                  <a:srgbClr val="3E6FD2"/>
                </a:solidFill>
                <a:sym typeface="Symbol"/>
              </a:rPr>
              <a:t></a:t>
            </a:r>
            <a:r>
              <a:rPr lang="en-GB" dirty="0" smtClean="0">
                <a:solidFill>
                  <a:srgbClr val="3E6FD2"/>
                </a:solidFill>
                <a:sym typeface="Symbol"/>
              </a:rPr>
              <a:t></a:t>
            </a:r>
            <a:r>
              <a:rPr lang="en-GB" sz="2200" dirty="0" smtClean="0">
                <a:solidFill>
                  <a:srgbClr val="3E6FD2"/>
                </a:solidFill>
              </a:rPr>
              <a:t>  estimates: at the cost of closeness to individual values!!</a:t>
            </a:r>
          </a:p>
          <a:p>
            <a:pPr>
              <a:buFontTx/>
              <a:buChar char="•"/>
            </a:pPr>
            <a:r>
              <a:rPr lang="en-GB" sz="2200" dirty="0" smtClean="0">
                <a:solidFill>
                  <a:srgbClr val="3E6FD2"/>
                </a:solidFill>
              </a:rPr>
              <a:t>Different possibilities to improve data mining imputations</a:t>
            </a:r>
          </a:p>
          <a:p>
            <a:pPr>
              <a:buFontTx/>
              <a:buChar char="•"/>
            </a:pPr>
            <a:r>
              <a:rPr lang="en-GB" sz="2200" dirty="0" smtClean="0">
                <a:solidFill>
                  <a:srgbClr val="3E6FD2"/>
                </a:solidFill>
              </a:rPr>
              <a:t>Might it be worth considering also individual one-to-one likeness when assessing similarities between distributions?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6654552"/>
            <a:ext cx="720080" cy="230832"/>
          </a:xfrm>
          <a:prstGeom prst="rect">
            <a:avLst/>
          </a:prstGeom>
          <a:solidFill>
            <a:srgbClr val="133176"/>
          </a:solidFill>
        </p:spPr>
        <p:txBody>
          <a:bodyPr wrap="square" rtlCol="0">
            <a:spAutoFit/>
          </a:bodyPr>
          <a:lstStyle/>
          <a:p>
            <a:r>
              <a:rPr lang="en-GB" sz="900" b="0" i="1" dirty="0" smtClean="0">
                <a:solidFill>
                  <a:schemeClr val="bg1"/>
                </a:solidFill>
              </a:rPr>
              <a:t>Eurostat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95536" y="5157192"/>
            <a:ext cx="8496944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 typeface="Arial" pitchFamily="34" charset="0"/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en-GB" sz="2200" b="0" kern="0" dirty="0" smtClean="0">
                <a:solidFill>
                  <a:srgbClr val="3E6FD2"/>
                </a:solidFill>
              </a:rPr>
              <a:t>Maybe </a:t>
            </a:r>
            <a:r>
              <a:rPr lang="en-GB" sz="2200" kern="0" dirty="0" smtClean="0">
                <a:solidFill>
                  <a:srgbClr val="3E6FD2"/>
                </a:solidFill>
              </a:rPr>
              <a:t>valid inference </a:t>
            </a:r>
            <a:r>
              <a:rPr lang="en-GB" sz="2200" b="0" kern="0" dirty="0" smtClean="0">
                <a:solidFill>
                  <a:srgbClr val="3E6FD2"/>
                </a:solidFill>
              </a:rPr>
              <a:t>in the era of data integration, data matching, small area estimation… should be another thing?</a:t>
            </a:r>
            <a:endParaRPr lang="en-GB" sz="2200" b="0" kern="0" dirty="0">
              <a:solidFill>
                <a:srgbClr val="3E6FD2"/>
              </a:solidFill>
            </a:endParaRPr>
          </a:p>
        </p:txBody>
      </p:sp>
      <p:sp>
        <p:nvSpPr>
          <p:cNvPr id="3" name="Action Button: Information 2">
            <a:hlinkClick r:id="rId2" action="ppaction://hlinksldjump" highlightClick="1"/>
          </p:cNvPr>
          <p:cNvSpPr/>
          <p:nvPr/>
        </p:nvSpPr>
        <p:spPr>
          <a:xfrm>
            <a:off x="7452320" y="4545124"/>
            <a:ext cx="648072" cy="612068"/>
          </a:xfrm>
          <a:prstGeom prst="actionButtonInformation">
            <a:avLst/>
          </a:prstGeom>
          <a:solidFill>
            <a:srgbClr val="00CCFF">
              <a:alpha val="48000"/>
            </a:srgbClr>
          </a:solidFill>
          <a:ln>
            <a:solidFill>
              <a:srgbClr val="3166CF">
                <a:alpha val="94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</p:spTree>
    <p:extLst>
      <p:ext uri="{BB962C8B-B14F-4D97-AF65-F5344CB8AC3E}">
        <p14:creationId xmlns:p14="http://schemas.microsoft.com/office/powerpoint/2010/main" val="413713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145194"/>
            <a:ext cx="2520280" cy="740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139952" y="6654552"/>
            <a:ext cx="720080" cy="230832"/>
          </a:xfrm>
          <a:prstGeom prst="rect">
            <a:avLst/>
          </a:prstGeom>
          <a:solidFill>
            <a:srgbClr val="133176"/>
          </a:solidFill>
        </p:spPr>
        <p:txBody>
          <a:bodyPr wrap="square" rtlCol="0">
            <a:spAutoFit/>
          </a:bodyPr>
          <a:lstStyle/>
          <a:p>
            <a:r>
              <a:rPr lang="en-GB" sz="900" b="0" i="1" dirty="0" smtClean="0">
                <a:solidFill>
                  <a:schemeClr val="bg1"/>
                </a:solidFill>
              </a:rPr>
              <a:t>Eurostat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3648" y="2204864"/>
            <a:ext cx="66247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Thanks for your attention !!</a:t>
            </a:r>
          </a:p>
        </p:txBody>
      </p:sp>
    </p:spTree>
    <p:extLst>
      <p:ext uri="{BB962C8B-B14F-4D97-AF65-F5344CB8AC3E}">
        <p14:creationId xmlns:p14="http://schemas.microsoft.com/office/powerpoint/2010/main" val="16719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26</a:t>
            </a:fld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55576" y="5733256"/>
            <a:ext cx="5688632" cy="646331"/>
          </a:xfrm>
          <a:prstGeom prst="rect">
            <a:avLst/>
          </a:prstGeom>
          <a:noFill/>
          <a:ln w="28575" cap="flat">
            <a:solidFill>
              <a:srgbClr val="3E6FD2"/>
            </a:solidFill>
          </a:ln>
          <a:effectLst/>
        </p:spPr>
        <p:txBody>
          <a:bodyPr wrap="square" rtlCol="0" anchor="ctr" anchorCtr="0">
            <a:spAutoFit/>
          </a:bodyPr>
          <a:lstStyle/>
          <a:p>
            <a:r>
              <a:rPr lang="en-GB" sz="1800" b="0" dirty="0">
                <a:solidFill>
                  <a:srgbClr val="3E6FD2"/>
                </a:solidFill>
                <a:cs typeface="Times New Roman" pitchFamily="18" charset="0"/>
              </a:rPr>
              <a:t>Donald B. Rubin, "</a:t>
            </a:r>
            <a:r>
              <a:rPr lang="en-GB" sz="1800" b="0" i="1" dirty="0">
                <a:solidFill>
                  <a:srgbClr val="3E6FD2"/>
                </a:solidFill>
                <a:cs typeface="Times New Roman" pitchFamily="18" charset="0"/>
              </a:rPr>
              <a:t>Multiple Imputation After 18+ Years"</a:t>
            </a:r>
            <a:r>
              <a:rPr lang="en-GB" sz="1800" b="0" dirty="0">
                <a:solidFill>
                  <a:srgbClr val="3E6FD2"/>
                </a:solidFill>
                <a:cs typeface="Times New Roman" pitchFamily="18" charset="0"/>
              </a:rPr>
              <a:t>, JASA, vol. 91, no. 434, June </a:t>
            </a:r>
            <a:r>
              <a:rPr lang="en-GB" sz="1800" b="0" dirty="0" smtClean="0">
                <a:solidFill>
                  <a:srgbClr val="3E6FD2"/>
                </a:solidFill>
                <a:cs typeface="Times New Roman" pitchFamily="18" charset="0"/>
              </a:rPr>
              <a:t>1996</a:t>
            </a:r>
            <a:endParaRPr lang="en-GB" sz="2800" b="0" dirty="0" smtClean="0">
              <a:solidFill>
                <a:srgbClr val="0F5494"/>
              </a:solidFill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395536" y="99392"/>
            <a:ext cx="8424936" cy="4409728"/>
          </a:xfrm>
          <a:prstGeom prst="cloudCallout">
            <a:avLst>
              <a:gd name="adj1" fmla="val -37832"/>
              <a:gd name="adj2" fmla="val 72132"/>
            </a:avLst>
          </a:prstGeom>
          <a:solidFill>
            <a:srgbClr val="00CCFF">
              <a:alpha val="50000"/>
            </a:srgbClr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2400" b="0" i="1" dirty="0">
                <a:solidFill>
                  <a:schemeClr val="bg1"/>
                </a:solidFill>
                <a:cs typeface="Times New Roman" pitchFamily="18" charset="0"/>
              </a:rPr>
              <a:t>"…Judging the quality of missing data procedures by their </a:t>
            </a:r>
            <a:r>
              <a:rPr lang="en-GB" sz="2400" i="1" dirty="0">
                <a:solidFill>
                  <a:srgbClr val="3166CF"/>
                </a:solidFill>
                <a:cs typeface="Times New Roman" pitchFamily="18" charset="0"/>
              </a:rPr>
              <a:t>ability to recreate the individual missing values</a:t>
            </a:r>
            <a:r>
              <a:rPr lang="en-GB" sz="2400" b="0" i="1" dirty="0">
                <a:solidFill>
                  <a:srgbClr val="330585"/>
                </a:solidFill>
                <a:cs typeface="Times New Roman" pitchFamily="18" charset="0"/>
              </a:rPr>
              <a:t> </a:t>
            </a:r>
            <a:r>
              <a:rPr lang="en-GB" sz="2400" b="0" i="1" dirty="0">
                <a:solidFill>
                  <a:schemeClr val="bg1"/>
                </a:solidFill>
                <a:cs typeface="Times New Roman" pitchFamily="18" charset="0"/>
              </a:rPr>
              <a:t>(according to hit-rate, mean square error, etc.) does not lead to choosing procedures that result in </a:t>
            </a:r>
            <a:r>
              <a:rPr lang="en-GB" sz="2400" i="1" dirty="0">
                <a:solidFill>
                  <a:srgbClr val="3166CF"/>
                </a:solidFill>
                <a:cs typeface="Times New Roman" pitchFamily="18" charset="0"/>
              </a:rPr>
              <a:t>valid inference</a:t>
            </a:r>
            <a:r>
              <a:rPr lang="en-GB" sz="2400" b="0" i="1" dirty="0">
                <a:solidFill>
                  <a:schemeClr val="bg1"/>
                </a:solidFill>
                <a:cs typeface="Times New Roman" pitchFamily="18" charset="0"/>
              </a:rPr>
              <a:t>, which is our objective</a:t>
            </a:r>
            <a:r>
              <a:rPr lang="en-GB" sz="2400" b="0" i="1" dirty="0" smtClean="0">
                <a:solidFill>
                  <a:schemeClr val="bg1"/>
                </a:solidFill>
                <a:cs typeface="Times New Roman" pitchFamily="18" charset="0"/>
              </a:rPr>
              <a:t>"</a:t>
            </a:r>
            <a:endParaRPr lang="en-GB" sz="2400" b="0" dirty="0"/>
          </a:p>
        </p:txBody>
      </p:sp>
      <p:sp>
        <p:nvSpPr>
          <p:cNvPr id="2" name="Action Button: Return 1">
            <a:hlinkClick r:id="" action="ppaction://hlinkshowjump?jump=lastslideviewed" highlightClick="1"/>
          </p:cNvPr>
          <p:cNvSpPr/>
          <p:nvPr/>
        </p:nvSpPr>
        <p:spPr>
          <a:xfrm>
            <a:off x="7668344" y="4797152"/>
            <a:ext cx="576064" cy="648072"/>
          </a:xfrm>
          <a:prstGeom prst="actionButtonReturn">
            <a:avLst/>
          </a:prstGeom>
          <a:solidFill>
            <a:srgbClr val="00CCFF">
              <a:alpha val="51000"/>
            </a:srgbClr>
          </a:solidFill>
          <a:ln>
            <a:solidFill>
              <a:srgbClr val="280CF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</p:spTree>
    <p:extLst>
      <p:ext uri="{BB962C8B-B14F-4D97-AF65-F5344CB8AC3E}">
        <p14:creationId xmlns:p14="http://schemas.microsoft.com/office/powerpoint/2010/main" val="295439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8313" y="116632"/>
            <a:ext cx="8229600" cy="936625"/>
          </a:xfrm>
        </p:spPr>
        <p:txBody>
          <a:bodyPr/>
          <a:lstStyle/>
          <a:p>
            <a:r>
              <a:rPr lang="en-GB" dirty="0" smtClean="0">
                <a:solidFill>
                  <a:srgbClr val="3E6FD2"/>
                </a:solidFill>
              </a:rPr>
              <a:t>Imputations to solve non-response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435280" cy="5472608"/>
          </a:xfrm>
        </p:spPr>
        <p:txBody>
          <a:bodyPr/>
          <a:lstStyle/>
          <a:p>
            <a:r>
              <a:rPr lang="en-GB" dirty="0" smtClean="0">
                <a:solidFill>
                  <a:srgbClr val="3E6FD2"/>
                </a:solidFill>
              </a:rPr>
              <a:t>Replace each missing-value with an estimate</a:t>
            </a:r>
          </a:p>
          <a:p>
            <a:pPr marL="0" indent="0">
              <a:buNone/>
            </a:pPr>
            <a:endParaRPr lang="en-GB" sz="1400" dirty="0" smtClean="0">
              <a:solidFill>
                <a:srgbClr val="3E6FD2"/>
              </a:solidFill>
            </a:endParaRPr>
          </a:p>
          <a:p>
            <a:r>
              <a:rPr lang="en-GB" dirty="0" smtClean="0">
                <a:solidFill>
                  <a:srgbClr val="3E6FD2"/>
                </a:solidFill>
              </a:rPr>
              <a:t>Current problems in sample surveys</a:t>
            </a:r>
          </a:p>
          <a:p>
            <a:pPr lvl="1">
              <a:buFont typeface="Verdana" panose="020B0604030504040204" pitchFamily="34" charset="0"/>
              <a:buChar char="–"/>
            </a:pPr>
            <a:r>
              <a:rPr lang="en-GB" dirty="0" smtClean="0">
                <a:solidFill>
                  <a:srgbClr val="3E6FD2"/>
                </a:solidFill>
              </a:rPr>
              <a:t>Small area estimation-&gt; provide values for non-sampled units</a:t>
            </a:r>
          </a:p>
          <a:p>
            <a:pPr lvl="1">
              <a:buFont typeface="Verdana" panose="020B0604030504040204" pitchFamily="34" charset="0"/>
              <a:buChar char="–"/>
            </a:pPr>
            <a:r>
              <a:rPr lang="en-GB" dirty="0" smtClean="0">
                <a:solidFill>
                  <a:srgbClr val="3E6FD2"/>
                </a:solidFill>
              </a:rPr>
              <a:t>Statistical matching-&gt; provide joint statistical information based on 2 or more sources</a:t>
            </a:r>
          </a:p>
          <a:p>
            <a:pPr marL="457200" lvl="1" indent="0">
              <a:buNone/>
            </a:pPr>
            <a:endParaRPr lang="en-GB" sz="600" dirty="0">
              <a:solidFill>
                <a:srgbClr val="3E6FD2"/>
              </a:solidFill>
            </a:endParaRPr>
          </a:p>
          <a:p>
            <a:pPr lvl="1">
              <a:buFont typeface="Symbol"/>
              <a:buChar char="Þ"/>
            </a:pPr>
            <a:r>
              <a:rPr lang="en-GB" sz="2400" b="0" i="1" dirty="0" smtClean="0">
                <a:solidFill>
                  <a:srgbClr val="3E6FD2"/>
                </a:solidFill>
              </a:rPr>
              <a:t> </a:t>
            </a:r>
            <a:r>
              <a:rPr lang="en-GB" sz="2400" b="0" i="1" dirty="0">
                <a:solidFill>
                  <a:srgbClr val="3E6FD2"/>
                </a:solidFill>
              </a:rPr>
              <a:t>A complete data set </a:t>
            </a:r>
            <a:r>
              <a:rPr lang="en-GB" sz="2400" b="0" i="1" dirty="0" smtClean="0">
                <a:solidFill>
                  <a:srgbClr val="3E6FD2"/>
                </a:solidFill>
              </a:rPr>
              <a:t>providing </a:t>
            </a:r>
            <a:r>
              <a:rPr lang="en-GB" sz="2400" b="0" i="1" dirty="0">
                <a:solidFill>
                  <a:srgbClr val="3E6FD2"/>
                </a:solidFill>
              </a:rPr>
              <a:t>a basis for consistent </a:t>
            </a:r>
            <a:r>
              <a:rPr lang="en-GB" sz="2400" b="0" i="1" dirty="0" smtClean="0">
                <a:solidFill>
                  <a:srgbClr val="3E6FD2"/>
                </a:solidFill>
              </a:rPr>
              <a:t>analysis?...</a:t>
            </a:r>
          </a:p>
          <a:p>
            <a:pPr lvl="1">
              <a:buFont typeface="Symbol"/>
              <a:buChar char="Þ"/>
            </a:pPr>
            <a:r>
              <a:rPr lang="en-GB" sz="2400" b="0" i="1" dirty="0" smtClean="0">
                <a:solidFill>
                  <a:srgbClr val="3E6FD2"/>
                </a:solidFill>
              </a:rPr>
              <a:t> </a:t>
            </a:r>
            <a:r>
              <a:rPr lang="en-GB" sz="2400" i="1" dirty="0" smtClean="0">
                <a:solidFill>
                  <a:srgbClr val="3E6FD2"/>
                </a:solidFill>
              </a:rPr>
              <a:t>Mass imputation </a:t>
            </a:r>
            <a:r>
              <a:rPr lang="en-GB" sz="2400" b="0" i="1" dirty="0" smtClean="0">
                <a:solidFill>
                  <a:srgbClr val="3E6FD2"/>
                </a:solidFill>
              </a:rPr>
              <a:t>as possible solution</a:t>
            </a:r>
          </a:p>
          <a:p>
            <a:pPr lvl="1">
              <a:buFont typeface="Symbol"/>
              <a:buChar char="Þ"/>
            </a:pPr>
            <a:endParaRPr lang="en-GB" sz="1400" b="0" i="1" dirty="0">
              <a:solidFill>
                <a:srgbClr val="3E6FD2"/>
              </a:solidFill>
            </a:endParaRPr>
          </a:p>
          <a:p>
            <a:r>
              <a:rPr lang="en-GB" dirty="0" smtClean="0">
                <a:solidFill>
                  <a:srgbClr val="3E6FD2"/>
                </a:solidFill>
              </a:rPr>
              <a:t>Model-based </a:t>
            </a:r>
            <a:r>
              <a:rPr lang="en-GB" dirty="0">
                <a:solidFill>
                  <a:srgbClr val="3E6FD2"/>
                </a:solidFill>
              </a:rPr>
              <a:t>procedures making inferences based on the posterior distribution </a:t>
            </a:r>
            <a:r>
              <a:rPr lang="en-GB" dirty="0">
                <a:solidFill>
                  <a:srgbClr val="3E6FD2"/>
                </a:solidFill>
                <a:sym typeface="Symbol"/>
              </a:rPr>
              <a:t> </a:t>
            </a:r>
            <a:r>
              <a:rPr lang="en-GB" dirty="0">
                <a:solidFill>
                  <a:srgbClr val="3E6FD2"/>
                </a:solidFill>
              </a:rPr>
              <a:t>Multiple Imputation </a:t>
            </a:r>
            <a:r>
              <a:rPr lang="en-GB" dirty="0" smtClean="0">
                <a:solidFill>
                  <a:srgbClr val="3E6FD2"/>
                </a:solidFill>
              </a:rPr>
              <a:t>(MI) </a:t>
            </a:r>
            <a:r>
              <a:rPr lang="en-GB" sz="1800" dirty="0" smtClean="0">
                <a:solidFill>
                  <a:srgbClr val="3E6FD2"/>
                </a:solidFill>
              </a:rPr>
              <a:t>(suited </a:t>
            </a:r>
            <a:r>
              <a:rPr lang="en-GB" sz="1800" dirty="0">
                <a:solidFill>
                  <a:srgbClr val="3E6FD2"/>
                </a:solidFill>
              </a:rPr>
              <a:t>for computing </a:t>
            </a:r>
            <a:r>
              <a:rPr lang="en-GB" sz="1800" dirty="0" smtClean="0">
                <a:solidFill>
                  <a:srgbClr val="3E6FD2"/>
                </a:solidFill>
              </a:rPr>
              <a:t>variances) </a:t>
            </a:r>
            <a:endParaRPr lang="en-GB" sz="2000" dirty="0" smtClean="0">
              <a:solidFill>
                <a:srgbClr val="3E6FD2"/>
              </a:solidFill>
            </a:endParaRPr>
          </a:p>
          <a:p>
            <a:endParaRPr lang="en-GB" sz="1400" dirty="0">
              <a:solidFill>
                <a:srgbClr val="3E6FD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3" name="Right Brace 2"/>
          <p:cNvSpPr/>
          <p:nvPr/>
        </p:nvSpPr>
        <p:spPr bwMode="auto">
          <a:xfrm>
            <a:off x="8316416" y="4437112"/>
            <a:ext cx="216024" cy="1368152"/>
          </a:xfrm>
          <a:prstGeom prst="rightBrac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4" name="Right Brace 3"/>
          <p:cNvSpPr/>
          <p:nvPr/>
        </p:nvSpPr>
        <p:spPr bwMode="auto">
          <a:xfrm>
            <a:off x="8964488" y="620688"/>
            <a:ext cx="504056" cy="576064"/>
          </a:xfrm>
          <a:prstGeom prst="rightBrac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968" y="6654552"/>
            <a:ext cx="720080" cy="230832"/>
          </a:xfrm>
          <a:prstGeom prst="rect">
            <a:avLst/>
          </a:prstGeom>
          <a:solidFill>
            <a:srgbClr val="133176"/>
          </a:solidFill>
        </p:spPr>
        <p:txBody>
          <a:bodyPr wrap="square" rtlCol="0">
            <a:spAutoFit/>
          </a:bodyPr>
          <a:lstStyle/>
          <a:p>
            <a:r>
              <a:rPr lang="en-GB" sz="900" b="0" i="1" dirty="0" smtClean="0">
                <a:solidFill>
                  <a:schemeClr val="bg1"/>
                </a:solidFill>
              </a:rPr>
              <a:t>Eurostat</a:t>
            </a:r>
          </a:p>
        </p:txBody>
      </p:sp>
      <p:sp>
        <p:nvSpPr>
          <p:cNvPr id="5" name="Right Brace 4"/>
          <p:cNvSpPr/>
          <p:nvPr/>
        </p:nvSpPr>
        <p:spPr bwMode="auto">
          <a:xfrm>
            <a:off x="8028384" y="2060848"/>
            <a:ext cx="360040" cy="1368152"/>
          </a:xfrm>
          <a:prstGeom prst="rightBrace">
            <a:avLst/>
          </a:prstGeom>
          <a:noFill/>
          <a:ln w="25400" cap="flat" cmpd="sng" algn="ctr">
            <a:solidFill>
              <a:srgbClr val="3E6FD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43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40053" y="44624"/>
            <a:ext cx="8229600" cy="936625"/>
          </a:xfrm>
        </p:spPr>
        <p:txBody>
          <a:bodyPr/>
          <a:lstStyle/>
          <a:p>
            <a:r>
              <a:rPr lang="en-GB" dirty="0" smtClean="0">
                <a:solidFill>
                  <a:srgbClr val="3E6FD2"/>
                </a:solidFill>
              </a:rPr>
              <a:t>Multiple Imputation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3" name="Right Brace 2"/>
          <p:cNvSpPr/>
          <p:nvPr/>
        </p:nvSpPr>
        <p:spPr bwMode="auto">
          <a:xfrm>
            <a:off x="8316416" y="4437112"/>
            <a:ext cx="216024" cy="1368152"/>
          </a:xfrm>
          <a:prstGeom prst="rightBrac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4" name="Right Brace 3"/>
          <p:cNvSpPr/>
          <p:nvPr/>
        </p:nvSpPr>
        <p:spPr bwMode="auto">
          <a:xfrm>
            <a:off x="8964488" y="620688"/>
            <a:ext cx="504056" cy="576064"/>
          </a:xfrm>
          <a:prstGeom prst="rightBrac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968" y="6654552"/>
            <a:ext cx="720080" cy="230832"/>
          </a:xfrm>
          <a:prstGeom prst="rect">
            <a:avLst/>
          </a:prstGeom>
          <a:solidFill>
            <a:srgbClr val="133176"/>
          </a:solidFill>
        </p:spPr>
        <p:txBody>
          <a:bodyPr wrap="square" rtlCol="0">
            <a:spAutoFit/>
          </a:bodyPr>
          <a:lstStyle/>
          <a:p>
            <a:r>
              <a:rPr lang="en-GB" sz="900" b="0" i="1" dirty="0" smtClean="0">
                <a:solidFill>
                  <a:schemeClr val="bg1"/>
                </a:solidFill>
              </a:rPr>
              <a:t>Eurostat</a:t>
            </a:r>
          </a:p>
        </p:txBody>
      </p:sp>
      <p:grpSp>
        <p:nvGrpSpPr>
          <p:cNvPr id="14336" name="Group 14335"/>
          <p:cNvGrpSpPr/>
          <p:nvPr/>
        </p:nvGrpSpPr>
        <p:grpSpPr>
          <a:xfrm>
            <a:off x="935596" y="982469"/>
            <a:ext cx="7128792" cy="5110827"/>
            <a:chOff x="935596" y="908720"/>
            <a:chExt cx="7128792" cy="5110827"/>
          </a:xfrm>
        </p:grpSpPr>
        <p:grpSp>
          <p:nvGrpSpPr>
            <p:cNvPr id="40" name="Group 39"/>
            <p:cNvGrpSpPr/>
            <p:nvPr/>
          </p:nvGrpSpPr>
          <p:grpSpPr>
            <a:xfrm>
              <a:off x="1079612" y="908720"/>
              <a:ext cx="6840760" cy="4392488"/>
              <a:chOff x="1115616" y="908720"/>
              <a:chExt cx="6840760" cy="4392488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1115616" y="2420888"/>
                <a:ext cx="1008112" cy="1008112"/>
              </a:xfrm>
              <a:prstGeom prst="ellipse">
                <a:avLst/>
              </a:prstGeom>
              <a:solidFill>
                <a:srgbClr val="280CF8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sz="1800" b="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3203848" y="4293096"/>
                <a:ext cx="1008112" cy="1008112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sz="1800" b="0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3203848" y="2348880"/>
                <a:ext cx="1008112" cy="1008112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sz="1800" b="0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131840" y="980728"/>
                <a:ext cx="1008112" cy="1008112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sz="1800" b="0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5076056" y="908720"/>
                <a:ext cx="1008112" cy="1008112"/>
              </a:xfrm>
              <a:prstGeom prst="ellipse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sz="1800" b="0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5076056" y="2348880"/>
                <a:ext cx="1008112" cy="1008112"/>
              </a:xfrm>
              <a:prstGeom prst="ellipse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sz="1800" b="0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5076056" y="4293096"/>
                <a:ext cx="1008112" cy="1008112"/>
              </a:xfrm>
              <a:prstGeom prst="ellipse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sz="1800" b="0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6948264" y="2276872"/>
                <a:ext cx="1008112" cy="1008112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sz="1800" b="0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3491880" y="3933056"/>
                <a:ext cx="135632" cy="139824"/>
              </a:xfrm>
              <a:prstGeom prst="ellipse">
                <a:avLst/>
              </a:prstGeom>
              <a:solidFill>
                <a:srgbClr val="330585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sz="1800" b="0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4499992" y="3933056"/>
                <a:ext cx="135632" cy="139824"/>
              </a:xfrm>
              <a:prstGeom prst="ellipse">
                <a:avLst/>
              </a:prstGeom>
              <a:solidFill>
                <a:srgbClr val="330585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sz="1800" b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4860032" y="3933056"/>
                <a:ext cx="135632" cy="139824"/>
              </a:xfrm>
              <a:prstGeom prst="ellipse">
                <a:avLst/>
              </a:prstGeom>
              <a:solidFill>
                <a:srgbClr val="330585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sz="1800" b="0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5220072" y="3933056"/>
                <a:ext cx="135632" cy="139824"/>
              </a:xfrm>
              <a:prstGeom prst="ellipse">
                <a:avLst/>
              </a:prstGeom>
              <a:solidFill>
                <a:srgbClr val="330585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sz="1800" b="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580112" y="3933056"/>
                <a:ext cx="135632" cy="139824"/>
              </a:xfrm>
              <a:prstGeom prst="ellipse">
                <a:avLst/>
              </a:prstGeom>
              <a:solidFill>
                <a:srgbClr val="330585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sz="1800" b="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851920" y="3933056"/>
                <a:ext cx="135632" cy="139824"/>
              </a:xfrm>
              <a:prstGeom prst="ellipse">
                <a:avLst/>
              </a:prstGeom>
              <a:solidFill>
                <a:srgbClr val="330585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sz="1800" b="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4211960" y="3933056"/>
                <a:ext cx="135632" cy="139824"/>
              </a:xfrm>
              <a:prstGeom prst="ellipse">
                <a:avLst/>
              </a:prstGeom>
              <a:solidFill>
                <a:srgbClr val="330585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sz="1800" b="0"/>
              </a:p>
            </p:txBody>
          </p:sp>
          <p:cxnSp>
            <p:nvCxnSpPr>
              <p:cNvPr id="56" name="Straight Arrow Connector 55"/>
              <p:cNvCxnSpPr/>
              <p:nvPr/>
            </p:nvCxnSpPr>
            <p:spPr bwMode="auto">
              <a:xfrm flipV="1">
                <a:off x="2051720" y="1556792"/>
                <a:ext cx="1016496" cy="936104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F5494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  <p:cxnSp>
            <p:nvCxnSpPr>
              <p:cNvPr id="57" name="Straight Arrow Connector 56"/>
              <p:cNvCxnSpPr/>
              <p:nvPr/>
            </p:nvCxnSpPr>
            <p:spPr bwMode="auto">
              <a:xfrm>
                <a:off x="1979712" y="3501008"/>
                <a:ext cx="1113656" cy="1152128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F5494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  <p:cxnSp>
            <p:nvCxnSpPr>
              <p:cNvPr id="58" name="Straight Arrow Connector 57"/>
              <p:cNvCxnSpPr/>
              <p:nvPr/>
            </p:nvCxnSpPr>
            <p:spPr bwMode="auto">
              <a:xfrm flipV="1">
                <a:off x="6193449" y="3501008"/>
                <a:ext cx="970839" cy="1152128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F5494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  <p:cxnSp>
            <p:nvCxnSpPr>
              <p:cNvPr id="59" name="Straight Arrow Connector 58"/>
              <p:cNvCxnSpPr/>
              <p:nvPr/>
            </p:nvCxnSpPr>
            <p:spPr bwMode="auto">
              <a:xfrm>
                <a:off x="6228184" y="1484784"/>
                <a:ext cx="720080" cy="792088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F5494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  <p:cxnSp>
            <p:nvCxnSpPr>
              <p:cNvPr id="60" name="Straight Arrow Connector 59"/>
              <p:cNvCxnSpPr/>
              <p:nvPr/>
            </p:nvCxnSpPr>
            <p:spPr bwMode="auto">
              <a:xfrm>
                <a:off x="4275584" y="1412776"/>
                <a:ext cx="728464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F5494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  <p:cxnSp>
            <p:nvCxnSpPr>
              <p:cNvPr id="61" name="Straight Arrow Connector 60"/>
              <p:cNvCxnSpPr/>
              <p:nvPr/>
            </p:nvCxnSpPr>
            <p:spPr bwMode="auto">
              <a:xfrm>
                <a:off x="4283968" y="2852936"/>
                <a:ext cx="728464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F5494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  <p:cxnSp>
            <p:nvCxnSpPr>
              <p:cNvPr id="62" name="Straight Arrow Connector 61"/>
              <p:cNvCxnSpPr/>
              <p:nvPr/>
            </p:nvCxnSpPr>
            <p:spPr bwMode="auto">
              <a:xfrm>
                <a:off x="4347592" y="4869160"/>
                <a:ext cx="728464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F5494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  <p:cxnSp>
            <p:nvCxnSpPr>
              <p:cNvPr id="63" name="Straight Arrow Connector 62"/>
              <p:cNvCxnSpPr/>
              <p:nvPr/>
            </p:nvCxnSpPr>
            <p:spPr bwMode="auto">
              <a:xfrm>
                <a:off x="2339752" y="2924944"/>
                <a:ext cx="728464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F5494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  <p:cxnSp>
            <p:nvCxnSpPr>
              <p:cNvPr id="64" name="Straight Arrow Connector 63"/>
              <p:cNvCxnSpPr/>
              <p:nvPr/>
            </p:nvCxnSpPr>
            <p:spPr bwMode="auto">
              <a:xfrm>
                <a:off x="6219800" y="2852936"/>
                <a:ext cx="728464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F5494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</p:grpSp>
        <p:grpSp>
          <p:nvGrpSpPr>
            <p:cNvPr id="14" name="Group 13"/>
            <p:cNvGrpSpPr/>
            <p:nvPr/>
          </p:nvGrpSpPr>
          <p:grpSpPr>
            <a:xfrm>
              <a:off x="1583668" y="980728"/>
              <a:ext cx="6225003" cy="369332"/>
              <a:chOff x="1619672" y="980728"/>
              <a:chExt cx="6225003" cy="369332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1619672" y="980728"/>
                <a:ext cx="14670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800" b="0" dirty="0" smtClean="0">
                    <a:solidFill>
                      <a:srgbClr val="0F5494"/>
                    </a:solidFill>
                  </a:rPr>
                  <a:t>Imputation</a:t>
                </a: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4089634" y="980728"/>
                <a:ext cx="11304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800" b="0" dirty="0" smtClean="0">
                    <a:solidFill>
                      <a:srgbClr val="0F5494"/>
                    </a:solidFill>
                  </a:rPr>
                  <a:t>Analysis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6201276" y="980728"/>
                <a:ext cx="16433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800" b="0" dirty="0" smtClean="0">
                    <a:solidFill>
                      <a:srgbClr val="0F5494"/>
                    </a:solidFill>
                  </a:rPr>
                  <a:t>Combination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935596" y="5363924"/>
              <a:ext cx="7128792" cy="655623"/>
              <a:chOff x="971600" y="5363924"/>
              <a:chExt cx="7128792" cy="655623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971600" y="5363924"/>
                <a:ext cx="151195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800" b="0" dirty="0">
                    <a:solidFill>
                      <a:srgbClr val="0F5494"/>
                    </a:solidFill>
                  </a:rPr>
                  <a:t>Incomplete</a:t>
                </a:r>
              </a:p>
              <a:p>
                <a:pPr algn="ctr"/>
                <a:r>
                  <a:rPr lang="en-GB" sz="1800" b="0" dirty="0">
                    <a:solidFill>
                      <a:srgbClr val="0F5494"/>
                    </a:solidFill>
                  </a:rPr>
                  <a:t>data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2942734" y="5373216"/>
                <a:ext cx="117051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800" b="0" dirty="0" smtClean="0">
                    <a:solidFill>
                      <a:srgbClr val="0F5494"/>
                    </a:solidFill>
                  </a:rPr>
                  <a:t>Imputed</a:t>
                </a:r>
                <a:endParaRPr lang="en-GB" sz="1800" b="0" dirty="0">
                  <a:solidFill>
                    <a:srgbClr val="0F5494"/>
                  </a:solidFill>
                </a:endParaRPr>
              </a:p>
              <a:p>
                <a:pPr algn="ctr"/>
                <a:r>
                  <a:rPr lang="en-GB" sz="1800" b="0" dirty="0">
                    <a:solidFill>
                      <a:srgbClr val="0F5494"/>
                    </a:solidFill>
                  </a:rPr>
                  <a:t>data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4949595" y="5507940"/>
                <a:ext cx="12426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800" b="0" dirty="0" smtClean="0">
                    <a:solidFill>
                      <a:srgbClr val="0F5494"/>
                    </a:solidFill>
                  </a:rPr>
                  <a:t>Statistics</a:t>
                </a:r>
                <a:endParaRPr lang="en-GB" sz="1800" b="0" dirty="0">
                  <a:solidFill>
                    <a:srgbClr val="0F5494"/>
                  </a:solidFill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6753548" y="5373216"/>
                <a:ext cx="134684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800" b="0" dirty="0" smtClean="0">
                    <a:solidFill>
                      <a:srgbClr val="0F5494"/>
                    </a:solidFill>
                  </a:rPr>
                  <a:t>Combined</a:t>
                </a:r>
              </a:p>
              <a:p>
                <a:pPr algn="ctr"/>
                <a:r>
                  <a:rPr lang="en-GB" sz="1800" b="0" dirty="0" smtClean="0">
                    <a:solidFill>
                      <a:srgbClr val="0F5494"/>
                    </a:solidFill>
                  </a:rPr>
                  <a:t>statistic</a:t>
                </a:r>
                <a:endParaRPr lang="en-GB" sz="1800" b="0" dirty="0">
                  <a:solidFill>
                    <a:srgbClr val="0F5494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76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8313" y="116632"/>
            <a:ext cx="8229600" cy="936625"/>
          </a:xfrm>
        </p:spPr>
        <p:txBody>
          <a:bodyPr/>
          <a:lstStyle/>
          <a:p>
            <a:r>
              <a:rPr lang="en-GB" dirty="0" smtClean="0">
                <a:solidFill>
                  <a:srgbClr val="3E6FD2"/>
                </a:solidFill>
              </a:rPr>
              <a:t>Simulation exercise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676456" cy="5400600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z="2000" dirty="0" smtClean="0">
                <a:solidFill>
                  <a:srgbClr val="3E6FD2"/>
                </a:solidFill>
              </a:rPr>
              <a:t>EU-SILC 2009: microdata on income, poverty, social exclusion and living conditions (Spain, Austria)</a:t>
            </a:r>
          </a:p>
          <a:p>
            <a:pPr>
              <a:buFontTx/>
              <a:buChar char="•"/>
            </a:pPr>
            <a:endParaRPr lang="en-GB" sz="1200" dirty="0" smtClean="0">
              <a:solidFill>
                <a:srgbClr val="3E6FD2"/>
              </a:solidFill>
            </a:endParaRPr>
          </a:p>
          <a:p>
            <a:pPr>
              <a:buFontTx/>
              <a:buChar char="•"/>
            </a:pPr>
            <a:r>
              <a:rPr lang="en-GB" sz="2000" b="1" dirty="0" smtClean="0">
                <a:solidFill>
                  <a:srgbClr val="3E6FD2"/>
                </a:solidFill>
              </a:rPr>
              <a:t>Wages</a:t>
            </a:r>
            <a:r>
              <a:rPr lang="en-GB" sz="2000" dirty="0" smtClean="0">
                <a:solidFill>
                  <a:srgbClr val="3E6FD2"/>
                </a:solidFill>
              </a:rPr>
              <a:t> numerical variable to be imputed; </a:t>
            </a:r>
            <a:r>
              <a:rPr lang="en-GB" sz="2000" b="1" dirty="0" smtClean="0">
                <a:solidFill>
                  <a:srgbClr val="3E6FD2"/>
                </a:solidFill>
              </a:rPr>
              <a:t>Covariates (15) </a:t>
            </a:r>
            <a:r>
              <a:rPr lang="en-GB" sz="2000" dirty="0" smtClean="0">
                <a:solidFill>
                  <a:srgbClr val="3E6FD2"/>
                </a:solidFill>
              </a:rPr>
              <a:t>gender</a:t>
            </a:r>
            <a:r>
              <a:rPr lang="en-GB" sz="2000" dirty="0">
                <a:solidFill>
                  <a:srgbClr val="3E6FD2"/>
                </a:solidFill>
              </a:rPr>
              <a:t>, age, country of birth, marital status, region, degree </a:t>
            </a:r>
            <a:r>
              <a:rPr lang="en-GB" sz="2000" dirty="0" smtClean="0">
                <a:solidFill>
                  <a:srgbClr val="3E6FD2"/>
                </a:solidFill>
              </a:rPr>
              <a:t>urbanisation </a:t>
            </a:r>
            <a:r>
              <a:rPr lang="en-GB" sz="2000" dirty="0">
                <a:solidFill>
                  <a:srgbClr val="3E6FD2"/>
                </a:solidFill>
              </a:rPr>
              <a:t>of </a:t>
            </a:r>
            <a:r>
              <a:rPr lang="en-GB" sz="2000" dirty="0" smtClean="0">
                <a:solidFill>
                  <a:srgbClr val="3E6FD2"/>
                </a:solidFill>
              </a:rPr>
              <a:t>residential </a:t>
            </a:r>
            <a:r>
              <a:rPr lang="en-GB" sz="2000" dirty="0">
                <a:solidFill>
                  <a:srgbClr val="3E6FD2"/>
                </a:solidFill>
              </a:rPr>
              <a:t>area, economic activity, highest level </a:t>
            </a:r>
            <a:r>
              <a:rPr lang="en-GB" sz="2000" dirty="0" smtClean="0">
                <a:solidFill>
                  <a:srgbClr val="3E6FD2"/>
                </a:solidFill>
              </a:rPr>
              <a:t>education</a:t>
            </a:r>
            <a:r>
              <a:rPr lang="en-GB" sz="2000" dirty="0">
                <a:solidFill>
                  <a:srgbClr val="3E6FD2"/>
                </a:solidFill>
              </a:rPr>
              <a:t>, managerial position, occupation, temporary job, part-time job, hours usually worked per week, years </a:t>
            </a:r>
            <a:r>
              <a:rPr lang="en-GB" sz="2000" dirty="0" smtClean="0">
                <a:solidFill>
                  <a:srgbClr val="3E6FD2"/>
                </a:solidFill>
              </a:rPr>
              <a:t>education &amp; </a:t>
            </a:r>
            <a:r>
              <a:rPr lang="en-GB" sz="2000" dirty="0">
                <a:solidFill>
                  <a:srgbClr val="3E6FD2"/>
                </a:solidFill>
              </a:rPr>
              <a:t>years in main </a:t>
            </a:r>
            <a:r>
              <a:rPr lang="en-GB" sz="2000" dirty="0" smtClean="0">
                <a:solidFill>
                  <a:srgbClr val="3E6FD2"/>
                </a:solidFill>
              </a:rPr>
              <a:t>job</a:t>
            </a:r>
          </a:p>
          <a:p>
            <a:pPr>
              <a:buFontTx/>
              <a:buChar char="•"/>
            </a:pPr>
            <a:endParaRPr lang="en-GB" sz="1200" dirty="0">
              <a:solidFill>
                <a:srgbClr val="3E6FD2"/>
              </a:solidFill>
            </a:endParaRP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3E6FD2"/>
                </a:solidFill>
              </a:rPr>
              <a:t>Methods to be compared:</a:t>
            </a:r>
          </a:p>
          <a:p>
            <a:pPr lvl="2">
              <a:buFont typeface="Verdana" panose="020B0604030504040204" pitchFamily="34" charset="0"/>
              <a:buChar char="–"/>
            </a:pPr>
            <a:r>
              <a:rPr lang="en-GB" sz="1800" b="1" dirty="0" smtClean="0">
                <a:solidFill>
                  <a:srgbClr val="3E6FD2"/>
                </a:solidFill>
              </a:rPr>
              <a:t>Least </a:t>
            </a:r>
            <a:r>
              <a:rPr lang="en-GB" sz="1800" b="1" dirty="0">
                <a:solidFill>
                  <a:srgbClr val="3E6FD2"/>
                </a:solidFill>
              </a:rPr>
              <a:t>Median Squared Error Regressor </a:t>
            </a:r>
            <a:r>
              <a:rPr lang="en-GB" sz="1800" b="1" dirty="0" smtClean="0">
                <a:solidFill>
                  <a:srgbClr val="3E6FD2"/>
                </a:solidFill>
              </a:rPr>
              <a:t>(</a:t>
            </a:r>
            <a:r>
              <a:rPr lang="en-GB" sz="1800" b="1" dirty="0">
                <a:solidFill>
                  <a:srgbClr val="3E6FD2"/>
                </a:solidFill>
              </a:rPr>
              <a:t>LMS</a:t>
            </a:r>
            <a:r>
              <a:rPr lang="en-GB" sz="1800" b="1" dirty="0" smtClean="0">
                <a:solidFill>
                  <a:srgbClr val="3E6FD2"/>
                </a:solidFill>
              </a:rPr>
              <a:t>) </a:t>
            </a:r>
          </a:p>
          <a:p>
            <a:pPr lvl="2">
              <a:buFont typeface="Verdana" panose="020B0604030504040204" pitchFamily="34" charset="0"/>
              <a:buChar char="–"/>
            </a:pPr>
            <a:r>
              <a:rPr lang="en-GB" sz="1800" b="1" dirty="0">
                <a:solidFill>
                  <a:srgbClr val="3E6FD2"/>
                </a:solidFill>
              </a:rPr>
              <a:t>M5P algorithm </a:t>
            </a:r>
            <a:r>
              <a:rPr lang="en-GB" sz="1800" b="1" dirty="0" smtClean="0">
                <a:solidFill>
                  <a:srgbClr val="3E6FD2"/>
                </a:solidFill>
              </a:rPr>
              <a:t>(</a:t>
            </a:r>
            <a:r>
              <a:rPr lang="en-GB" sz="1800" b="1" dirty="0">
                <a:solidFill>
                  <a:srgbClr val="3E6FD2"/>
                </a:solidFill>
              </a:rPr>
              <a:t>M5P)</a:t>
            </a:r>
            <a:endParaRPr lang="en-GB" sz="1800" b="1" dirty="0" smtClean="0">
              <a:solidFill>
                <a:srgbClr val="3E6FD2"/>
              </a:solidFill>
            </a:endParaRPr>
          </a:p>
          <a:p>
            <a:pPr lvl="2">
              <a:buFont typeface="Verdana" panose="020B0604030504040204" pitchFamily="34" charset="0"/>
              <a:buChar char="–"/>
            </a:pPr>
            <a:r>
              <a:rPr lang="fr-FR" sz="1800" b="1" dirty="0" err="1">
                <a:solidFill>
                  <a:srgbClr val="3E6FD2"/>
                </a:solidFill>
              </a:rPr>
              <a:t>Multilayer</a:t>
            </a:r>
            <a:r>
              <a:rPr lang="fr-FR" sz="1800" b="1" dirty="0">
                <a:solidFill>
                  <a:srgbClr val="3E6FD2"/>
                </a:solidFill>
              </a:rPr>
              <a:t> Perceptron Regressor </a:t>
            </a:r>
            <a:r>
              <a:rPr lang="fr-FR" sz="1800" b="1" dirty="0" smtClean="0">
                <a:solidFill>
                  <a:srgbClr val="3E6FD2"/>
                </a:solidFill>
              </a:rPr>
              <a:t>(MLP)</a:t>
            </a:r>
          </a:p>
          <a:p>
            <a:pPr lvl="2">
              <a:buFont typeface="Verdana" panose="020B0604030504040204" pitchFamily="34" charset="0"/>
              <a:buChar char="–"/>
            </a:pPr>
            <a:r>
              <a:rPr lang="en-GB" sz="1800" b="1" dirty="0">
                <a:solidFill>
                  <a:srgbClr val="3E6FD2"/>
                </a:solidFill>
              </a:rPr>
              <a:t>Radial Basis Function </a:t>
            </a:r>
            <a:r>
              <a:rPr lang="en-GB" sz="1800" b="1" dirty="0" smtClean="0">
                <a:solidFill>
                  <a:srgbClr val="3E6FD2"/>
                </a:solidFill>
              </a:rPr>
              <a:t>(</a:t>
            </a:r>
            <a:r>
              <a:rPr lang="en-GB" sz="1800" b="1" dirty="0">
                <a:solidFill>
                  <a:srgbClr val="3E6FD2"/>
                </a:solidFill>
              </a:rPr>
              <a:t>RBF</a:t>
            </a:r>
            <a:r>
              <a:rPr lang="en-GB" sz="1800" b="1" dirty="0" smtClean="0">
                <a:solidFill>
                  <a:srgbClr val="3E6FD2"/>
                </a:solidFill>
              </a:rPr>
              <a:t>)</a:t>
            </a:r>
          </a:p>
          <a:p>
            <a:pPr lvl="2">
              <a:buFont typeface="Verdana" panose="020B0604030504040204" pitchFamily="34" charset="0"/>
              <a:buChar char="–"/>
            </a:pPr>
            <a:r>
              <a:rPr lang="en-GB" sz="1800" b="1" dirty="0">
                <a:solidFill>
                  <a:srgbClr val="3E6FD2"/>
                </a:solidFill>
              </a:rPr>
              <a:t>Regression </a:t>
            </a:r>
            <a:r>
              <a:rPr lang="en-GB" sz="1800" b="1" dirty="0" smtClean="0">
                <a:solidFill>
                  <a:srgbClr val="3E6FD2"/>
                </a:solidFill>
              </a:rPr>
              <a:t>(</a:t>
            </a:r>
            <a:r>
              <a:rPr lang="en-GB" sz="1800" b="1" dirty="0">
                <a:solidFill>
                  <a:srgbClr val="3E6FD2"/>
                </a:solidFill>
              </a:rPr>
              <a:t>REG</a:t>
            </a:r>
            <a:r>
              <a:rPr lang="en-GB" sz="1800" b="1" dirty="0" smtClean="0">
                <a:solidFill>
                  <a:srgbClr val="3E6FD2"/>
                </a:solidFill>
              </a:rPr>
              <a:t>)</a:t>
            </a:r>
          </a:p>
          <a:p>
            <a:pPr lvl="2">
              <a:buFont typeface="Verdana" panose="020B0604030504040204" pitchFamily="34" charset="0"/>
              <a:buChar char="–"/>
            </a:pPr>
            <a:r>
              <a:rPr lang="en-GB" sz="1800" b="1" dirty="0">
                <a:solidFill>
                  <a:srgbClr val="3E6FD2"/>
                </a:solidFill>
              </a:rPr>
              <a:t>Predictive Mean Matching </a:t>
            </a:r>
            <a:r>
              <a:rPr lang="en-GB" sz="1800" b="1" dirty="0" smtClean="0">
                <a:solidFill>
                  <a:srgbClr val="3E6FD2"/>
                </a:solidFill>
              </a:rPr>
              <a:t>(PMM)</a:t>
            </a:r>
          </a:p>
          <a:p>
            <a:pPr marL="0" indent="0">
              <a:buNone/>
            </a:pPr>
            <a:endParaRPr lang="en-GB" sz="1400" dirty="0"/>
          </a:p>
          <a:p>
            <a:pPr>
              <a:buFontTx/>
              <a:buChar char="•"/>
            </a:pPr>
            <a:endParaRPr lang="en-GB" sz="1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6654552"/>
            <a:ext cx="720080" cy="230832"/>
          </a:xfrm>
          <a:prstGeom prst="rect">
            <a:avLst/>
          </a:prstGeom>
          <a:solidFill>
            <a:srgbClr val="133176"/>
          </a:solidFill>
        </p:spPr>
        <p:txBody>
          <a:bodyPr wrap="square" rtlCol="0">
            <a:spAutoFit/>
          </a:bodyPr>
          <a:lstStyle/>
          <a:p>
            <a:r>
              <a:rPr lang="en-GB" sz="900" b="0" i="1" dirty="0" smtClean="0">
                <a:solidFill>
                  <a:schemeClr val="bg1"/>
                </a:solidFill>
              </a:rPr>
              <a:t>Eurostat</a:t>
            </a:r>
          </a:p>
        </p:txBody>
      </p:sp>
    </p:spTree>
    <p:extLst>
      <p:ext uri="{BB962C8B-B14F-4D97-AF65-F5344CB8AC3E}">
        <p14:creationId xmlns:p14="http://schemas.microsoft.com/office/powerpoint/2010/main" val="144018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7" cy="936625"/>
          </a:xfrm>
        </p:spPr>
        <p:txBody>
          <a:bodyPr/>
          <a:lstStyle/>
          <a:p>
            <a:pPr lvl="2"/>
            <a:r>
              <a:rPr lang="en-GB" sz="2600" dirty="0">
                <a:solidFill>
                  <a:srgbClr val="3E6FD2"/>
                </a:solidFill>
              </a:rPr>
              <a:t>Least Median Squared Error </a:t>
            </a:r>
            <a:r>
              <a:rPr lang="en-GB" sz="2600" dirty="0" smtClean="0">
                <a:solidFill>
                  <a:srgbClr val="3E6FD2"/>
                </a:solidFill>
              </a:rPr>
              <a:t>Regressor  (LMS</a:t>
            </a:r>
            <a:r>
              <a:rPr lang="en-GB" sz="2600" dirty="0">
                <a:solidFill>
                  <a:srgbClr val="3E6FD2"/>
                </a:solidFill>
              </a:rPr>
              <a:t>)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4032448" cy="4896544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z="2000" dirty="0">
                <a:solidFill>
                  <a:srgbClr val="3E6FD2"/>
                </a:solidFill>
              </a:rPr>
              <a:t>Outliers </a:t>
            </a:r>
            <a:r>
              <a:rPr lang="en-GB" sz="2000" dirty="0" smtClean="0">
                <a:solidFill>
                  <a:srgbClr val="3E6FD2"/>
                </a:solidFill>
              </a:rPr>
              <a:t>affect </a:t>
            </a:r>
            <a:r>
              <a:rPr lang="en-GB" sz="2000" dirty="0">
                <a:solidFill>
                  <a:srgbClr val="3E6FD2"/>
                </a:solidFill>
              </a:rPr>
              <a:t>classical </a:t>
            </a:r>
            <a:r>
              <a:rPr lang="en-GB" sz="2000" dirty="0" smtClean="0">
                <a:solidFill>
                  <a:srgbClr val="3E6FD2"/>
                </a:solidFill>
              </a:rPr>
              <a:t>LS </a:t>
            </a:r>
            <a:r>
              <a:rPr lang="en-GB" sz="2000" dirty="0">
                <a:solidFill>
                  <a:srgbClr val="3E6FD2"/>
                </a:solidFill>
              </a:rPr>
              <a:t>linear </a:t>
            </a:r>
            <a:r>
              <a:rPr lang="en-GB" sz="2000" dirty="0" smtClean="0">
                <a:solidFill>
                  <a:srgbClr val="3E6FD2"/>
                </a:solidFill>
              </a:rPr>
              <a:t>regression: squared </a:t>
            </a:r>
            <a:r>
              <a:rPr lang="en-GB" sz="2000" dirty="0">
                <a:solidFill>
                  <a:srgbClr val="3E6FD2"/>
                </a:solidFill>
              </a:rPr>
              <a:t>distance accentuates </a:t>
            </a:r>
            <a:r>
              <a:rPr lang="en-GB" sz="2000" dirty="0" smtClean="0">
                <a:solidFill>
                  <a:srgbClr val="3E6FD2"/>
                </a:solidFill>
              </a:rPr>
              <a:t>influence </a:t>
            </a:r>
            <a:r>
              <a:rPr lang="en-GB" sz="2000" dirty="0">
                <a:solidFill>
                  <a:srgbClr val="3E6FD2"/>
                </a:solidFill>
              </a:rPr>
              <a:t>of points </a:t>
            </a:r>
            <a:r>
              <a:rPr lang="en-GB" sz="2000" dirty="0" smtClean="0">
                <a:solidFill>
                  <a:srgbClr val="3E6FD2"/>
                </a:solidFill>
              </a:rPr>
              <a:t> </a:t>
            </a:r>
            <a:r>
              <a:rPr lang="en-GB" sz="2000" dirty="0">
                <a:solidFill>
                  <a:srgbClr val="3E6FD2"/>
                </a:solidFill>
              </a:rPr>
              <a:t>far away </a:t>
            </a:r>
            <a:r>
              <a:rPr lang="en-GB" sz="2000" dirty="0" smtClean="0">
                <a:solidFill>
                  <a:srgbClr val="3E6FD2"/>
                </a:solidFill>
              </a:rPr>
              <a:t>from regression line</a:t>
            </a:r>
          </a:p>
          <a:p>
            <a:pPr>
              <a:buFontTx/>
              <a:buChar char="•"/>
            </a:pPr>
            <a:endParaRPr lang="en-GB" sz="2000" dirty="0">
              <a:solidFill>
                <a:srgbClr val="3E6FD2"/>
              </a:solidFill>
            </a:endParaRP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3E6FD2"/>
                </a:solidFill>
              </a:rPr>
              <a:t>More robust: minimise median of squares of differences from regression line</a:t>
            </a:r>
          </a:p>
          <a:p>
            <a:pPr>
              <a:buFontTx/>
              <a:buChar char="•"/>
            </a:pPr>
            <a:endParaRPr lang="en-GB" sz="2000" dirty="0">
              <a:solidFill>
                <a:srgbClr val="3E6FD2"/>
              </a:solidFill>
            </a:endParaRP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3E6FD2"/>
                </a:solidFill>
              </a:rPr>
              <a:t>Standard linear regression, solution with smallest median-squared errors</a:t>
            </a:r>
            <a:endParaRPr lang="en-GB" sz="1400" dirty="0"/>
          </a:p>
          <a:p>
            <a:pPr>
              <a:buFontTx/>
              <a:buChar char="•"/>
            </a:pPr>
            <a:endParaRPr lang="en-GB" sz="1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6654552"/>
            <a:ext cx="720080" cy="230832"/>
          </a:xfrm>
          <a:prstGeom prst="rect">
            <a:avLst/>
          </a:prstGeom>
          <a:solidFill>
            <a:srgbClr val="133176"/>
          </a:solidFill>
        </p:spPr>
        <p:txBody>
          <a:bodyPr wrap="square" rtlCol="0">
            <a:spAutoFit/>
          </a:bodyPr>
          <a:lstStyle/>
          <a:p>
            <a:r>
              <a:rPr lang="en-GB" sz="900" b="0" i="1" dirty="0" smtClean="0">
                <a:solidFill>
                  <a:schemeClr val="bg1"/>
                </a:solidFill>
              </a:rPr>
              <a:t>Eurostat</a:t>
            </a:r>
          </a:p>
        </p:txBody>
      </p:sp>
      <p:pic>
        <p:nvPicPr>
          <p:cNvPr id="1028" name="Picture 4" descr="http://www.mathworks.com/help/examples/stats/CompareRobustAndLeastSquaresRegressionExample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484784"/>
            <a:ext cx="4824536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82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936625"/>
          </a:xfrm>
        </p:spPr>
        <p:txBody>
          <a:bodyPr/>
          <a:lstStyle/>
          <a:p>
            <a:r>
              <a:rPr lang="en-GB" dirty="0">
                <a:solidFill>
                  <a:srgbClr val="3E6FD2"/>
                </a:solidFill>
              </a:rPr>
              <a:t>M5P algorithm (M5P)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4392488" cy="5400600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z="2200" dirty="0" smtClean="0">
                <a:solidFill>
                  <a:srgbClr val="3E6FD2"/>
                </a:solidFill>
              </a:rPr>
              <a:t>Decision tree: supervised classifier </a:t>
            </a:r>
            <a:r>
              <a:rPr lang="en-GB" sz="2200" dirty="0">
                <a:solidFill>
                  <a:srgbClr val="3E6FD2"/>
                </a:solidFill>
              </a:rPr>
              <a:t>with  uses a tree-like graph or model of decisions and their possible </a:t>
            </a:r>
            <a:r>
              <a:rPr lang="en-GB" sz="2200" dirty="0" smtClean="0">
                <a:solidFill>
                  <a:srgbClr val="3E6FD2"/>
                </a:solidFill>
              </a:rPr>
              <a:t>consequences (decision nodes, leaves…)</a:t>
            </a:r>
          </a:p>
          <a:p>
            <a:pPr>
              <a:buFontTx/>
              <a:buChar char="•"/>
            </a:pPr>
            <a:endParaRPr lang="en-GB" sz="2200" dirty="0">
              <a:solidFill>
                <a:srgbClr val="3E6FD2"/>
              </a:solidFill>
            </a:endParaRPr>
          </a:p>
          <a:p>
            <a:pPr>
              <a:buFontTx/>
              <a:buChar char="•"/>
            </a:pPr>
            <a:r>
              <a:rPr lang="en-GB" sz="2200" dirty="0" smtClean="0">
                <a:solidFill>
                  <a:srgbClr val="3E6FD2"/>
                </a:solidFill>
              </a:rPr>
              <a:t>Model tree: for continuous variables, with a linear regression model at each leaf</a:t>
            </a:r>
          </a:p>
          <a:p>
            <a:pPr>
              <a:buFontTx/>
              <a:buChar char="•"/>
            </a:pPr>
            <a:endParaRPr lang="en-GB" sz="2200" dirty="0">
              <a:solidFill>
                <a:srgbClr val="3E6FD2"/>
              </a:solidFill>
            </a:endParaRPr>
          </a:p>
          <a:p>
            <a:pPr>
              <a:buFontTx/>
              <a:buChar char="•"/>
            </a:pPr>
            <a:r>
              <a:rPr lang="en-GB" sz="2200" dirty="0" smtClean="0">
                <a:solidFill>
                  <a:srgbClr val="3E6FD2"/>
                </a:solidFill>
              </a:rPr>
              <a:t>Reconstruction of Quinlan's algorithms</a:t>
            </a:r>
          </a:p>
          <a:p>
            <a:pPr>
              <a:buFontTx/>
              <a:buChar char="•"/>
            </a:pPr>
            <a:endParaRPr lang="en-GB" dirty="0">
              <a:solidFill>
                <a:srgbClr val="3E6FD2"/>
              </a:solidFill>
            </a:endParaRPr>
          </a:p>
          <a:p>
            <a:pPr>
              <a:buFontTx/>
              <a:buChar char="•"/>
            </a:pPr>
            <a:endParaRPr lang="en-GB" sz="2800" dirty="0" smtClean="0">
              <a:solidFill>
                <a:srgbClr val="3E6FD2"/>
              </a:solidFill>
            </a:endParaRPr>
          </a:p>
          <a:p>
            <a:pPr marL="0" indent="0">
              <a:buNone/>
            </a:pPr>
            <a:endParaRPr lang="en-GB" sz="1400" dirty="0"/>
          </a:p>
          <a:p>
            <a:pPr>
              <a:buFontTx/>
              <a:buChar char="•"/>
            </a:pPr>
            <a:endParaRPr lang="en-GB" sz="1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6654552"/>
            <a:ext cx="720080" cy="230832"/>
          </a:xfrm>
          <a:prstGeom prst="rect">
            <a:avLst/>
          </a:prstGeom>
          <a:solidFill>
            <a:srgbClr val="133176"/>
          </a:solidFill>
        </p:spPr>
        <p:txBody>
          <a:bodyPr wrap="square" rtlCol="0">
            <a:spAutoFit/>
          </a:bodyPr>
          <a:lstStyle/>
          <a:p>
            <a:r>
              <a:rPr lang="en-GB" sz="900" b="0" i="1" dirty="0" smtClean="0">
                <a:solidFill>
                  <a:schemeClr val="bg1"/>
                </a:solidFill>
              </a:rPr>
              <a:t>Eurostat</a:t>
            </a:r>
          </a:p>
        </p:txBody>
      </p:sp>
      <p:pic>
        <p:nvPicPr>
          <p:cNvPr id="2050" name="Picture 2" descr="http://static.oschina.net/uploads/img/201306/07081047_vo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585" y="1124744"/>
            <a:ext cx="4622919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92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8313" y="116632"/>
            <a:ext cx="8229600" cy="936625"/>
          </a:xfrm>
        </p:spPr>
        <p:txBody>
          <a:bodyPr/>
          <a:lstStyle/>
          <a:p>
            <a:r>
              <a:rPr lang="en-GB" sz="2800" dirty="0">
                <a:solidFill>
                  <a:srgbClr val="3E6FD2"/>
                </a:solidFill>
              </a:rPr>
              <a:t>Multilayer Perceptron Regressor (MLP)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4464496" cy="5400600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z="2000" dirty="0" smtClean="0">
                <a:solidFill>
                  <a:srgbClr val="3E6FD2"/>
                </a:solidFill>
              </a:rPr>
              <a:t>Neural networks based on structure of the brain; learning by adjusting connections</a:t>
            </a:r>
          </a:p>
          <a:p>
            <a:pPr>
              <a:buFontTx/>
              <a:buChar char="•"/>
            </a:pPr>
            <a:endParaRPr lang="en-GB" sz="1400" dirty="0">
              <a:solidFill>
                <a:srgbClr val="3E6FD2"/>
              </a:solidFill>
            </a:endParaRP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3E6FD2"/>
                </a:solidFill>
              </a:rPr>
              <a:t>MLP</a:t>
            </a:r>
          </a:p>
          <a:p>
            <a:pPr lvl="1"/>
            <a:r>
              <a:rPr lang="en-GB" sz="1800" dirty="0" smtClean="0">
                <a:solidFill>
                  <a:srgbClr val="3E6FD2"/>
                </a:solidFill>
              </a:rPr>
              <a:t>Feed forward network </a:t>
            </a:r>
          </a:p>
          <a:p>
            <a:pPr lvl="1"/>
            <a:r>
              <a:rPr lang="en-GB" sz="1800" dirty="0" smtClean="0">
                <a:solidFill>
                  <a:srgbClr val="3E6FD2"/>
                </a:solidFill>
              </a:rPr>
              <a:t>1 hidden layer</a:t>
            </a:r>
          </a:p>
          <a:p>
            <a:pPr lvl="1"/>
            <a:r>
              <a:rPr lang="en-GB" sz="1800" dirty="0" smtClean="0">
                <a:solidFill>
                  <a:srgbClr val="3E6FD2"/>
                </a:solidFill>
              </a:rPr>
              <a:t>Delta rule as learning algorithm</a:t>
            </a:r>
            <a:r>
              <a:rPr lang="en-GB" sz="1600" dirty="0" smtClean="0">
                <a:solidFill>
                  <a:srgbClr val="3E6FD2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en-GB" sz="1600" b="0" i="1" dirty="0">
                <a:solidFill>
                  <a:srgbClr val="3E6FD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en-GB" b="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</a:t>
            </a:r>
            <a:r>
              <a:rPr lang="en-GB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b="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GB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-</a:t>
            </a:r>
            <a:r>
              <a:rPr lang="en-GB" b="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</a:t>
            </a:r>
            <a:r>
              <a:rPr lang="en-GB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</a:t>
            </a:r>
            <a:r>
              <a:rPr lang="en-GB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</a:t>
            </a:r>
            <a:r>
              <a:rPr lang="en-GB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b="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GB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)/ </a:t>
            </a:r>
            <a:r>
              <a:rPr lang="en-GB" b="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</a:t>
            </a:r>
            <a:r>
              <a:rPr lang="en-GB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b="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GB" b="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 smtClean="0">
              <a:solidFill>
                <a:srgbClr val="3E6FD2"/>
              </a:solidFill>
            </a:endParaRPr>
          </a:p>
          <a:p>
            <a:pPr lvl="1"/>
            <a:r>
              <a:rPr lang="en-GB" sz="1800" dirty="0">
                <a:solidFill>
                  <a:srgbClr val="3E6FD2"/>
                </a:solidFill>
              </a:rPr>
              <a:t>L</a:t>
            </a:r>
            <a:r>
              <a:rPr lang="en-GB" sz="1800" dirty="0" smtClean="0">
                <a:solidFill>
                  <a:srgbClr val="3E6FD2"/>
                </a:solidFill>
              </a:rPr>
              <a:t>ogistic function as transfer function </a:t>
            </a:r>
          </a:p>
          <a:p>
            <a:pPr marL="457200" lvl="1" indent="0">
              <a:buNone/>
            </a:pPr>
            <a:r>
              <a:rPr lang="en-GB" sz="1800" i="1" dirty="0" smtClean="0"/>
              <a:t>	</a:t>
            </a:r>
            <a:r>
              <a:rPr lang="en-GB" sz="24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f(x</a:t>
            </a:r>
            <a:r>
              <a:rPr lang="en-GB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1/(</a:t>
            </a:r>
            <a:r>
              <a:rPr lang="en-GB" sz="24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1+e</a:t>
            </a:r>
            <a:r>
              <a:rPr lang="en-GB" sz="2400" b="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-x</a:t>
            </a:r>
            <a:r>
              <a:rPr lang="en-GB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b="0" i="1" dirty="0" smtClean="0">
              <a:solidFill>
                <a:srgbClr val="3E6F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1800" dirty="0">
                <a:solidFill>
                  <a:srgbClr val="3E6FD2"/>
                </a:solidFill>
              </a:rPr>
              <a:t>O</a:t>
            </a:r>
            <a:r>
              <a:rPr lang="en-GB" sz="1800" dirty="0" smtClean="0">
                <a:solidFill>
                  <a:srgbClr val="3E6FD2"/>
                </a:solidFill>
              </a:rPr>
              <a:t>utput layer: 1 node with linear activation</a:t>
            </a:r>
            <a:endParaRPr lang="en-GB" sz="900" dirty="0" smtClean="0">
              <a:solidFill>
                <a:srgbClr val="3E6FD2"/>
              </a:solidFill>
            </a:endParaRPr>
          </a:p>
          <a:p>
            <a:pPr marL="0" indent="0">
              <a:buNone/>
            </a:pPr>
            <a:endParaRPr lang="en-GB" sz="1400" dirty="0"/>
          </a:p>
          <a:p>
            <a:pPr>
              <a:buFontTx/>
              <a:buChar char="•"/>
            </a:pPr>
            <a:endParaRPr lang="en-GB" sz="1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6654552"/>
            <a:ext cx="720080" cy="230832"/>
          </a:xfrm>
          <a:prstGeom prst="rect">
            <a:avLst/>
          </a:prstGeom>
          <a:solidFill>
            <a:srgbClr val="133176"/>
          </a:solidFill>
        </p:spPr>
        <p:txBody>
          <a:bodyPr wrap="square" rtlCol="0">
            <a:spAutoFit/>
          </a:bodyPr>
          <a:lstStyle/>
          <a:p>
            <a:r>
              <a:rPr lang="en-GB" sz="900" b="0" i="1" dirty="0" smtClean="0">
                <a:solidFill>
                  <a:schemeClr val="bg1"/>
                </a:solidFill>
              </a:rPr>
              <a:t>Eurostat</a:t>
            </a:r>
          </a:p>
        </p:txBody>
      </p:sp>
      <p:pic>
        <p:nvPicPr>
          <p:cNvPr id="3076" name="Picture 4" descr="http://blog.refu.co/wp-content/uploads/2009/05/ml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839138"/>
            <a:ext cx="4608512" cy="3813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653136"/>
            <a:ext cx="306705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061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8313" y="116632"/>
            <a:ext cx="8229600" cy="936625"/>
          </a:xfrm>
        </p:spPr>
        <p:txBody>
          <a:bodyPr/>
          <a:lstStyle/>
          <a:p>
            <a:r>
              <a:rPr lang="en-GB" dirty="0">
                <a:solidFill>
                  <a:srgbClr val="3E6FD2"/>
                </a:solidFill>
              </a:rPr>
              <a:t>Radial Basis Function (RBF)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3600400" cy="5400600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z="2000" dirty="0" smtClean="0">
                <a:solidFill>
                  <a:srgbClr val="3E6FD2"/>
                </a:solidFill>
              </a:rPr>
              <a:t>Neural network similar to MLP</a:t>
            </a:r>
          </a:p>
          <a:p>
            <a:pPr>
              <a:buFontTx/>
              <a:buChar char="•"/>
            </a:pPr>
            <a:endParaRPr lang="en-GB" sz="2000" dirty="0">
              <a:solidFill>
                <a:srgbClr val="3E6FD2"/>
              </a:solidFill>
            </a:endParaRP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3E6FD2"/>
                </a:solidFill>
              </a:rPr>
              <a:t>Differing in way hidden layer performs computations</a:t>
            </a:r>
          </a:p>
          <a:p>
            <a:pPr>
              <a:buFontTx/>
              <a:buChar char="•"/>
            </a:pPr>
            <a:endParaRPr lang="en-GB" sz="2000" dirty="0">
              <a:solidFill>
                <a:srgbClr val="3E6FD2"/>
              </a:solidFill>
            </a:endParaRP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3E6FD2"/>
                </a:solidFill>
              </a:rPr>
              <a:t>Activation for an input depends on distance to hidden unit</a:t>
            </a:r>
          </a:p>
          <a:p>
            <a:pPr>
              <a:buFontTx/>
              <a:buChar char="•"/>
            </a:pPr>
            <a:endParaRPr lang="en-GB" sz="2000" dirty="0">
              <a:solidFill>
                <a:srgbClr val="3E6FD2"/>
              </a:solidFill>
            </a:endParaRP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3E6FD2"/>
                </a:solidFill>
              </a:rPr>
              <a:t>Parameters to be learnt weights + centres</a:t>
            </a:r>
            <a:endParaRPr lang="en-GB" sz="1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6654552"/>
            <a:ext cx="720080" cy="230832"/>
          </a:xfrm>
          <a:prstGeom prst="rect">
            <a:avLst/>
          </a:prstGeom>
          <a:solidFill>
            <a:srgbClr val="133176"/>
          </a:solidFill>
        </p:spPr>
        <p:txBody>
          <a:bodyPr wrap="square" rtlCol="0">
            <a:spAutoFit/>
          </a:bodyPr>
          <a:lstStyle/>
          <a:p>
            <a:r>
              <a:rPr lang="en-GB" sz="900" b="0" i="1" dirty="0" smtClean="0">
                <a:solidFill>
                  <a:schemeClr val="bg1"/>
                </a:solidFill>
              </a:rPr>
              <a:t>Eurostat</a:t>
            </a:r>
          </a:p>
        </p:txBody>
      </p:sp>
      <p:sp>
        <p:nvSpPr>
          <p:cNvPr id="3" name="AutoShape 2" descr="data:image/jpeg;base64,/9j/4AAQSkZJRgABAQAAAQABAAD/2wCEAAkGBw8SEBIQERAWFBAUFRcRFRQWFBcSGBAVFhUXFhgUFhMYHSgjGBslHRMVIz0hJSkrLjIvFx8zODMsNygtMi0BCgoKBQUFDgUFDisZExkrKysrKysrKysrKysrKysrKysrKysrKysrKysrKysrKysrKysrKysrKysrKysrKysrK//AABEIAMUBAAMBIgACEQEDEQH/xAAbAAEBAAMBAQEAAAAAAAAAAAAABAIDBQEGB//EAEYQAAICAQEDBgkLAQYGAwAAAAECAAMRBBIhMQUTQVFhcQYiMlNygZKhsRQVIzNCUmKCkaLRczRDg6OywRZjs8LD4yREVP/EABQBAQAAAAAAAAAAAAAAAAAAAAD/xAAUEQEAAAAAAAAAAAAAAAAAAAAA/9oADAMBAAIRAxEAPwD9xiIgIiICIiAiIgIiICJhdaqqWYgKBkk7gAOkmQBbL952q6ehd6vaOtjxQdg39eN4gbbeUFyURTY43FUx4vpOSFXuJz2TwJqW4ulY6lBsPttgftldNSooVVCqNwAGAO4CZwIxoPvXWt+fY/0AR83r0WWj/Fc+4mWRAiOktHkXt3WKrj3bJ98x+VWp9bVlfv1ZfHa1ZG0PVtS+IGqi9HXaRgynpBzNsi1GgBPOVnm7elgMh+x0+0O3iOgiZaTV7RKONm0DJXOQw4bSH7S+8dPRAriIgIiICIiAiIgIiICIiAiIgIiICIiAiIgJ4TPZDykSxWgHfZksfu1rjaI7TlV/Nnoga6hz7Cw76VOax0WsD9aesA+T3bW/xcdKeIoAAAwBuA6hMbrVRSzHCgZJ6gIHtlgUEsQABkknAA6yZENZZZ9Sni+cfKqe1V8pvcD0GY06drSLLhhc5So/Z6mcdL9OOC9++dACBF8luPlahgeqtEUfvDH3z06J+jUW/wCUfiktiBD/APJT7lo6sc0+O/JVj7Im3S61HJXerjeyMNll7cdI7Rkdspk+r0a2AZyGG9WG5kPWp/24HpzAok2t0ocDB2XU7SOOKN19o6COkbpr0WpbJqswLQM5G4WLw21HR0ZHQT1EE2wJdDqS4IYYsQ7Lr1HrHWpG8fyDKpz+UPo2GoG4L4lvRmsnyj6BOe4v1zL5x2t1KGz8Q8Wsf4h4/lDQLLLAoyxAA4knAHrnldqsMqwI6wQR+onL5R5IbU1WU6l/o7EZGrr8UYYY3ud7Y7NnumfIPIWn0mlTSUJs1Iuz2sT5TMeljxzA5N3hnUSDUrc2aL9QLHqdVsSkLh6zjx0O10cRgjcQT0bPCKoNYipa5TbXaWpijWIpdqg/DawOndndnM41fgfqOaShtUppq0tuipApKkJYiIjWNtnaZVrA3bIO8437q/8Ahh/lh1BtrClixKUmu51KFBVbcr4sQbRIymdw37skM9L4X1HT06i2q1BZSmosxUzLp0YeU7gYxkHtxvwBK/8AiTT88aMWZFvycvzTc2tpUMENmMbwR2ZIG4kZ+b1fgFbbUlVmopbZ0yaUM2mZzSaw6i2gG3FTMHG0cEnZGCN2PoG5CYqwawEtqk1ZwpA8XYygGenY49sDxPC3SEE5sCkFq2NT41ADrX9DuzYSzoABvO0uMggzo8mcpJeGKhlZG2HR1KPW2A2GU9jA5GQcz5y7wQus040luprfT1qi0VnThgTW6uh1AZzzoAQLsrsAgseJGz1vBfkJdJW6haVLvzjCihdPWu4KAqAkncvFiSSTwGAA7UREBERAREQEREBERASHQjasts/FzS+jXuP7y/6CXGRcjf2eo9LKLD6T+O3vYwLZBcOduCfYqw7fisO9B+XG1jrKS8yHkkZQv02O7+onC/tVR6oF0l1mr2MKq7djeSmcd7M32VHX+gJwJSx3SHkpNpTc3l2+N6KfYTswpzjrZj0wC6N2322t6NZNSjuI8Y95PqEyPJq/ZstB6+esb3OSPdLYgc46iyk/Snbq86Bgp/UUbsfiHDpAG+dAGRXcoVnKIDa3AqgDAdjN5K9zESLk+q8lqWfm1rwVVPHfm2zsg2MN2Nll3DPi8YFPLTqqq+0Bap2qx0uQN6BRvO0MjgeOeiKdZbcqtUgRGAIeziQd4IqU59oqeyVabRV15KrvPFiSzN3u2SfWZq5M3c7X0JawHc4W33Gwj1QMTyXWw+mJtJ6HwVHdWPFHfjPbM+SXPNhWOWrJqJPE7B2Qx7WADfmlki0u669espZ7S7H/AI4FsREBERAREQEREBERAREQEREBERAREQMX4Huk3JP9np/pp/pErkXI26itelBzR76yUPvWBbIuRf7NT/TTPfsjPvlhkXJRwr19NbsvqJ21/a6wN+tB5qzHHYbHfgz3RkGtCOGyuO7AxNpkHJrbBOnbcU3p+KrPi49HOye4HpEC8z5jwX5J5R5uxeVL0vfnWNfN5RObOMB1AG107jnGeJn1EQMa6woCqAANwAGAO4SSvHymzHmq8+3bj/u/WU3WqilmICgZJPQB0ybk1GO1a4Iaw5weKIBhFPbjJI62MC2SaT62/H3lB7+bX/YiVyLkveHs6LLGYeioFakdhFYPrgWyKn+02/0qv9V0tkWj323t+Ja+/ZQH4uR6oFsREBERAREQEREBERAREQEREBERAREQEh0h2Lba+hvpl7jhXA7mGfziXSLlKtsLagy9Z2gB9tTuZPWN4/EqwLZz9WeatF32GArs/DvOw/YAWYH0geCyyi1XUOpyrAMD1g8Jk6gggjIO4g7wR1EQMpPq9ItgGchlOVZThkPWp/2O48CCJIrnT+K5JoHkvxNQ+6/Wo6G9rrPSVgRkcDvB64EK2ahNzILR0MhCMe9GOPWG9Qnvyu47hpnB/E9QHrKsx90uiBAmjd2DXMDg5WtfIUjgxzvdh1ncN2ADvl8STV60KdhRt2kZCA9H3mP2V7T6sndAw5StO6pD9JZkZH2E+3Z6gcDtZZXVWFUKowoAAHUBuAk+i0pXLu21a2NpuA3cFUdCjJ3d5O8yuBr1FyorOxwqgsT1ADJmjkuplqXaGHbNjjjh3Jdl7gWI7hNWqPOWLSPJXFlvqOUT1kZ7l3+UJ0BAREQEREBERAREQEREBE133Iil3YKijLMxChQOJJPAST570nM/KPlNXMZxzvOLsZzjG3nGc9EC+Jxm8JdLzzUJYr2LXTdhXTDJc5RWVmYA4IBPYy4yWAnQXlCkqrC1Nl87B2hh9kEnB6cBSfVApicXV+FWhSpbvlNbVNamnDI6uBZYwUAkHdjOT1AEyluW9OqB7bUqDO1a85ZWNpkcocEMQeHDOR0gHIgdGJE/K2mFgpN9YuY7IrLqHY4DYC5yTgg+uWwEREDmv9Axb+4Ylm/5DHeW9AneeokngTjogwROfzD0/VDbq81kA1/0yd2PwHGOgjhA6JkJ5O2d9Lms8dkb0J7azuH5cHtm/S6uuwEo2ccRghlPUynep7CJvgRbWqG7Yqf8Qdq8/k2Wx7UG3U9FKeu4j4VmWxAhOnvfy7Qi/drGD3Gxs+4KZRptKlYwi4yck8Sx62Y72PaZunhMD2Sa3VFcIg2rW8legdbt1KPfwG+an1zOdnTgN12H6te4/wB4exd27eRN+k0gTJyWdt7OfKcjr6h1AbhA90WmFa4zkklmY8XY8WP8dAwOiUREBERAREQEREBERAREQOT4UaW63SulABsJQ7whOyrqzbHOApt4BwWBGcZnzGg5B1lVzahqOdxqvlC1vcjO6vo69PtbWAotU1nduGLDgnE+9iB8U/IWq5xyNPWosp0ikVuAtL0ay650wcE5W8bwMEo24bptu8HtSDqxWE2Qlw0gYhl2tURZaHQggAMuBkEYY7sT7CT6/WV01WXWMFrrU2Ox4KqjJPugfD/MGt+kc1MxazQXKLLamdvk2p5yxDsBUVtngB4vbLq+SdVUzONMl+2uor2GsVea5zU22qxyN6Mti7WN42F3GfV6HVpdUl1bBq7FWxGH2lYAg/oZvgfE6HwUuq0zU4D2i/QuLSRtWpphpVdyTvB+hs3Hf+s+2ERAREQERECbU6KtztEeMODqSjDsDLvx2cJqFOoXybQ46rFw3tpgY/LLogRfKLxxoz6Nin/UFnvyq3o07et6x8GMsiBEW1LcFrTtLNYfZAX4zz5uDfXO1v4ThUH+Gu5h6W1LogeBQNw4T2IgIiICIiAiIgIiICIiAiIgIiICR8r6Cq+mym5A9TDxkPBsbxn1gSyYXeS3cfhAk5E0VVOnqqqQJWqDZUcFzv3esmXTTo/q09FfgJugIiICIiAiIgIiQaq5nfmamwRg2OP7sHgozu2z7hvPEZDdfrqkOyzgNx2eLY69kb8TV8609bY6+as2fa2ce+UaXSpWNlFwOJ6Sx62Y72Pad83QMKrVYBlIZTwIOQfWJnOfqdKUJtpHjcXQbhcO7gH6j08Du4V6e5XVXU5VhkHh+oPA9kDbERAREQEREBERAREQEREBERAREQEwu8lu4/CZzC7yW7j8IGGj+rT0V+Am6adH9Wnor8BN0BERAREQERECbX6kovijLsQiL95jw9QwSewE9E90WmFabOctkszHi7HeWP8AHQMDomioc5ez/Zq+jX0iAXb9Nlfal8BERATn45q3/lWn2LeOe5x+4dbToTTrNOLEZCSMjiOKniGHaCAfVA3RJuT7y9aswAfergcA6kqwHZtA+qUwEREBERAREQEREBERAREQEREBMLvJbuPwmcwu8lu4/CBho/q09FfgJumnR/Vp6K/ATdAREQEREBMLrAqlmOFUFieoAZMzkXK++vY84y1+pmAb9u1Ay5KrIpTaGHbNjjqdyXYfqxlcCICIiAiIgQ6TxbrU6Ds3D8w2WH6pn80ukOq8W+lvvbdP6rzgP+UR+aXQEREBERAREQEREBERAREQEREBMLvJbuPwmcwu8lu4/CBho/q09FfgJumnR/Vp6K/ATdAREQEREBIdT419K/dD2+sAIP8Aqn9JdIdH4111nR4tI7dgFifasI/LAuiIgIiICIiBFyvuqL+bZbe4IwLftDD1y0TC2sMpUjIIIPaDuMm5KsJqUN5S5rbtZDsk+vGe4iBZERAREQEREBERAREQEREBERATC7yW7j8JnML/ACW7j8IGGj+rT0V+Am6c/Sco0c2n01fkr9teods3fOWn89X7a/zAqiSHlGjz1ftr/Mj+c287pj/jFf8AYwOvE5Hy9j/9nTL6+c9+2sG5G8vXJ3VlKwe8ks36MIFet1mz4iANcfJTq/G/3UHX6hkkCbdHpxWioDnHEnizE5Zj2kkn1ybTajSVghLKhnefHXLHrJzkntM3fOWn89X7a/zAqiS/OWn89X7a/wAx85afz1ftr/MCqJL85afz1ftr/MfOWn89X7a/zAqiS/OWn89X7a/zHzlp/PV+2v8AMCqc64mmw2YJqfHOYGebcDAswN5UgAHq2QeGTN/zlp/PV+2v8x846fz1ftr/ADA31WKwDKQyneCDkHuImc5Nh0mSy3rW53lksVdo9bLnZY9pBnnynHk66o/1AjH9jJ8IHXicj5a3/wCvTez/AO6btPr0Gec1NLdWyQmP1dswOjEjs5U04BJurwBk+OvR65hyNyzptXWLtNcltZ6UbOD1MOKnsMC+JyOWOXBS3NrTZbZzZtYVhTzVY3bbbTDOTwAyTg4G6cnR+FuKa3tXbttNCJXWFr2rLdKNQyh7LMYwHO8joG87yH1sT5mvwlsOptq+S280mlq1Q8Uc4WsstQ1Gvazn6Pd0bmycYJyXwwqIUCi02m/5LzS827Cw0teBtK5TBROO1uzvxA+kifOp4WVsimvT32OedL1KqbdApsNNm3lgCQ6sAFJLYOMzI+Fun57mtl9nbSk2+KFW2wLsoVLBz9YgyFIBbGdxwH0EREBERAREQEREBERAREQEREBERAREQEREBERAREQMLEBBU8CMHuO6SckckabS1irTUpVWPsooXJ6yek9piIEnKnIjWW89VqGpdqjRZsqr85XklcbXkspLYP4jkHdiEeCWKeaW/wA0CGqWxLBVpxRs2VNuZTshsZGCBv60QNL+A9fNmpbiKzp00zKUVgwqua5PF4bGbHU142SpA3ASjQeCYrtW3n87N66nYFSVqHXTWaYqoXyV2bFON5BXicxED1PBZkLNTqnqsdr9twiMSl+os1GyA3Bka1sNv4nIM8r8E6xfzws8U2LeymtGdrFCj68jaCEoCV6STvwcRE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data:image/jpeg;base64,/9j/4AAQSkZJRgABAQAAAQABAAD/2wCEAAkGBw8SEBIQERAWFBAUFRcRFRQWFBcSGBAVFhUXFhgUFhMYHSgjGBslHRMVIz0hJSkrLjIvFx8zODMsNygtMi0BCgoKBQUFDgUFDisZExkrKysrKysrKysrKysrKysrKysrKysrKysrKysrKysrKysrKysrKysrKysrKysrKysrK//AABEIAMUBAAMBIgACEQEDEQH/xAAbAAEBAAMBAQEAAAAAAAAAAAAABAIDBQEGB//EAEYQAAICAQEDBgkLAQYGAwAAAAECAAMRBBIhMQUTQVFhcQYiMlNygZKhsRQVIzNCUmKCkaLRczRDg6OywRZjs8LD4yREVP/EABQBAQAAAAAAAAAAAAAAAAAAAAD/xAAUEQEAAAAAAAAAAAAAAAAAAAAA/9oADAMBAAIRAxEAPwD9xiIgIiICIiAiIgIiICJhdaqqWYgKBkk7gAOkmQBbL952q6ehd6vaOtjxQdg39eN4gbbeUFyURTY43FUx4vpOSFXuJz2TwJqW4ulY6lBsPttgftldNSooVVCqNwAGAO4CZwIxoPvXWt+fY/0AR83r0WWj/Fc+4mWRAiOktHkXt3WKrj3bJ98x+VWp9bVlfv1ZfHa1ZG0PVtS+IGqi9HXaRgynpBzNsi1GgBPOVnm7elgMh+x0+0O3iOgiZaTV7RKONm0DJXOQw4bSH7S+8dPRAriIgIiICIiAiIgIiICIiAiIgIiICIiAiIgJ4TPZDykSxWgHfZksfu1rjaI7TlV/Nnoga6hz7Cw76VOax0WsD9aesA+T3bW/xcdKeIoAAAwBuA6hMbrVRSzHCgZJ6gIHtlgUEsQABkknAA6yZENZZZ9Sni+cfKqe1V8pvcD0GY06drSLLhhc5So/Z6mcdL9OOC9++dACBF8luPlahgeqtEUfvDH3z06J+jUW/wCUfiktiBD/APJT7lo6sc0+O/JVj7Im3S61HJXerjeyMNll7cdI7Rkdspk+r0a2AZyGG9WG5kPWp/24HpzAok2t0ocDB2XU7SOOKN19o6COkbpr0WpbJqswLQM5G4WLw21HR0ZHQT1EE2wJdDqS4IYYsQ7Lr1HrHWpG8fyDKpz+UPo2GoG4L4lvRmsnyj6BOe4v1zL5x2t1KGz8Q8Wsf4h4/lDQLLLAoyxAA4knAHrnldqsMqwI6wQR+onL5R5IbU1WU6l/o7EZGrr8UYYY3ud7Y7NnumfIPIWn0mlTSUJs1Iuz2sT5TMeljxzA5N3hnUSDUrc2aL9QLHqdVsSkLh6zjx0O10cRgjcQT0bPCKoNYipa5TbXaWpijWIpdqg/DawOndndnM41fgfqOaShtUppq0tuipApKkJYiIjWNtnaZVrA3bIO8437q/8Ahh/lh1BtrClixKUmu51KFBVbcr4sQbRIymdw37skM9L4X1HT06i2q1BZSmosxUzLp0YeU7gYxkHtxvwBK/8AiTT88aMWZFvycvzTc2tpUMENmMbwR2ZIG4kZ+b1fgFbbUlVmopbZ0yaUM2mZzSaw6i2gG3FTMHG0cEnZGCN2PoG5CYqwawEtqk1ZwpA8XYygGenY49sDxPC3SEE5sCkFq2NT41ADrX9DuzYSzoABvO0uMggzo8mcpJeGKhlZG2HR1KPW2A2GU9jA5GQcz5y7wQus040luprfT1qi0VnThgTW6uh1AZzzoAQLsrsAgseJGz1vBfkJdJW6haVLvzjCihdPWu4KAqAkncvFiSSTwGAA7UREBERAREQEREBERASHQjasts/FzS+jXuP7y/6CXGRcjf2eo9LKLD6T+O3vYwLZBcOduCfYqw7fisO9B+XG1jrKS8yHkkZQv02O7+onC/tVR6oF0l1mr2MKq7djeSmcd7M32VHX+gJwJSx3SHkpNpTc3l2+N6KfYTswpzjrZj0wC6N2322t6NZNSjuI8Y95PqEyPJq/ZstB6+esb3OSPdLYgc46iyk/Snbq86Bgp/UUbsfiHDpAG+dAGRXcoVnKIDa3AqgDAdjN5K9zESLk+q8lqWfm1rwVVPHfm2zsg2MN2Nll3DPi8YFPLTqqq+0Bap2qx0uQN6BRvO0MjgeOeiKdZbcqtUgRGAIeziQd4IqU59oqeyVabRV15KrvPFiSzN3u2SfWZq5M3c7X0JawHc4W33Gwj1QMTyXWw+mJtJ6HwVHdWPFHfjPbM+SXPNhWOWrJqJPE7B2Qx7WADfmlki0u669espZ7S7H/AI4FsREBERAREQEREBERAREQEREBERAREQMX4Huk3JP9np/pp/pErkXI26itelBzR76yUPvWBbIuRf7NT/TTPfsjPvlhkXJRwr19NbsvqJ21/a6wN+tB5qzHHYbHfgz3RkGtCOGyuO7AxNpkHJrbBOnbcU3p+KrPi49HOye4HpEC8z5jwX5J5R5uxeVL0vfnWNfN5RObOMB1AG107jnGeJn1EQMa6woCqAANwAGAO4SSvHymzHmq8+3bj/u/WU3WqilmICgZJPQB0ybk1GO1a4Iaw5weKIBhFPbjJI62MC2SaT62/H3lB7+bX/YiVyLkveHs6LLGYeioFakdhFYPrgWyKn+02/0qv9V0tkWj323t+Ja+/ZQH4uR6oFsREBERAREQEREBERAREQEREBERAREQEh0h2Lba+hvpl7jhXA7mGfziXSLlKtsLagy9Z2gB9tTuZPWN4/EqwLZz9WeatF32GArs/DvOw/YAWYH0geCyyi1XUOpyrAMD1g8Jk6gggjIO4g7wR1EQMpPq9ItgGchlOVZThkPWp/2O48CCJIrnT+K5JoHkvxNQ+6/Wo6G9rrPSVgRkcDvB64EK2ahNzILR0MhCMe9GOPWG9Qnvyu47hpnB/E9QHrKsx90uiBAmjd2DXMDg5WtfIUjgxzvdh1ncN2ADvl8STV60KdhRt2kZCA9H3mP2V7T6sndAw5StO6pD9JZkZH2E+3Z6gcDtZZXVWFUKowoAAHUBuAk+i0pXLu21a2NpuA3cFUdCjJ3d5O8yuBr1FyorOxwqgsT1ADJmjkuplqXaGHbNjjjh3Jdl7gWI7hNWqPOWLSPJXFlvqOUT1kZ7l3+UJ0BAREQEREBERAREQEREBE133Iil3YKijLMxChQOJJPAST570nM/KPlNXMZxzvOLsZzjG3nGc9EC+Jxm8JdLzzUJYr2LXTdhXTDJc5RWVmYA4IBPYy4yWAnQXlCkqrC1Nl87B2hh9kEnB6cBSfVApicXV+FWhSpbvlNbVNamnDI6uBZYwUAkHdjOT1AEyluW9OqB7bUqDO1a85ZWNpkcocEMQeHDOR0gHIgdGJE/K2mFgpN9YuY7IrLqHY4DYC5yTgg+uWwEREDmv9Axb+4Ylm/5DHeW9AneeokngTjogwROfzD0/VDbq81kA1/0yd2PwHGOgjhA6JkJ5O2d9Lms8dkb0J7azuH5cHtm/S6uuwEo2ccRghlPUynep7CJvgRbWqG7Yqf8Qdq8/k2Wx7UG3U9FKeu4j4VmWxAhOnvfy7Qi/drGD3Gxs+4KZRptKlYwi4yck8Sx62Y72PaZunhMD2Sa3VFcIg2rW8legdbt1KPfwG+an1zOdnTgN12H6te4/wB4exd27eRN+k0gTJyWdt7OfKcjr6h1AbhA90WmFa4zkklmY8XY8WP8dAwOiUREBERAREQEREBERAREQOT4UaW63SulABsJQ7whOyrqzbHOApt4BwWBGcZnzGg5B1lVzahqOdxqvlC1vcjO6vo69PtbWAotU1nduGLDgnE+9iB8U/IWq5xyNPWosp0ikVuAtL0ay650wcE5W8bwMEo24bptu8HtSDqxWE2Qlw0gYhl2tURZaHQggAMuBkEYY7sT7CT6/WV01WXWMFrrU2Ox4KqjJPugfD/MGt+kc1MxazQXKLLamdvk2p5yxDsBUVtngB4vbLq+SdVUzONMl+2uor2GsVea5zU22qxyN6Mti7WN42F3GfV6HVpdUl1bBq7FWxGH2lYAg/oZvgfE6HwUuq0zU4D2i/QuLSRtWpphpVdyTvB+hs3Hf+s+2ERAREQERECbU6KtztEeMODqSjDsDLvx2cJqFOoXybQ46rFw3tpgY/LLogRfKLxxoz6Nin/UFnvyq3o07et6x8GMsiBEW1LcFrTtLNYfZAX4zz5uDfXO1v4ThUH+Gu5h6W1LogeBQNw4T2IgIiICIiAiIgIiICIiAiIgIiICR8r6Cq+mym5A9TDxkPBsbxn1gSyYXeS3cfhAk5E0VVOnqqqQJWqDZUcFzv3esmXTTo/q09FfgJugIiICIiAiIgIiQaq5nfmamwRg2OP7sHgozu2z7hvPEZDdfrqkOyzgNx2eLY69kb8TV8609bY6+as2fa2ce+UaXSpWNlFwOJ6Sx62Y72Pad83QMKrVYBlIZTwIOQfWJnOfqdKUJtpHjcXQbhcO7gH6j08Du4V6e5XVXU5VhkHh+oPA9kDbERAREQEREBERAREQEREBERAREQEwu8lu4/CZzC7yW7j8IGGj+rT0V+Am6adH9Wnor8BN0BERAREQERECbX6kovijLsQiL95jw9QwSewE9E90WmFabOctkszHi7HeWP8AHQMDomioc5ez/Zq+jX0iAXb9Nlfal8BERATn45q3/lWn2LeOe5x+4dbToTTrNOLEZCSMjiOKniGHaCAfVA3RJuT7y9aswAfergcA6kqwHZtA+qUwEREBERAREQEREBERAREQEREBMLvJbuPwmcwu8lu4/CBho/q09FfgJumnR/Vp6K/ATdAREQEREBMLrAqlmOFUFieoAZMzkXK++vY84y1+pmAb9u1Ay5KrIpTaGHbNjjqdyXYfqxlcCICIiAiIgQ6TxbrU6Ds3D8w2WH6pn80ukOq8W+lvvbdP6rzgP+UR+aXQEREBERAREQEREBERAREQEREBMLvJbuPwmcwu8lu4/CBho/q09FfgJumnR/Vp6K/ATdAREQEREBIdT419K/dD2+sAIP8Aqn9JdIdH4111nR4tI7dgFifasI/LAuiIgIiICIiBFyvuqL+bZbe4IwLftDD1y0TC2sMpUjIIIPaDuMm5KsJqUN5S5rbtZDsk+vGe4iBZERAREQEREBERAREQEREBERATC7yW7j8JnML/ACW7j8IGGj+rT0V+Am6c/Sco0c2n01fkr9teods3fOWn89X7a/zAqiSHlGjz1ftr/Mj+c287pj/jFf8AYwOvE5Hy9j/9nTL6+c9+2sG5G8vXJ3VlKwe8ks36MIFet1mz4iANcfJTq/G/3UHX6hkkCbdHpxWioDnHEnizE5Zj2kkn1ybTajSVghLKhnefHXLHrJzkntM3fOWn89X7a/zAqiS/OWn89X7a/wAx85afz1ftr/MCqJL85afz1ftr/MfOWn89X7a/zAqiS/OWn89X7a/zHzlp/PV+2v8AMCqc64mmw2YJqfHOYGebcDAswN5UgAHq2QeGTN/zlp/PV+2v8x846fz1ftr/ADA31WKwDKQyneCDkHuImc5Nh0mSy3rW53lksVdo9bLnZY9pBnnynHk66o/1AjH9jJ8IHXicj5a3/wCvTez/AO6btPr0Gec1NLdWyQmP1dswOjEjs5U04BJurwBk+OvR65hyNyzptXWLtNcltZ6UbOD1MOKnsMC+JyOWOXBS3NrTZbZzZtYVhTzVY3bbbTDOTwAyTg4G6cnR+FuKa3tXbttNCJXWFr2rLdKNQyh7LMYwHO8joG87yH1sT5mvwlsOptq+S280mlq1Q8Uc4WsstQ1Gvazn6Pd0bmycYJyXwwqIUCi02m/5LzS827Cw0teBtK5TBROO1uzvxA+kifOp4WVsimvT32OedL1KqbdApsNNm3lgCQ6sAFJLYOMzI+Fun57mtl9nbSk2+KFW2wLsoVLBz9YgyFIBbGdxwH0EREBERAREQEREBERAREQEREBERAREQEREBERAREQMLEBBU8CMHuO6SckckabS1irTUpVWPsooXJ6yek9piIEnKnIjWW89VqGpdqjRZsqr85XklcbXkspLYP4jkHdiEeCWKeaW/wA0CGqWxLBVpxRs2VNuZTshsZGCBv60QNL+A9fNmpbiKzp00zKUVgwqua5PF4bGbHU142SpA3ASjQeCYrtW3n87N66nYFSVqHXTWaYqoXyV2bFON5BXicxED1PBZkLNTqnqsdr9twiMSl+os1GyA3Bka1sNv4nIM8r8E6xfzws8U2LeymtGdrFCj68jaCEoCV6STvwcRED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102" name="Picture 6" descr="http://www.dtreg.com/PnnRb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325735"/>
            <a:ext cx="2355751" cy="1671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212976"/>
            <a:ext cx="5112568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388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at_white_E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Estat_white_EN</Template>
  <TotalTime>1641</TotalTime>
  <Words>1266</Words>
  <Application>Microsoft Office PowerPoint</Application>
  <PresentationFormat>On-screen Show (4:3)</PresentationFormat>
  <Paragraphs>529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Estat_white_EN</vt:lpstr>
      <vt:lpstr>On the use of data mining for imputation</vt:lpstr>
      <vt:lpstr>Outline </vt:lpstr>
      <vt:lpstr>Imputations to solve non-response</vt:lpstr>
      <vt:lpstr>Multiple Imputation</vt:lpstr>
      <vt:lpstr>Simulation exercise</vt:lpstr>
      <vt:lpstr>Least Median Squared Error Regressor  (LMS) </vt:lpstr>
      <vt:lpstr>M5P algorithm (M5P)</vt:lpstr>
      <vt:lpstr>Multilayer Perceptron Regressor (MLP)</vt:lpstr>
      <vt:lpstr>Radial Basis Function (RBF)</vt:lpstr>
      <vt:lpstr>Regression (REG)</vt:lpstr>
      <vt:lpstr>Predictive Mean Matching (PMM)</vt:lpstr>
      <vt:lpstr>Data mining evaluation criteria</vt:lpstr>
      <vt:lpstr>PowerPoint Presentation</vt:lpstr>
      <vt:lpstr>Statistical inference evaluation criteria</vt:lpstr>
      <vt:lpstr>PowerPoint Presentation</vt:lpstr>
      <vt:lpstr>PowerPoint Presentation</vt:lpstr>
      <vt:lpstr>PowerPoint Presentation</vt:lpstr>
      <vt:lpstr>PowerPoint Presentation</vt:lpstr>
      <vt:lpstr>But…</vt:lpstr>
      <vt:lpstr>Example (region of Extremadura in Spain)(1)</vt:lpstr>
      <vt:lpstr>Example (region of Extremadura in Spain)(2)</vt:lpstr>
      <vt:lpstr>Thus…</vt:lpstr>
      <vt:lpstr>Final remarks (1)</vt:lpstr>
      <vt:lpstr>Final remarks (2)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of a short-term indicator of households budget</dc:title>
  <dc:creator>REY DEL CASTILLO Pilar (ESTAT)</dc:creator>
  <cp:lastModifiedBy>REY DEL CASTILLO Pilar (ESTAT)</cp:lastModifiedBy>
  <cp:revision>149</cp:revision>
  <dcterms:created xsi:type="dcterms:W3CDTF">2014-02-19T11:18:02Z</dcterms:created>
  <dcterms:modified xsi:type="dcterms:W3CDTF">2014-05-23T12:39:58Z</dcterms:modified>
</cp:coreProperties>
</file>