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Lst>
  <p:notesMasterIdLst>
    <p:notesMasterId r:id="rId26"/>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Corbel" pitchFamily="32" charset="0"/>
        <a:ea typeface="Droid Sans Fallback" charset="0"/>
        <a:cs typeface="Droid Sans Fallback" charset="0"/>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Corbel" pitchFamily="32" charset="0"/>
        <a:ea typeface="Droid Sans Fallback" charset="0"/>
        <a:cs typeface="Droid Sans Fallback" charset="0"/>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orbel" pitchFamily="32" charset="0"/>
        <a:ea typeface="Droid Sans Fallback" charset="0"/>
        <a:cs typeface="Droid Sans Fallback" charset="0"/>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orbel" pitchFamily="32" charset="0"/>
        <a:ea typeface="Droid Sans Fallback" charset="0"/>
        <a:cs typeface="Droid Sans Fallback" charset="0"/>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orbel" pitchFamily="32" charset="0"/>
        <a:ea typeface="Droid Sans Fallback" charset="0"/>
        <a:cs typeface="Droid Sans Fallback" charset="0"/>
      </a:defRPr>
    </a:lvl5pPr>
    <a:lvl6pPr marL="2286000" algn="l" defTabSz="914400" rtl="0" eaLnBrk="1" latinLnBrk="0" hangingPunct="1">
      <a:defRPr kern="1200">
        <a:solidFill>
          <a:schemeClr val="bg1"/>
        </a:solidFill>
        <a:latin typeface="Corbel" pitchFamily="32" charset="0"/>
        <a:ea typeface="Droid Sans Fallback" charset="0"/>
        <a:cs typeface="Droid Sans Fallback" charset="0"/>
      </a:defRPr>
    </a:lvl6pPr>
    <a:lvl7pPr marL="2743200" algn="l" defTabSz="914400" rtl="0" eaLnBrk="1" latinLnBrk="0" hangingPunct="1">
      <a:defRPr kern="1200">
        <a:solidFill>
          <a:schemeClr val="bg1"/>
        </a:solidFill>
        <a:latin typeface="Corbel" pitchFamily="32" charset="0"/>
        <a:ea typeface="Droid Sans Fallback" charset="0"/>
        <a:cs typeface="Droid Sans Fallback" charset="0"/>
      </a:defRPr>
    </a:lvl7pPr>
    <a:lvl8pPr marL="3200400" algn="l" defTabSz="914400" rtl="0" eaLnBrk="1" latinLnBrk="0" hangingPunct="1">
      <a:defRPr kern="1200">
        <a:solidFill>
          <a:schemeClr val="bg1"/>
        </a:solidFill>
        <a:latin typeface="Corbel" pitchFamily="32" charset="0"/>
        <a:ea typeface="Droid Sans Fallback" charset="0"/>
        <a:cs typeface="Droid Sans Fallback" charset="0"/>
      </a:defRPr>
    </a:lvl8pPr>
    <a:lvl9pPr marL="3657600" algn="l" defTabSz="914400" rtl="0" eaLnBrk="1" latinLnBrk="0" hangingPunct="1">
      <a:defRPr kern="1200">
        <a:solidFill>
          <a:schemeClr val="bg1"/>
        </a:solidFill>
        <a:latin typeface="Corbel" pitchFamily="32" charset="0"/>
        <a:ea typeface="Droid Sans Fallback" charset="0"/>
        <a:cs typeface="Droid Sans Fallback"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1806" y="-62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6627" name="Text Box 2"/>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10243" name="Rectangle 3"/>
          <p:cNvSpPr>
            <a:spLocks noGrp="1" noChangeArrowheads="1"/>
          </p:cNvSpPr>
          <p:nvPr>
            <p:ph type="dt"/>
          </p:nvPr>
        </p:nvSpPr>
        <p:spPr bwMode="auto">
          <a:xfrm>
            <a:off x="3884613" y="0"/>
            <a:ext cx="297021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449263" algn="l"/>
                <a:tab pos="898525" algn="l"/>
                <a:tab pos="1347788" algn="l"/>
                <a:tab pos="1797050" algn="l"/>
                <a:tab pos="2246313" algn="l"/>
                <a:tab pos="2695575" algn="l"/>
              </a:tabLst>
              <a:defRPr sz="1200" smtClean="0">
                <a:solidFill>
                  <a:srgbClr val="000000"/>
                </a:solidFill>
                <a:latin typeface="Calibri" pitchFamily="32" charset="0"/>
                <a:ea typeface="+mn-ea"/>
                <a:cs typeface="Arial" charset="0"/>
              </a:defRPr>
            </a:lvl1pPr>
          </a:lstStyle>
          <a:p>
            <a:pPr>
              <a:defRPr/>
            </a:pPr>
            <a:endParaRPr lang="nl-NL" altLang="nl-NL"/>
          </a:p>
        </p:txBody>
      </p:sp>
      <p:sp>
        <p:nvSpPr>
          <p:cNvPr id="26629" name="Rectangle 4"/>
          <p:cNvSpPr>
            <a:spLocks noGrp="1" noRot="1" noChangeAspect="1" noChangeArrowheads="1"/>
          </p:cNvSpPr>
          <p:nvPr>
            <p:ph type="sldImg"/>
          </p:nvPr>
        </p:nvSpPr>
        <p:spPr bwMode="auto">
          <a:xfrm>
            <a:off x="1143000" y="685800"/>
            <a:ext cx="4570413" cy="3427413"/>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0245" name="Rectangle 5"/>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nl-NL" altLang="nl-NL" noProof="0" smtClean="0"/>
          </a:p>
        </p:txBody>
      </p:sp>
      <p:sp>
        <p:nvSpPr>
          <p:cNvPr id="26631" name="Text Box 6"/>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10247" name="Rectangle 7"/>
          <p:cNvSpPr>
            <a:spLocks noGrp="1" noChangeArrowheads="1"/>
          </p:cNvSpPr>
          <p:nvPr>
            <p:ph type="sldNum"/>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449263" algn="l"/>
                <a:tab pos="898525" algn="l"/>
                <a:tab pos="1347788" algn="l"/>
                <a:tab pos="1797050" algn="l"/>
                <a:tab pos="2246313" algn="l"/>
                <a:tab pos="2695575" algn="l"/>
              </a:tabLst>
              <a:defRPr sz="1200" smtClean="0">
                <a:solidFill>
                  <a:srgbClr val="000000"/>
                </a:solidFill>
                <a:latin typeface="Calibri" pitchFamily="32" charset="0"/>
                <a:ea typeface="+mn-ea"/>
                <a:cs typeface="Arial" charset="0"/>
              </a:defRPr>
            </a:lvl1pPr>
          </a:lstStyle>
          <a:p>
            <a:pPr>
              <a:defRPr/>
            </a:pPr>
            <a:fld id="{B45A4360-8441-47A9-939C-5F11B3F08B19}" type="slidenum">
              <a:rPr lang="nl-NL" altLang="nl-NL"/>
              <a:pPr>
                <a:defRPr/>
              </a:pPr>
              <a:t>‹nr.›</a:t>
            </a:fld>
            <a:endParaRPr lang="nl-NL" altLang="nl-NL"/>
          </a:p>
        </p:txBody>
      </p:sp>
    </p:spTree>
    <p:extLst>
      <p:ext uri="{BB962C8B-B14F-4D97-AF65-F5344CB8AC3E}">
        <p14:creationId xmlns:p14="http://schemas.microsoft.com/office/powerpoint/2010/main" val="240759843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1pPr>
            <a:lvl2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2pPr>
            <a:lvl3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3pPr>
            <a:lvl4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4pPr>
            <a:lvl5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9pPr>
          </a:lstStyle>
          <a:p>
            <a:pPr eaLnBrk="1" hangingPunct="1"/>
            <a:fld id="{67B4B527-8BBE-431C-85C2-9213217E818C}" type="slidenum">
              <a:rPr lang="nl-NL" altLang="nl-NL">
                <a:solidFill>
                  <a:srgbClr val="000000"/>
                </a:solidFill>
                <a:latin typeface="Calibri" pitchFamily="32" charset="0"/>
              </a:rPr>
              <a:pPr eaLnBrk="1" hangingPunct="1"/>
              <a:t>1</a:t>
            </a:fld>
            <a:endParaRPr lang="nl-NL" altLang="nl-NL">
              <a:solidFill>
                <a:srgbClr val="000000"/>
              </a:solidFill>
              <a:latin typeface="Calibri" pitchFamily="32" charset="0"/>
            </a:endParaRPr>
          </a:p>
        </p:txBody>
      </p:sp>
      <p:sp>
        <p:nvSpPr>
          <p:cNvPr id="27651"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1pPr>
            <a:lvl2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2pPr>
            <a:lvl3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3pPr>
            <a:lvl4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4pPr>
            <a:lvl5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9pPr>
          </a:lstStyle>
          <a:p>
            <a:pPr eaLnBrk="1" hangingPunct="1"/>
            <a:fld id="{7D5D5875-B9A2-44A7-821C-F720B703BC67}" type="slidenum">
              <a:rPr lang="nl-NL" altLang="nl-NL">
                <a:solidFill>
                  <a:srgbClr val="000000"/>
                </a:solidFill>
                <a:latin typeface="Calibri" pitchFamily="32" charset="0"/>
              </a:rPr>
              <a:pPr eaLnBrk="1" hangingPunct="1"/>
              <a:t>10</a:t>
            </a:fld>
            <a:endParaRPr lang="nl-NL" altLang="nl-NL">
              <a:solidFill>
                <a:srgbClr val="000000"/>
              </a:solidFill>
              <a:latin typeface="Calibri" pitchFamily="32" charset="0"/>
            </a:endParaRPr>
          </a:p>
        </p:txBody>
      </p:sp>
      <p:sp>
        <p:nvSpPr>
          <p:cNvPr id="36867"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3686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algn="r" eaLnBrk="1" hangingPunct="1">
              <a:buClrTx/>
              <a:buFontTx/>
              <a:buNone/>
            </a:pPr>
            <a:fld id="{941C230A-3215-42B9-B4A7-34C2BF9EE09F}" type="slidenum">
              <a:rPr lang="nl-NL" altLang="nl-NL" sz="1200">
                <a:solidFill>
                  <a:srgbClr val="271D6C"/>
                </a:solidFill>
                <a:latin typeface="Calibri" pitchFamily="32" charset="0"/>
              </a:rPr>
              <a:pPr algn="r" eaLnBrk="1" hangingPunct="1">
                <a:buClrTx/>
                <a:buFontTx/>
                <a:buNone/>
              </a:pPr>
              <a:t>10</a:t>
            </a:fld>
            <a:endParaRPr lang="nl-NL" altLang="nl-NL" sz="1200">
              <a:solidFill>
                <a:srgbClr val="271D6C"/>
              </a:solidFill>
              <a:latin typeface="Calibri" pitchFamily="32"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1pPr>
            <a:lvl2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2pPr>
            <a:lvl3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3pPr>
            <a:lvl4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4pPr>
            <a:lvl5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9pPr>
          </a:lstStyle>
          <a:p>
            <a:pPr eaLnBrk="1" hangingPunct="1"/>
            <a:fld id="{BAA5809E-8917-427B-8FFE-961E943C699C}" type="slidenum">
              <a:rPr lang="nl-NL" altLang="nl-NL">
                <a:solidFill>
                  <a:srgbClr val="000000"/>
                </a:solidFill>
                <a:latin typeface="Calibri" pitchFamily="32" charset="0"/>
              </a:rPr>
              <a:pPr eaLnBrk="1" hangingPunct="1"/>
              <a:t>11</a:t>
            </a:fld>
            <a:endParaRPr lang="nl-NL" altLang="nl-NL">
              <a:solidFill>
                <a:srgbClr val="000000"/>
              </a:solidFill>
              <a:latin typeface="Calibri" pitchFamily="32" charset="0"/>
            </a:endParaRPr>
          </a:p>
        </p:txBody>
      </p:sp>
      <p:sp>
        <p:nvSpPr>
          <p:cNvPr id="37891"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eaLnBrk="1" hangingPunct="1">
              <a:spcBef>
                <a:spcPts val="450"/>
              </a:spcBef>
              <a:buClrTx/>
              <a:buFontTx/>
              <a:buNone/>
            </a:pPr>
            <a:r>
              <a:rPr lang="en-GB" altLang="nl-NL" sz="1200">
                <a:solidFill>
                  <a:srgbClr val="000000"/>
                </a:solidFill>
                <a:latin typeface="Calibri" pitchFamily="32" charset="0"/>
              </a:rPr>
              <a:t>Remember Tolstoy’s story of the fox and the hedgehog which was used by Nate Silver in </a:t>
            </a:r>
            <a:r>
              <a:rPr lang="en-GB" altLang="nl-NL" sz="1200" i="1">
                <a:solidFill>
                  <a:srgbClr val="000000"/>
                </a:solidFill>
                <a:latin typeface="Calibri" pitchFamily="32" charset="0"/>
              </a:rPr>
              <a:t>The Signal and the Noise</a:t>
            </a:r>
            <a:r>
              <a:rPr lang="en-GB" altLang="nl-NL" sz="1200">
                <a:solidFill>
                  <a:srgbClr val="000000"/>
                </a:solidFill>
                <a:latin typeface="Calibri" pitchFamily="32" charset="0"/>
              </a:rPr>
              <a:t>. The fox a little bit about a lot of things. The hedgehog knows a lot about a few things. The fox is able to oversee the whole picture, realises the complexity and anticipates better. The hedgehog tends more to use only the information that fits into his own image of reality. </a:t>
            </a:r>
          </a:p>
          <a:p>
            <a:pPr eaLnBrk="1" hangingPunct="1">
              <a:spcBef>
                <a:spcPts val="450"/>
              </a:spcBef>
              <a:buClrTx/>
              <a:buFontTx/>
              <a:buNone/>
            </a:pPr>
            <a:endParaRPr lang="en-GB" altLang="nl-NL" sz="1200">
              <a:solidFill>
                <a:srgbClr val="000000"/>
              </a:solidFill>
              <a:latin typeface="Calibri" pitchFamily="32" charset="0"/>
            </a:endParaRPr>
          </a:p>
        </p:txBody>
      </p:sp>
      <p:sp>
        <p:nvSpPr>
          <p:cNvPr id="3789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algn="r" eaLnBrk="1" hangingPunct="1">
              <a:buClrTx/>
              <a:buFontTx/>
              <a:buNone/>
            </a:pPr>
            <a:fld id="{C74E405A-0DBC-4B26-8437-CDA4D784D253}" type="slidenum">
              <a:rPr lang="nl-NL" altLang="nl-NL" sz="1200">
                <a:solidFill>
                  <a:srgbClr val="271D6C"/>
                </a:solidFill>
                <a:latin typeface="Calibri" pitchFamily="32" charset="0"/>
              </a:rPr>
              <a:pPr algn="r" eaLnBrk="1" hangingPunct="1">
                <a:buClrTx/>
                <a:buFontTx/>
                <a:buNone/>
              </a:pPr>
              <a:t>11</a:t>
            </a:fld>
            <a:endParaRPr lang="nl-NL" altLang="nl-NL" sz="1200">
              <a:solidFill>
                <a:srgbClr val="271D6C"/>
              </a:solidFill>
              <a:latin typeface="Calibri" pitchFamily="32"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1pPr>
            <a:lvl2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2pPr>
            <a:lvl3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3pPr>
            <a:lvl4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4pPr>
            <a:lvl5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9pPr>
          </a:lstStyle>
          <a:p>
            <a:pPr eaLnBrk="1" hangingPunct="1"/>
            <a:fld id="{AB8C1395-89FA-449F-B359-D4BA48A9E4AA}" type="slidenum">
              <a:rPr lang="nl-NL" altLang="nl-NL">
                <a:solidFill>
                  <a:srgbClr val="000000"/>
                </a:solidFill>
                <a:latin typeface="Calibri" pitchFamily="32" charset="0"/>
              </a:rPr>
              <a:pPr eaLnBrk="1" hangingPunct="1"/>
              <a:t>12</a:t>
            </a:fld>
            <a:endParaRPr lang="nl-NL" altLang="nl-NL">
              <a:solidFill>
                <a:srgbClr val="000000"/>
              </a:solidFill>
              <a:latin typeface="Calibri" pitchFamily="32" charset="0"/>
            </a:endParaRPr>
          </a:p>
        </p:txBody>
      </p:sp>
      <p:sp>
        <p:nvSpPr>
          <p:cNvPr id="38915"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eaLnBrk="1" hangingPunct="1">
              <a:spcBef>
                <a:spcPts val="450"/>
              </a:spcBef>
              <a:buClrTx/>
              <a:buFontTx/>
              <a:buNone/>
            </a:pPr>
            <a:r>
              <a:rPr lang="en-GB" altLang="nl-NL" sz="1200">
                <a:solidFill>
                  <a:srgbClr val="000000"/>
                </a:solidFill>
                <a:latin typeface="Calibri" pitchFamily="32" charset="0"/>
              </a:rPr>
              <a:t>Remember Tolstoy’s story of the fox and the hedgehog which was used by Nate Silver in </a:t>
            </a:r>
            <a:r>
              <a:rPr lang="en-GB" altLang="nl-NL" sz="1200" i="1">
                <a:solidFill>
                  <a:srgbClr val="000000"/>
                </a:solidFill>
                <a:latin typeface="Calibri" pitchFamily="32" charset="0"/>
              </a:rPr>
              <a:t>The Signal and the Noise</a:t>
            </a:r>
            <a:r>
              <a:rPr lang="en-GB" altLang="nl-NL" sz="1200">
                <a:solidFill>
                  <a:srgbClr val="000000"/>
                </a:solidFill>
                <a:latin typeface="Calibri" pitchFamily="32" charset="0"/>
              </a:rPr>
              <a:t>. The fox a little bit about a lot of things. The hedgehog knows a lot about a few things. The fox is able to oversee the whole picture, realises the complexity and anticipates better. The hedgehog tends more to use only the information that fits into his own image of reality. </a:t>
            </a:r>
          </a:p>
          <a:p>
            <a:pPr eaLnBrk="1" hangingPunct="1">
              <a:spcBef>
                <a:spcPts val="450"/>
              </a:spcBef>
              <a:buClrTx/>
              <a:buFontTx/>
              <a:buNone/>
            </a:pPr>
            <a:endParaRPr lang="en-GB" altLang="nl-NL" sz="1200">
              <a:solidFill>
                <a:srgbClr val="000000"/>
              </a:solidFill>
              <a:latin typeface="Calibri" pitchFamily="32" charset="0"/>
            </a:endParaRPr>
          </a:p>
        </p:txBody>
      </p:sp>
      <p:sp>
        <p:nvSpPr>
          <p:cNvPr id="3891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algn="r" eaLnBrk="1" hangingPunct="1">
              <a:buClrTx/>
              <a:buFontTx/>
              <a:buNone/>
            </a:pPr>
            <a:fld id="{3329C527-8E00-4752-AF8F-47AA019E207D}" type="slidenum">
              <a:rPr lang="nl-NL" altLang="nl-NL" sz="1200">
                <a:solidFill>
                  <a:srgbClr val="271D6C"/>
                </a:solidFill>
                <a:latin typeface="Calibri" pitchFamily="32" charset="0"/>
              </a:rPr>
              <a:pPr algn="r" eaLnBrk="1" hangingPunct="1">
                <a:buClrTx/>
                <a:buFontTx/>
                <a:buNone/>
              </a:pPr>
              <a:t>12</a:t>
            </a:fld>
            <a:endParaRPr lang="nl-NL" altLang="nl-NL" sz="1200">
              <a:solidFill>
                <a:srgbClr val="271D6C"/>
              </a:solidFill>
              <a:latin typeface="Calibri" pitchFamily="32"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1pPr>
            <a:lvl2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2pPr>
            <a:lvl3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3pPr>
            <a:lvl4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4pPr>
            <a:lvl5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9pPr>
          </a:lstStyle>
          <a:p>
            <a:pPr eaLnBrk="1" hangingPunct="1"/>
            <a:fld id="{8F15D213-3800-4622-AD08-250240745519}" type="slidenum">
              <a:rPr lang="nl-NL" altLang="nl-NL">
                <a:solidFill>
                  <a:srgbClr val="000000"/>
                </a:solidFill>
                <a:latin typeface="Calibri" pitchFamily="32" charset="0"/>
              </a:rPr>
              <a:pPr eaLnBrk="1" hangingPunct="1"/>
              <a:t>13</a:t>
            </a:fld>
            <a:endParaRPr lang="nl-NL" altLang="nl-NL">
              <a:solidFill>
                <a:srgbClr val="000000"/>
              </a:solidFill>
              <a:latin typeface="Calibri" pitchFamily="32" charset="0"/>
            </a:endParaRPr>
          </a:p>
        </p:txBody>
      </p:sp>
      <p:sp>
        <p:nvSpPr>
          <p:cNvPr id="39939"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1pPr>
            <a:lvl2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2pPr>
            <a:lvl3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3pPr>
            <a:lvl4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4pPr>
            <a:lvl5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9pPr>
          </a:lstStyle>
          <a:p>
            <a:pPr eaLnBrk="1" hangingPunct="1"/>
            <a:fld id="{26F46196-6A7B-4CC1-802E-848E0A2D637F}" type="slidenum">
              <a:rPr lang="nl-NL" altLang="nl-NL">
                <a:solidFill>
                  <a:srgbClr val="000000"/>
                </a:solidFill>
                <a:latin typeface="Calibri" pitchFamily="32" charset="0"/>
              </a:rPr>
              <a:pPr eaLnBrk="1" hangingPunct="1"/>
              <a:t>14</a:t>
            </a:fld>
            <a:endParaRPr lang="nl-NL" altLang="nl-NL">
              <a:solidFill>
                <a:srgbClr val="000000"/>
              </a:solidFill>
              <a:latin typeface="Calibri" pitchFamily="32" charset="0"/>
            </a:endParaRPr>
          </a:p>
        </p:txBody>
      </p:sp>
      <p:sp>
        <p:nvSpPr>
          <p:cNvPr id="40963"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4"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1pPr>
            <a:lvl2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2pPr>
            <a:lvl3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3pPr>
            <a:lvl4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4pPr>
            <a:lvl5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9pPr>
          </a:lstStyle>
          <a:p>
            <a:pPr eaLnBrk="1" hangingPunct="1"/>
            <a:fld id="{27A6A3A2-12F7-4F86-8AC1-D362F7B27306}" type="slidenum">
              <a:rPr lang="nl-NL" altLang="nl-NL">
                <a:solidFill>
                  <a:srgbClr val="000000"/>
                </a:solidFill>
                <a:latin typeface="Calibri" pitchFamily="32" charset="0"/>
              </a:rPr>
              <a:pPr eaLnBrk="1" hangingPunct="1"/>
              <a:t>15</a:t>
            </a:fld>
            <a:endParaRPr lang="nl-NL" altLang="nl-NL">
              <a:solidFill>
                <a:srgbClr val="000000"/>
              </a:solidFill>
              <a:latin typeface="Calibri" pitchFamily="32" charset="0"/>
            </a:endParaRPr>
          </a:p>
        </p:txBody>
      </p:sp>
      <p:sp>
        <p:nvSpPr>
          <p:cNvPr id="41987"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1pPr>
            <a:lvl2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2pPr>
            <a:lvl3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3pPr>
            <a:lvl4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4pPr>
            <a:lvl5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9pPr>
          </a:lstStyle>
          <a:p>
            <a:pPr eaLnBrk="1" hangingPunct="1"/>
            <a:fld id="{88613DE7-C4B5-47F3-80B1-273944C13618}" type="slidenum">
              <a:rPr lang="nl-NL" altLang="nl-NL">
                <a:solidFill>
                  <a:srgbClr val="000000"/>
                </a:solidFill>
                <a:latin typeface="Calibri" pitchFamily="32" charset="0"/>
              </a:rPr>
              <a:pPr eaLnBrk="1" hangingPunct="1"/>
              <a:t>16</a:t>
            </a:fld>
            <a:endParaRPr lang="nl-NL" altLang="nl-NL">
              <a:solidFill>
                <a:srgbClr val="000000"/>
              </a:solidFill>
              <a:latin typeface="Calibri" pitchFamily="32" charset="0"/>
            </a:endParaRPr>
          </a:p>
        </p:txBody>
      </p:sp>
      <p:sp>
        <p:nvSpPr>
          <p:cNvPr id="43011"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1pPr>
            <a:lvl2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2pPr>
            <a:lvl3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3pPr>
            <a:lvl4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4pPr>
            <a:lvl5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9pPr>
          </a:lstStyle>
          <a:p>
            <a:pPr eaLnBrk="1" hangingPunct="1"/>
            <a:fld id="{9D358D18-0783-44C5-B9AD-4377D361F697}" type="slidenum">
              <a:rPr lang="nl-NL" altLang="nl-NL">
                <a:solidFill>
                  <a:srgbClr val="000000"/>
                </a:solidFill>
                <a:latin typeface="Calibri" pitchFamily="32" charset="0"/>
              </a:rPr>
              <a:pPr eaLnBrk="1" hangingPunct="1"/>
              <a:t>2</a:t>
            </a:fld>
            <a:endParaRPr lang="nl-NL" altLang="nl-NL">
              <a:solidFill>
                <a:srgbClr val="000000"/>
              </a:solidFill>
              <a:latin typeface="Calibri" pitchFamily="32" charset="0"/>
            </a:endParaRPr>
          </a:p>
        </p:txBody>
      </p:sp>
      <p:sp>
        <p:nvSpPr>
          <p:cNvPr id="28675"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1pPr>
            <a:lvl2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2pPr>
            <a:lvl3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3pPr>
            <a:lvl4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4pPr>
            <a:lvl5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9pPr>
          </a:lstStyle>
          <a:p>
            <a:pPr eaLnBrk="1" hangingPunct="1"/>
            <a:fld id="{F36C2B23-1FF3-441C-8015-8C39B04E08B3}" type="slidenum">
              <a:rPr lang="nl-NL" altLang="nl-NL">
                <a:solidFill>
                  <a:srgbClr val="000000"/>
                </a:solidFill>
                <a:latin typeface="Calibri" pitchFamily="32" charset="0"/>
              </a:rPr>
              <a:pPr eaLnBrk="1" hangingPunct="1"/>
              <a:t>3</a:t>
            </a:fld>
            <a:endParaRPr lang="nl-NL" altLang="nl-NL">
              <a:solidFill>
                <a:srgbClr val="000000"/>
              </a:solidFill>
              <a:latin typeface="Calibri" pitchFamily="32" charset="0"/>
            </a:endParaRPr>
          </a:p>
        </p:txBody>
      </p:sp>
      <p:sp>
        <p:nvSpPr>
          <p:cNvPr id="29699"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1pPr>
            <a:lvl2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2pPr>
            <a:lvl3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3pPr>
            <a:lvl4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4pPr>
            <a:lvl5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9pPr>
          </a:lstStyle>
          <a:p>
            <a:pPr eaLnBrk="1" hangingPunct="1"/>
            <a:fld id="{ECF563C5-DDA6-496E-955B-C5EF6977C520}" type="slidenum">
              <a:rPr lang="nl-NL" altLang="nl-NL">
                <a:solidFill>
                  <a:srgbClr val="000000"/>
                </a:solidFill>
                <a:latin typeface="Calibri" pitchFamily="32" charset="0"/>
              </a:rPr>
              <a:pPr eaLnBrk="1" hangingPunct="1"/>
              <a:t>4</a:t>
            </a:fld>
            <a:endParaRPr lang="nl-NL" altLang="nl-NL">
              <a:solidFill>
                <a:srgbClr val="000000"/>
              </a:solidFill>
              <a:latin typeface="Calibri" pitchFamily="32" charset="0"/>
            </a:endParaRPr>
          </a:p>
        </p:txBody>
      </p:sp>
      <p:sp>
        <p:nvSpPr>
          <p:cNvPr id="30723"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1pPr>
            <a:lvl2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2pPr>
            <a:lvl3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3pPr>
            <a:lvl4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4pPr>
            <a:lvl5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9pPr>
          </a:lstStyle>
          <a:p>
            <a:pPr eaLnBrk="1" hangingPunct="1"/>
            <a:fld id="{89AF69ED-B406-48B5-8608-10FE989D7E54}" type="slidenum">
              <a:rPr lang="nl-NL" altLang="nl-NL">
                <a:solidFill>
                  <a:srgbClr val="000000"/>
                </a:solidFill>
                <a:latin typeface="Calibri" pitchFamily="32" charset="0"/>
              </a:rPr>
              <a:pPr eaLnBrk="1" hangingPunct="1"/>
              <a:t>5</a:t>
            </a:fld>
            <a:endParaRPr lang="nl-NL" altLang="nl-NL">
              <a:solidFill>
                <a:srgbClr val="000000"/>
              </a:solidFill>
              <a:latin typeface="Calibri" pitchFamily="32" charset="0"/>
            </a:endParaRPr>
          </a:p>
        </p:txBody>
      </p:sp>
      <p:sp>
        <p:nvSpPr>
          <p:cNvPr id="31747"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eaLnBrk="1" hangingPunct="1">
              <a:spcBef>
                <a:spcPts val="450"/>
              </a:spcBef>
              <a:buClrTx/>
              <a:buFontTx/>
              <a:buNone/>
            </a:pPr>
            <a:r>
              <a:rPr lang="en-GB" altLang="nl-NL" sz="1200">
                <a:solidFill>
                  <a:srgbClr val="000000"/>
                </a:solidFill>
                <a:latin typeface="Calibri" pitchFamily="32" charset="0"/>
              </a:rPr>
              <a:t>A farmer has to deal with predictable and less predictable inputs. Predictable inputs are for instance climate, seed variety, seed quality and soil properties. Less predictable, and certainly in the short term uncontrolled, is the weather. In the medium term the influence of the weather can be controlled by building green houses, constructing dykes or digging canals. The farmer has to adjust his production process to the weather conditions to obtain a profitable amount of good quality crops. Sometimes he will need more human resources, other machinery or artificial rain. But despite his efforts, sometimes his crops will fail. </a:t>
            </a:r>
          </a:p>
          <a:p>
            <a:pPr eaLnBrk="1" hangingPunct="1">
              <a:spcBef>
                <a:spcPts val="450"/>
              </a:spcBef>
              <a:buClrTx/>
              <a:buFontTx/>
              <a:buNone/>
            </a:pPr>
            <a:endParaRPr lang="nl-NL" altLang="nl-NL" sz="1200">
              <a:solidFill>
                <a:srgbClr val="000000"/>
              </a:solidFill>
              <a:latin typeface="Calibri" pitchFamily="32" charset="0"/>
            </a:endParaRPr>
          </a:p>
        </p:txBody>
      </p:sp>
      <p:sp>
        <p:nvSpPr>
          <p:cNvPr id="3174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algn="r" eaLnBrk="1" hangingPunct="1">
              <a:buClrTx/>
              <a:buFontTx/>
              <a:buNone/>
            </a:pPr>
            <a:fld id="{8EA740D8-31F5-4EB9-8248-1255115D3D63}" type="slidenum">
              <a:rPr lang="nl-NL" altLang="nl-NL" sz="1200">
                <a:solidFill>
                  <a:srgbClr val="271D6C"/>
                </a:solidFill>
                <a:latin typeface="Calibri" pitchFamily="32" charset="0"/>
              </a:rPr>
              <a:pPr algn="r" eaLnBrk="1" hangingPunct="1">
                <a:buClrTx/>
                <a:buFontTx/>
                <a:buNone/>
              </a:pPr>
              <a:t>5</a:t>
            </a:fld>
            <a:endParaRPr lang="nl-NL" altLang="nl-NL" sz="1200">
              <a:solidFill>
                <a:srgbClr val="271D6C"/>
              </a:solidFill>
              <a:latin typeface="Calibri" pitchFamily="32"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1pPr>
            <a:lvl2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2pPr>
            <a:lvl3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3pPr>
            <a:lvl4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4pPr>
            <a:lvl5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9pPr>
          </a:lstStyle>
          <a:p>
            <a:pPr eaLnBrk="1" hangingPunct="1"/>
            <a:fld id="{CCE83241-D5F9-4BCC-9AF2-668101FA6DC7}" type="slidenum">
              <a:rPr lang="nl-NL" altLang="nl-NL">
                <a:solidFill>
                  <a:srgbClr val="000000"/>
                </a:solidFill>
                <a:latin typeface="Calibri" pitchFamily="32" charset="0"/>
              </a:rPr>
              <a:pPr eaLnBrk="1" hangingPunct="1"/>
              <a:t>6</a:t>
            </a:fld>
            <a:endParaRPr lang="nl-NL" altLang="nl-NL">
              <a:solidFill>
                <a:srgbClr val="000000"/>
              </a:solidFill>
              <a:latin typeface="Calibri" pitchFamily="32" charset="0"/>
            </a:endParaRPr>
          </a:p>
        </p:txBody>
      </p:sp>
      <p:sp>
        <p:nvSpPr>
          <p:cNvPr id="32771"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eaLnBrk="1" hangingPunct="1">
              <a:spcBef>
                <a:spcPts val="450"/>
              </a:spcBef>
              <a:buClrTx/>
              <a:buFontTx/>
              <a:buNone/>
            </a:pPr>
            <a:r>
              <a:rPr lang="en-GB" altLang="nl-NL" sz="1200">
                <a:solidFill>
                  <a:srgbClr val="000000"/>
                </a:solidFill>
                <a:latin typeface="Calibri" pitchFamily="32" charset="0"/>
              </a:rPr>
              <a:t>Another example could be newspaper editors. Their day-to-day work consists of getting news, deciding how relevant it is, and formulating it understandably for their readers. The quality of the news and where it emerges are mainly uncontrolled. The way the work is organized looks like a scrum: every morning they meet to discuss the work for the coming day. Professionals collect the news, do fact checking and convert the news into an article of a certain length, meeting certain quality standards. </a:t>
            </a:r>
          </a:p>
          <a:p>
            <a:pPr eaLnBrk="1" hangingPunct="1">
              <a:spcBef>
                <a:spcPts val="450"/>
              </a:spcBef>
              <a:buClrTx/>
              <a:buFontTx/>
              <a:buNone/>
            </a:pPr>
            <a:endParaRPr lang="nl-NL" altLang="nl-NL" sz="1200">
              <a:solidFill>
                <a:srgbClr val="000000"/>
              </a:solidFill>
              <a:latin typeface="Calibri" pitchFamily="32" charset="0"/>
            </a:endParaRPr>
          </a:p>
        </p:txBody>
      </p:sp>
      <p:sp>
        <p:nvSpPr>
          <p:cNvPr id="3277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algn="r" eaLnBrk="1" hangingPunct="1">
              <a:buClrTx/>
              <a:buFontTx/>
              <a:buNone/>
            </a:pPr>
            <a:fld id="{0E8E63BD-2753-4DE4-BFF4-45928282AF91}" type="slidenum">
              <a:rPr lang="nl-NL" altLang="nl-NL" sz="1200">
                <a:solidFill>
                  <a:srgbClr val="271D6C"/>
                </a:solidFill>
                <a:latin typeface="Calibri" pitchFamily="32" charset="0"/>
              </a:rPr>
              <a:pPr algn="r" eaLnBrk="1" hangingPunct="1">
                <a:buClrTx/>
                <a:buFontTx/>
                <a:buNone/>
              </a:pPr>
              <a:t>6</a:t>
            </a:fld>
            <a:endParaRPr lang="nl-NL" altLang="nl-NL" sz="1200">
              <a:solidFill>
                <a:srgbClr val="271D6C"/>
              </a:solidFill>
              <a:latin typeface="Calibri" pitchFamily="3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1pPr>
            <a:lvl2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2pPr>
            <a:lvl3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3pPr>
            <a:lvl4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4pPr>
            <a:lvl5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9pPr>
          </a:lstStyle>
          <a:p>
            <a:pPr eaLnBrk="1" hangingPunct="1"/>
            <a:fld id="{6D408587-90E1-49C0-A431-7B16440591B4}" type="slidenum">
              <a:rPr lang="nl-NL" altLang="nl-NL">
                <a:solidFill>
                  <a:srgbClr val="000000"/>
                </a:solidFill>
                <a:latin typeface="Calibri" pitchFamily="32" charset="0"/>
              </a:rPr>
              <a:pPr eaLnBrk="1" hangingPunct="1"/>
              <a:t>7</a:t>
            </a:fld>
            <a:endParaRPr lang="nl-NL" altLang="nl-NL">
              <a:solidFill>
                <a:srgbClr val="000000"/>
              </a:solidFill>
              <a:latin typeface="Calibri" pitchFamily="32" charset="0"/>
            </a:endParaRPr>
          </a:p>
        </p:txBody>
      </p:sp>
      <p:sp>
        <p:nvSpPr>
          <p:cNvPr id="33795"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eaLnBrk="1" hangingPunct="1">
              <a:spcBef>
                <a:spcPts val="450"/>
              </a:spcBef>
              <a:buClrTx/>
              <a:buFontTx/>
              <a:buNone/>
            </a:pPr>
            <a:r>
              <a:rPr lang="en-GB" altLang="nl-NL" sz="1200">
                <a:solidFill>
                  <a:srgbClr val="000000"/>
                </a:solidFill>
                <a:latin typeface="Calibri" pitchFamily="32" charset="0"/>
              </a:rPr>
              <a:t>Different sources with different quality have to be combined and integrated into a coherent set of indicators. Although the sources are certainly not uncontrolled, time and again decisions have to be made in uncertain circumstances</a:t>
            </a:r>
          </a:p>
        </p:txBody>
      </p:sp>
      <p:sp>
        <p:nvSpPr>
          <p:cNvPr id="3379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algn="r" eaLnBrk="1" hangingPunct="1">
              <a:buClrTx/>
              <a:buFontTx/>
              <a:buNone/>
            </a:pPr>
            <a:fld id="{A04797FE-1363-42CF-8BF0-618E385B8659}" type="slidenum">
              <a:rPr lang="nl-NL" altLang="nl-NL" sz="1200">
                <a:solidFill>
                  <a:srgbClr val="271D6C"/>
                </a:solidFill>
                <a:latin typeface="Calibri" pitchFamily="32" charset="0"/>
              </a:rPr>
              <a:pPr algn="r" eaLnBrk="1" hangingPunct="1">
                <a:buClrTx/>
                <a:buFontTx/>
                <a:buNone/>
              </a:pPr>
              <a:t>7</a:t>
            </a:fld>
            <a:endParaRPr lang="nl-NL" altLang="nl-NL" sz="1200">
              <a:solidFill>
                <a:srgbClr val="271D6C"/>
              </a:solidFill>
              <a:latin typeface="Calibri" pitchFamily="32"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1pPr>
            <a:lvl2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2pPr>
            <a:lvl3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3pPr>
            <a:lvl4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4pPr>
            <a:lvl5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9pPr>
          </a:lstStyle>
          <a:p>
            <a:pPr eaLnBrk="1" hangingPunct="1"/>
            <a:fld id="{2ABFE123-617E-47AE-9604-5DE5B26B3187}" type="slidenum">
              <a:rPr lang="nl-NL" altLang="nl-NL">
                <a:solidFill>
                  <a:srgbClr val="000000"/>
                </a:solidFill>
                <a:latin typeface="Calibri" pitchFamily="32" charset="0"/>
              </a:rPr>
              <a:pPr eaLnBrk="1" hangingPunct="1"/>
              <a:t>8</a:t>
            </a:fld>
            <a:endParaRPr lang="nl-NL" altLang="nl-NL">
              <a:solidFill>
                <a:srgbClr val="000000"/>
              </a:solidFill>
              <a:latin typeface="Calibri" pitchFamily="32" charset="0"/>
            </a:endParaRPr>
          </a:p>
        </p:txBody>
      </p:sp>
      <p:sp>
        <p:nvSpPr>
          <p:cNvPr id="34819"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eaLnBrk="1" hangingPunct="1">
              <a:spcBef>
                <a:spcPts val="450"/>
              </a:spcBef>
              <a:buClrTx/>
              <a:buFontTx/>
              <a:buNone/>
            </a:pPr>
            <a:r>
              <a:rPr lang="en-GB" altLang="nl-NL" sz="1200">
                <a:solidFill>
                  <a:srgbClr val="000000"/>
                </a:solidFill>
                <a:latin typeface="Calibri" pitchFamily="32" charset="0"/>
              </a:rPr>
              <a:t>What we see in the example from the previous section is a group of highly flexible and trained professionals who are able to adjust the process at a detailed level. The input and its quality steer the process. During the process, quality is monitored. We also see that there are a limited number of frequently arising scenarios. The weather is wet or dry. The news comes from parliament, news agencies, or has to be gathered by reporters on the spot. </a:t>
            </a:r>
          </a:p>
          <a:p>
            <a:pPr eaLnBrk="1" hangingPunct="1">
              <a:spcBef>
                <a:spcPts val="450"/>
              </a:spcBef>
              <a:buClrTx/>
              <a:buFontTx/>
              <a:buNone/>
            </a:pPr>
            <a:r>
              <a:rPr lang="en-GB" altLang="nl-NL" sz="1200" i="1">
                <a:solidFill>
                  <a:srgbClr val="000000"/>
                </a:solidFill>
                <a:latin typeface="Calibri" pitchFamily="32" charset="0"/>
              </a:rPr>
              <a:t>Uncontrolled inputs lead to flexibility in tools, costs, efforts. Self-supporting teams organise themselves on a scrum basis. GSIM will be very important.</a:t>
            </a:r>
          </a:p>
          <a:p>
            <a:pPr eaLnBrk="1" hangingPunct="1">
              <a:spcBef>
                <a:spcPts val="450"/>
              </a:spcBef>
              <a:buClrTx/>
              <a:buFontTx/>
              <a:buNone/>
            </a:pPr>
            <a:endParaRPr lang="en-GB" altLang="nl-NL" sz="1200" i="1">
              <a:solidFill>
                <a:srgbClr val="000000"/>
              </a:solidFill>
              <a:latin typeface="Calibri" pitchFamily="32" charset="0"/>
            </a:endParaRPr>
          </a:p>
          <a:p>
            <a:pPr eaLnBrk="1" hangingPunct="1">
              <a:spcBef>
                <a:spcPts val="450"/>
              </a:spcBef>
              <a:buClrTx/>
              <a:buFontTx/>
              <a:buNone/>
            </a:pPr>
            <a:r>
              <a:rPr lang="en-GB" altLang="nl-NL" sz="1200">
                <a:solidFill>
                  <a:srgbClr val="000000"/>
                </a:solidFill>
                <a:latin typeface="Calibri" pitchFamily="32" charset="0"/>
              </a:rPr>
              <a:t>There are several forms of flexibility. If interfaces between parts of the process are standardised, as is foreseen in the Generic Statistical Information Model (GSIM) and Common Statistical Production Structure (CSPA), experts could easily switch from one tool to another without bothering about the connections in the production chain. Another way to add flexibility is to adjust the process by setting parameters which also could lead to inclusion or exclusion of tools or parts of tools.</a:t>
            </a:r>
          </a:p>
          <a:p>
            <a:pPr eaLnBrk="1" hangingPunct="1">
              <a:spcBef>
                <a:spcPts val="450"/>
              </a:spcBef>
              <a:buClrTx/>
              <a:buFontTx/>
              <a:buNone/>
            </a:pPr>
            <a:r>
              <a:rPr lang="en-GB" altLang="nl-NL" sz="1200">
                <a:solidFill>
                  <a:srgbClr val="000000"/>
                </a:solidFill>
                <a:latin typeface="Calibri" pitchFamily="32" charset="0"/>
              </a:rPr>
              <a:t>Flexibility also results in more variation in costs and manpower. Self-supporting groups - in which  all skills required to run a process are concentrated - is one possible way to organise the work and the office. An example is a </a:t>
            </a:r>
            <a:r>
              <a:rPr lang="en-GB" altLang="nl-NL" sz="1200" i="1">
                <a:solidFill>
                  <a:srgbClr val="000000"/>
                </a:solidFill>
                <a:latin typeface="Calibri" pitchFamily="32" charset="0"/>
              </a:rPr>
              <a:t>scrum</a:t>
            </a:r>
            <a:r>
              <a:rPr lang="en-GB" altLang="nl-NL" sz="1200">
                <a:solidFill>
                  <a:srgbClr val="000000"/>
                </a:solidFill>
                <a:latin typeface="Calibri" pitchFamily="32" charset="0"/>
              </a:rPr>
              <a:t>: a short meeting every morning to set the targets for that day. Another example is a flex pool of employees: ‘</a:t>
            </a:r>
            <a:r>
              <a:rPr lang="en-GB" altLang="nl-NL" sz="1200" i="1">
                <a:solidFill>
                  <a:srgbClr val="000000"/>
                </a:solidFill>
                <a:latin typeface="Calibri" pitchFamily="32" charset="0"/>
              </a:rPr>
              <a:t>You need a programmer for two days starting tomorrow? Perfect, she’ll be there.’</a:t>
            </a:r>
            <a:r>
              <a:rPr lang="en-GB" altLang="nl-NL" sz="1200">
                <a:solidFill>
                  <a:srgbClr val="000000"/>
                </a:solidFill>
                <a:latin typeface="Calibri" pitchFamily="32" charset="0"/>
              </a:rPr>
              <a:t> Or some of the activities could be outsourced to universities, students or temp agencies, especially if the skills they provide are only needed once.</a:t>
            </a:r>
          </a:p>
          <a:p>
            <a:pPr eaLnBrk="1" hangingPunct="1">
              <a:spcBef>
                <a:spcPts val="450"/>
              </a:spcBef>
              <a:buClrTx/>
              <a:buFontTx/>
              <a:buNone/>
            </a:pPr>
            <a:endParaRPr lang="nl-NL" altLang="nl-NL" sz="1200">
              <a:solidFill>
                <a:srgbClr val="000000"/>
              </a:solidFill>
              <a:latin typeface="Calibri" pitchFamily="32" charset="0"/>
            </a:endParaRPr>
          </a:p>
        </p:txBody>
      </p:sp>
      <p:sp>
        <p:nvSpPr>
          <p:cNvPr id="3482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algn="r" eaLnBrk="1" hangingPunct="1">
              <a:buClrTx/>
              <a:buFontTx/>
              <a:buNone/>
            </a:pPr>
            <a:fld id="{B32C785A-638D-4105-83B4-B2793189C031}" type="slidenum">
              <a:rPr lang="nl-NL" altLang="nl-NL" sz="1200">
                <a:solidFill>
                  <a:srgbClr val="271D6C"/>
                </a:solidFill>
                <a:latin typeface="Calibri" pitchFamily="32" charset="0"/>
              </a:rPr>
              <a:pPr algn="r" eaLnBrk="1" hangingPunct="1">
                <a:buClrTx/>
                <a:buFontTx/>
                <a:buNone/>
              </a:pPr>
              <a:t>8</a:t>
            </a:fld>
            <a:endParaRPr lang="nl-NL" altLang="nl-NL" sz="1200">
              <a:solidFill>
                <a:srgbClr val="271D6C"/>
              </a:solidFill>
              <a:latin typeface="Calibri" pitchFamily="3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1pPr>
            <a:lvl2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2pPr>
            <a:lvl3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3pPr>
            <a:lvl4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4pPr>
            <a:lvl5pPr eaLnBrk="0" hangingPunc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Lst>
              <a:defRPr>
                <a:solidFill>
                  <a:schemeClr val="bg1"/>
                </a:solidFill>
                <a:latin typeface="Corbel" pitchFamily="32" charset="0"/>
                <a:ea typeface="Droid Sans Fallback" charset="0"/>
                <a:cs typeface="Droid Sans Fallback" charset="0"/>
              </a:defRPr>
            </a:lvl9pPr>
          </a:lstStyle>
          <a:p>
            <a:pPr eaLnBrk="1" hangingPunct="1"/>
            <a:fld id="{0CCB8C7E-8F01-4244-ABD1-8D74CB130871}" type="slidenum">
              <a:rPr lang="nl-NL" altLang="nl-NL">
                <a:solidFill>
                  <a:srgbClr val="000000"/>
                </a:solidFill>
                <a:latin typeface="Calibri" pitchFamily="32" charset="0"/>
              </a:rPr>
              <a:pPr eaLnBrk="1" hangingPunct="1"/>
              <a:t>9</a:t>
            </a:fld>
            <a:endParaRPr lang="nl-NL" altLang="nl-NL">
              <a:solidFill>
                <a:srgbClr val="000000"/>
              </a:solidFill>
              <a:latin typeface="Calibri" pitchFamily="32" charset="0"/>
            </a:endParaRPr>
          </a:p>
        </p:txBody>
      </p:sp>
      <p:sp>
        <p:nvSpPr>
          <p:cNvPr id="35843"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eaLnBrk="1" hangingPunct="1">
              <a:spcBef>
                <a:spcPts val="450"/>
              </a:spcBef>
              <a:buClrTx/>
              <a:buFontTx/>
              <a:buNone/>
            </a:pPr>
            <a:r>
              <a:rPr lang="en-GB" altLang="nl-NL" sz="1200">
                <a:solidFill>
                  <a:srgbClr val="000000"/>
                </a:solidFill>
                <a:latin typeface="Calibri" pitchFamily="32" charset="0"/>
              </a:rPr>
              <a:t>. An example are the Tourists Statistics. New information about the use of mobile phones could present a broader view on foreign visitors. And so, new techniques and new registrations or sources could lead to proxies, new statistical concepts, which are closer to the potentially already forgotten original target concepts. For example: globalisation, common markets, and monetary unions lead to less relevant national and more relevant international figures. Sometimes ‘foreign’ or ‘national’ even seem to become very arbitrary concepts. </a:t>
            </a:r>
          </a:p>
          <a:p>
            <a:pPr eaLnBrk="1" hangingPunct="1">
              <a:spcBef>
                <a:spcPts val="450"/>
              </a:spcBef>
              <a:buClrTx/>
              <a:buFontTx/>
              <a:buNone/>
            </a:pPr>
            <a:endParaRPr lang="nl-NL" altLang="nl-NL" sz="1200">
              <a:solidFill>
                <a:srgbClr val="000000"/>
              </a:solidFill>
              <a:latin typeface="Calibri" pitchFamily="32" charset="0"/>
            </a:endParaRPr>
          </a:p>
        </p:txBody>
      </p:sp>
      <p:sp>
        <p:nvSpPr>
          <p:cNvPr id="3584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algn="r" eaLnBrk="1" hangingPunct="1">
              <a:buClrTx/>
              <a:buFontTx/>
              <a:buNone/>
            </a:pPr>
            <a:fld id="{F56580F2-C16E-4173-8F1E-41D32D1D1214}" type="slidenum">
              <a:rPr lang="nl-NL" altLang="nl-NL" sz="1200">
                <a:solidFill>
                  <a:srgbClr val="271D6C"/>
                </a:solidFill>
                <a:latin typeface="Calibri" pitchFamily="32" charset="0"/>
              </a:rPr>
              <a:pPr algn="r" eaLnBrk="1" hangingPunct="1">
                <a:buClrTx/>
                <a:buFontTx/>
                <a:buNone/>
              </a:pPr>
              <a:t>9</a:t>
            </a:fld>
            <a:endParaRPr lang="nl-NL" altLang="nl-NL" sz="1200">
              <a:solidFill>
                <a:srgbClr val="271D6C"/>
              </a:solidFill>
              <a:latin typeface="Calibri" pitchFamily="3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6"/>
          <p:cNvSpPr>
            <a:spLocks noGrp="1" noChangeArrowheads="1"/>
          </p:cNvSpPr>
          <p:nvPr>
            <p:ph type="sldNum" idx="10"/>
          </p:nvPr>
        </p:nvSpPr>
        <p:spPr>
          <a:ln/>
        </p:spPr>
        <p:txBody>
          <a:bodyPr/>
          <a:lstStyle>
            <a:lvl1pPr>
              <a:defRPr/>
            </a:lvl1pPr>
          </a:lstStyle>
          <a:p>
            <a:pPr>
              <a:defRPr/>
            </a:pPr>
            <a:fld id="{B305C7D2-CF0B-4DF2-846F-29D287F8E850}" type="slidenum">
              <a:rPr lang="en-US" altLang="nl-NL"/>
              <a:pPr>
                <a:defRPr/>
              </a:pPr>
              <a:t>‹nr.›</a:t>
            </a:fld>
            <a:endParaRPr lang="en-US" altLang="nl-NL"/>
          </a:p>
        </p:txBody>
      </p:sp>
    </p:spTree>
    <p:extLst>
      <p:ext uri="{BB962C8B-B14F-4D97-AF65-F5344CB8AC3E}">
        <p14:creationId xmlns:p14="http://schemas.microsoft.com/office/powerpoint/2010/main" val="1538614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idx="10"/>
          </p:nvPr>
        </p:nvSpPr>
        <p:spPr>
          <a:ln/>
        </p:spPr>
        <p:txBody>
          <a:bodyPr/>
          <a:lstStyle>
            <a:lvl1pPr>
              <a:defRPr/>
            </a:lvl1pPr>
          </a:lstStyle>
          <a:p>
            <a:pPr>
              <a:defRPr/>
            </a:pPr>
            <a:fld id="{6F3BAA53-4981-44B7-B241-129BAB1811EB}" type="slidenum">
              <a:rPr lang="en-US" altLang="nl-NL"/>
              <a:pPr>
                <a:defRPr/>
              </a:pPr>
              <a:t>‹nr.›</a:t>
            </a:fld>
            <a:endParaRPr lang="en-US" altLang="nl-NL"/>
          </a:p>
        </p:txBody>
      </p:sp>
    </p:spTree>
    <p:extLst>
      <p:ext uri="{BB962C8B-B14F-4D97-AF65-F5344CB8AC3E}">
        <p14:creationId xmlns:p14="http://schemas.microsoft.com/office/powerpoint/2010/main" val="979317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99263" y="449263"/>
            <a:ext cx="2073275" cy="557847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576263" y="449263"/>
            <a:ext cx="6070600" cy="557847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idx="10"/>
          </p:nvPr>
        </p:nvSpPr>
        <p:spPr>
          <a:ln/>
        </p:spPr>
        <p:txBody>
          <a:bodyPr/>
          <a:lstStyle>
            <a:lvl1pPr>
              <a:defRPr/>
            </a:lvl1pPr>
          </a:lstStyle>
          <a:p>
            <a:pPr>
              <a:defRPr/>
            </a:pPr>
            <a:fld id="{45C830E2-4874-4DF3-BD58-B333DCB0811F}" type="slidenum">
              <a:rPr lang="en-US" altLang="nl-NL"/>
              <a:pPr>
                <a:defRPr/>
              </a:pPr>
              <a:t>‹nr.›</a:t>
            </a:fld>
            <a:endParaRPr lang="en-US" altLang="nl-NL"/>
          </a:p>
        </p:txBody>
      </p:sp>
    </p:spTree>
    <p:extLst>
      <p:ext uri="{BB962C8B-B14F-4D97-AF65-F5344CB8AC3E}">
        <p14:creationId xmlns:p14="http://schemas.microsoft.com/office/powerpoint/2010/main" val="1716334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Tree>
    <p:extLst>
      <p:ext uri="{BB962C8B-B14F-4D97-AF65-F5344CB8AC3E}">
        <p14:creationId xmlns:p14="http://schemas.microsoft.com/office/powerpoint/2010/main" val="1603720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655286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415843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917575" y="1565275"/>
            <a:ext cx="3694113"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764088" y="1565275"/>
            <a:ext cx="3695700"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033832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37277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3521515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828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3828221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idx="10"/>
          </p:nvPr>
        </p:nvSpPr>
        <p:spPr>
          <a:ln/>
        </p:spPr>
        <p:txBody>
          <a:bodyPr/>
          <a:lstStyle>
            <a:lvl1pPr>
              <a:defRPr/>
            </a:lvl1pPr>
          </a:lstStyle>
          <a:p>
            <a:pPr>
              <a:defRPr/>
            </a:pPr>
            <a:fld id="{16B11754-F333-4121-AAC3-BCCF3BBAA26F}" type="slidenum">
              <a:rPr lang="en-US" altLang="nl-NL"/>
              <a:pPr>
                <a:defRPr/>
              </a:pPr>
              <a:t>‹nr.›</a:t>
            </a:fld>
            <a:endParaRPr lang="en-US" altLang="nl-NL"/>
          </a:p>
        </p:txBody>
      </p:sp>
    </p:spTree>
    <p:extLst>
      <p:ext uri="{BB962C8B-B14F-4D97-AF65-F5344CB8AC3E}">
        <p14:creationId xmlns:p14="http://schemas.microsoft.com/office/powerpoint/2010/main" val="1160382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1609284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468702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99263" y="449263"/>
            <a:ext cx="2073275" cy="557847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576263" y="449263"/>
            <a:ext cx="6070600" cy="557847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314667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Tree>
    <p:extLst>
      <p:ext uri="{BB962C8B-B14F-4D97-AF65-F5344CB8AC3E}">
        <p14:creationId xmlns:p14="http://schemas.microsoft.com/office/powerpoint/2010/main" val="3547526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112309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18577834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917575" y="1565275"/>
            <a:ext cx="3694113"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764088" y="1565275"/>
            <a:ext cx="3695700"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67943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503954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743578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834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6"/>
          <p:cNvSpPr>
            <a:spLocks noGrp="1" noChangeArrowheads="1"/>
          </p:cNvSpPr>
          <p:nvPr>
            <p:ph type="sldNum" idx="10"/>
          </p:nvPr>
        </p:nvSpPr>
        <p:spPr>
          <a:ln/>
        </p:spPr>
        <p:txBody>
          <a:bodyPr/>
          <a:lstStyle>
            <a:lvl1pPr>
              <a:defRPr/>
            </a:lvl1pPr>
          </a:lstStyle>
          <a:p>
            <a:pPr>
              <a:defRPr/>
            </a:pPr>
            <a:fld id="{04F4BDE8-2812-4584-8E8D-289B90713F10}" type="slidenum">
              <a:rPr lang="en-US" altLang="nl-NL"/>
              <a:pPr>
                <a:defRPr/>
              </a:pPr>
              <a:t>‹nr.›</a:t>
            </a:fld>
            <a:endParaRPr lang="en-US" altLang="nl-NL"/>
          </a:p>
        </p:txBody>
      </p:sp>
    </p:spTree>
    <p:extLst>
      <p:ext uri="{BB962C8B-B14F-4D97-AF65-F5344CB8AC3E}">
        <p14:creationId xmlns:p14="http://schemas.microsoft.com/office/powerpoint/2010/main" val="18539079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18740202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788439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3663697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99263" y="449263"/>
            <a:ext cx="2073275" cy="557847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576263" y="449263"/>
            <a:ext cx="6070600" cy="557847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0375142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21"/>
          <p:cNvSpPr>
            <a:spLocks noGrp="1" noChangeArrowheads="1"/>
          </p:cNvSpPr>
          <p:nvPr>
            <p:ph type="sldNum" idx="10"/>
          </p:nvPr>
        </p:nvSpPr>
        <p:spPr>
          <a:ln/>
        </p:spPr>
        <p:txBody>
          <a:bodyPr/>
          <a:lstStyle>
            <a:lvl1pPr>
              <a:defRPr/>
            </a:lvl1pPr>
          </a:lstStyle>
          <a:p>
            <a:pPr>
              <a:defRPr/>
            </a:pPr>
            <a:fld id="{10726554-F086-45F0-9C07-04266C94D3C6}" type="slidenum">
              <a:rPr lang="nl-NL" altLang="nl-NL"/>
              <a:pPr>
                <a:defRPr/>
              </a:pPr>
              <a:t>‹nr.›</a:t>
            </a:fld>
            <a:endParaRPr lang="nl-NL" altLang="nl-NL"/>
          </a:p>
        </p:txBody>
      </p:sp>
    </p:spTree>
    <p:extLst>
      <p:ext uri="{BB962C8B-B14F-4D97-AF65-F5344CB8AC3E}">
        <p14:creationId xmlns:p14="http://schemas.microsoft.com/office/powerpoint/2010/main" val="20504500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1"/>
          <p:cNvSpPr>
            <a:spLocks noGrp="1" noChangeArrowheads="1"/>
          </p:cNvSpPr>
          <p:nvPr>
            <p:ph type="sldNum" idx="10"/>
          </p:nvPr>
        </p:nvSpPr>
        <p:spPr>
          <a:ln/>
        </p:spPr>
        <p:txBody>
          <a:bodyPr/>
          <a:lstStyle>
            <a:lvl1pPr>
              <a:defRPr/>
            </a:lvl1pPr>
          </a:lstStyle>
          <a:p>
            <a:pPr>
              <a:defRPr/>
            </a:pPr>
            <a:fld id="{FB34A31F-E698-443D-A34C-5379EEE61986}" type="slidenum">
              <a:rPr lang="nl-NL" altLang="nl-NL"/>
              <a:pPr>
                <a:defRPr/>
              </a:pPr>
              <a:t>‹nr.›</a:t>
            </a:fld>
            <a:endParaRPr lang="nl-NL" altLang="nl-NL"/>
          </a:p>
        </p:txBody>
      </p:sp>
    </p:spTree>
    <p:extLst>
      <p:ext uri="{BB962C8B-B14F-4D97-AF65-F5344CB8AC3E}">
        <p14:creationId xmlns:p14="http://schemas.microsoft.com/office/powerpoint/2010/main" val="14799802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21"/>
          <p:cNvSpPr>
            <a:spLocks noGrp="1" noChangeArrowheads="1"/>
          </p:cNvSpPr>
          <p:nvPr>
            <p:ph type="sldNum" idx="10"/>
          </p:nvPr>
        </p:nvSpPr>
        <p:spPr>
          <a:ln/>
        </p:spPr>
        <p:txBody>
          <a:bodyPr/>
          <a:lstStyle>
            <a:lvl1pPr>
              <a:defRPr/>
            </a:lvl1pPr>
          </a:lstStyle>
          <a:p>
            <a:pPr>
              <a:defRPr/>
            </a:pPr>
            <a:fld id="{CCA6236E-1BFC-4A0E-99BD-09DF8036AAFF}" type="slidenum">
              <a:rPr lang="nl-NL" altLang="nl-NL"/>
              <a:pPr>
                <a:defRPr/>
              </a:pPr>
              <a:t>‹nr.›</a:t>
            </a:fld>
            <a:endParaRPr lang="nl-NL" altLang="nl-NL"/>
          </a:p>
        </p:txBody>
      </p:sp>
    </p:spTree>
    <p:extLst>
      <p:ext uri="{BB962C8B-B14F-4D97-AF65-F5344CB8AC3E}">
        <p14:creationId xmlns:p14="http://schemas.microsoft.com/office/powerpoint/2010/main" val="28305746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917575" y="1565275"/>
            <a:ext cx="3694113"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764088" y="1565275"/>
            <a:ext cx="3695700"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21"/>
          <p:cNvSpPr>
            <a:spLocks noGrp="1" noChangeArrowheads="1"/>
          </p:cNvSpPr>
          <p:nvPr>
            <p:ph type="sldNum" idx="10"/>
          </p:nvPr>
        </p:nvSpPr>
        <p:spPr>
          <a:ln/>
        </p:spPr>
        <p:txBody>
          <a:bodyPr/>
          <a:lstStyle>
            <a:lvl1pPr>
              <a:defRPr/>
            </a:lvl1pPr>
          </a:lstStyle>
          <a:p>
            <a:pPr>
              <a:defRPr/>
            </a:pPr>
            <a:fld id="{4F7E6031-0201-4CAE-8B5D-0B5B03D145F4}" type="slidenum">
              <a:rPr lang="nl-NL" altLang="nl-NL"/>
              <a:pPr>
                <a:defRPr/>
              </a:pPr>
              <a:t>‹nr.›</a:t>
            </a:fld>
            <a:endParaRPr lang="nl-NL" altLang="nl-NL"/>
          </a:p>
        </p:txBody>
      </p:sp>
    </p:spTree>
    <p:extLst>
      <p:ext uri="{BB962C8B-B14F-4D97-AF65-F5344CB8AC3E}">
        <p14:creationId xmlns:p14="http://schemas.microsoft.com/office/powerpoint/2010/main" val="848568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21"/>
          <p:cNvSpPr>
            <a:spLocks noGrp="1" noChangeArrowheads="1"/>
          </p:cNvSpPr>
          <p:nvPr>
            <p:ph type="sldNum" idx="10"/>
          </p:nvPr>
        </p:nvSpPr>
        <p:spPr>
          <a:ln/>
        </p:spPr>
        <p:txBody>
          <a:bodyPr/>
          <a:lstStyle>
            <a:lvl1pPr>
              <a:defRPr/>
            </a:lvl1pPr>
          </a:lstStyle>
          <a:p>
            <a:pPr>
              <a:defRPr/>
            </a:pPr>
            <a:fld id="{F52111A2-F8DB-4470-B5FE-FFF99EC71C3C}" type="slidenum">
              <a:rPr lang="nl-NL" altLang="nl-NL"/>
              <a:pPr>
                <a:defRPr/>
              </a:pPr>
              <a:t>‹nr.›</a:t>
            </a:fld>
            <a:endParaRPr lang="nl-NL" altLang="nl-NL"/>
          </a:p>
        </p:txBody>
      </p:sp>
    </p:spTree>
    <p:extLst>
      <p:ext uri="{BB962C8B-B14F-4D97-AF65-F5344CB8AC3E}">
        <p14:creationId xmlns:p14="http://schemas.microsoft.com/office/powerpoint/2010/main" val="20266776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21"/>
          <p:cNvSpPr>
            <a:spLocks noGrp="1" noChangeArrowheads="1"/>
          </p:cNvSpPr>
          <p:nvPr>
            <p:ph type="sldNum" idx="10"/>
          </p:nvPr>
        </p:nvSpPr>
        <p:spPr>
          <a:ln/>
        </p:spPr>
        <p:txBody>
          <a:bodyPr/>
          <a:lstStyle>
            <a:lvl1pPr>
              <a:defRPr/>
            </a:lvl1pPr>
          </a:lstStyle>
          <a:p>
            <a:pPr>
              <a:defRPr/>
            </a:pPr>
            <a:fld id="{6C0E7901-6BDF-4F79-AD66-0D974CCFD71A}" type="slidenum">
              <a:rPr lang="nl-NL" altLang="nl-NL"/>
              <a:pPr>
                <a:defRPr/>
              </a:pPr>
              <a:t>‹nr.›</a:t>
            </a:fld>
            <a:endParaRPr lang="nl-NL" altLang="nl-NL"/>
          </a:p>
        </p:txBody>
      </p:sp>
    </p:spTree>
    <p:extLst>
      <p:ext uri="{BB962C8B-B14F-4D97-AF65-F5344CB8AC3E}">
        <p14:creationId xmlns:p14="http://schemas.microsoft.com/office/powerpoint/2010/main" val="311762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917575" y="1565275"/>
            <a:ext cx="3694113"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764088" y="1565275"/>
            <a:ext cx="3695700"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6"/>
          <p:cNvSpPr>
            <a:spLocks noGrp="1" noChangeArrowheads="1"/>
          </p:cNvSpPr>
          <p:nvPr>
            <p:ph type="sldNum" idx="10"/>
          </p:nvPr>
        </p:nvSpPr>
        <p:spPr>
          <a:ln/>
        </p:spPr>
        <p:txBody>
          <a:bodyPr/>
          <a:lstStyle>
            <a:lvl1pPr>
              <a:defRPr/>
            </a:lvl1pPr>
          </a:lstStyle>
          <a:p>
            <a:pPr>
              <a:defRPr/>
            </a:pPr>
            <a:fld id="{3DD328BE-0533-4DC0-A089-31540CC8FB1F}" type="slidenum">
              <a:rPr lang="en-US" altLang="nl-NL"/>
              <a:pPr>
                <a:defRPr/>
              </a:pPr>
              <a:t>‹nr.›</a:t>
            </a:fld>
            <a:endParaRPr lang="en-US" altLang="nl-NL"/>
          </a:p>
        </p:txBody>
      </p:sp>
    </p:spTree>
    <p:extLst>
      <p:ext uri="{BB962C8B-B14F-4D97-AF65-F5344CB8AC3E}">
        <p14:creationId xmlns:p14="http://schemas.microsoft.com/office/powerpoint/2010/main" val="621508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21"/>
          <p:cNvSpPr>
            <a:spLocks noGrp="1" noChangeArrowheads="1"/>
          </p:cNvSpPr>
          <p:nvPr>
            <p:ph type="sldNum" idx="10"/>
          </p:nvPr>
        </p:nvSpPr>
        <p:spPr>
          <a:ln/>
        </p:spPr>
        <p:txBody>
          <a:bodyPr/>
          <a:lstStyle>
            <a:lvl1pPr>
              <a:defRPr/>
            </a:lvl1pPr>
          </a:lstStyle>
          <a:p>
            <a:pPr>
              <a:defRPr/>
            </a:pPr>
            <a:fld id="{A454C7AD-36B5-4999-ADE6-A043FFFF33C5}" type="slidenum">
              <a:rPr lang="nl-NL" altLang="nl-NL"/>
              <a:pPr>
                <a:defRPr/>
              </a:pPr>
              <a:t>‹nr.›</a:t>
            </a:fld>
            <a:endParaRPr lang="nl-NL" altLang="nl-NL"/>
          </a:p>
        </p:txBody>
      </p:sp>
    </p:spTree>
    <p:extLst>
      <p:ext uri="{BB962C8B-B14F-4D97-AF65-F5344CB8AC3E}">
        <p14:creationId xmlns:p14="http://schemas.microsoft.com/office/powerpoint/2010/main" val="14467664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21"/>
          <p:cNvSpPr>
            <a:spLocks noGrp="1" noChangeArrowheads="1"/>
          </p:cNvSpPr>
          <p:nvPr>
            <p:ph type="sldNum" idx="10"/>
          </p:nvPr>
        </p:nvSpPr>
        <p:spPr>
          <a:ln/>
        </p:spPr>
        <p:txBody>
          <a:bodyPr/>
          <a:lstStyle>
            <a:lvl1pPr>
              <a:defRPr/>
            </a:lvl1pPr>
          </a:lstStyle>
          <a:p>
            <a:pPr>
              <a:defRPr/>
            </a:pPr>
            <a:fld id="{5C86D147-DCE7-4DCC-8CAB-4F4149405333}" type="slidenum">
              <a:rPr lang="nl-NL" altLang="nl-NL"/>
              <a:pPr>
                <a:defRPr/>
              </a:pPr>
              <a:t>‹nr.›</a:t>
            </a:fld>
            <a:endParaRPr lang="nl-NL" altLang="nl-NL"/>
          </a:p>
        </p:txBody>
      </p:sp>
    </p:spTree>
    <p:extLst>
      <p:ext uri="{BB962C8B-B14F-4D97-AF65-F5344CB8AC3E}">
        <p14:creationId xmlns:p14="http://schemas.microsoft.com/office/powerpoint/2010/main" val="21704938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21"/>
          <p:cNvSpPr>
            <a:spLocks noGrp="1" noChangeArrowheads="1"/>
          </p:cNvSpPr>
          <p:nvPr>
            <p:ph type="sldNum" idx="10"/>
          </p:nvPr>
        </p:nvSpPr>
        <p:spPr>
          <a:ln/>
        </p:spPr>
        <p:txBody>
          <a:bodyPr/>
          <a:lstStyle>
            <a:lvl1pPr>
              <a:defRPr/>
            </a:lvl1pPr>
          </a:lstStyle>
          <a:p>
            <a:pPr>
              <a:defRPr/>
            </a:pPr>
            <a:fld id="{75251F02-A7D2-4E43-932F-DFFBCB1E1383}" type="slidenum">
              <a:rPr lang="nl-NL" altLang="nl-NL"/>
              <a:pPr>
                <a:defRPr/>
              </a:pPr>
              <a:t>‹nr.›</a:t>
            </a:fld>
            <a:endParaRPr lang="nl-NL" altLang="nl-NL"/>
          </a:p>
        </p:txBody>
      </p:sp>
    </p:spTree>
    <p:extLst>
      <p:ext uri="{BB962C8B-B14F-4D97-AF65-F5344CB8AC3E}">
        <p14:creationId xmlns:p14="http://schemas.microsoft.com/office/powerpoint/2010/main" val="26857354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1"/>
          <p:cNvSpPr>
            <a:spLocks noGrp="1" noChangeArrowheads="1"/>
          </p:cNvSpPr>
          <p:nvPr>
            <p:ph type="sldNum" idx="10"/>
          </p:nvPr>
        </p:nvSpPr>
        <p:spPr>
          <a:ln/>
        </p:spPr>
        <p:txBody>
          <a:bodyPr/>
          <a:lstStyle>
            <a:lvl1pPr>
              <a:defRPr/>
            </a:lvl1pPr>
          </a:lstStyle>
          <a:p>
            <a:pPr>
              <a:defRPr/>
            </a:pPr>
            <a:fld id="{F57FDD76-0777-4492-B27F-28CB992486B0}" type="slidenum">
              <a:rPr lang="nl-NL" altLang="nl-NL"/>
              <a:pPr>
                <a:defRPr/>
              </a:pPr>
              <a:t>‹nr.›</a:t>
            </a:fld>
            <a:endParaRPr lang="nl-NL" altLang="nl-NL"/>
          </a:p>
        </p:txBody>
      </p:sp>
    </p:spTree>
    <p:extLst>
      <p:ext uri="{BB962C8B-B14F-4D97-AF65-F5344CB8AC3E}">
        <p14:creationId xmlns:p14="http://schemas.microsoft.com/office/powerpoint/2010/main" val="32316157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99263" y="449263"/>
            <a:ext cx="2073275" cy="557847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576263" y="449263"/>
            <a:ext cx="6070600" cy="557847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1"/>
          <p:cNvSpPr>
            <a:spLocks noGrp="1" noChangeArrowheads="1"/>
          </p:cNvSpPr>
          <p:nvPr>
            <p:ph type="sldNum" idx="10"/>
          </p:nvPr>
        </p:nvSpPr>
        <p:spPr>
          <a:ln/>
        </p:spPr>
        <p:txBody>
          <a:bodyPr/>
          <a:lstStyle>
            <a:lvl1pPr>
              <a:defRPr/>
            </a:lvl1pPr>
          </a:lstStyle>
          <a:p>
            <a:pPr>
              <a:defRPr/>
            </a:pPr>
            <a:fld id="{A237DA91-283A-47B9-9D1C-AB97B9CC2858}" type="slidenum">
              <a:rPr lang="nl-NL" altLang="nl-NL"/>
              <a:pPr>
                <a:defRPr/>
              </a:pPr>
              <a:t>‹nr.›</a:t>
            </a:fld>
            <a:endParaRPr lang="nl-NL" altLang="nl-NL"/>
          </a:p>
        </p:txBody>
      </p:sp>
    </p:spTree>
    <p:extLst>
      <p:ext uri="{BB962C8B-B14F-4D97-AF65-F5344CB8AC3E}">
        <p14:creationId xmlns:p14="http://schemas.microsoft.com/office/powerpoint/2010/main" val="28136144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20"/>
          <p:cNvSpPr>
            <a:spLocks noGrp="1" noChangeArrowheads="1"/>
          </p:cNvSpPr>
          <p:nvPr>
            <p:ph type="ftr" idx="10"/>
          </p:nvPr>
        </p:nvSpPr>
        <p:spPr>
          <a:ln/>
        </p:spPr>
        <p:txBody>
          <a:bodyPr/>
          <a:lstStyle>
            <a:lvl1pPr>
              <a:defRPr/>
            </a:lvl1pPr>
          </a:lstStyle>
          <a:p>
            <a:pPr>
              <a:defRPr/>
            </a:pPr>
            <a:r>
              <a:rPr lang="nl-NL" altLang="nl-NL"/>
              <a:t>	</a:t>
            </a:r>
          </a:p>
        </p:txBody>
      </p:sp>
      <p:sp>
        <p:nvSpPr>
          <p:cNvPr id="5" name="Rectangle 21"/>
          <p:cNvSpPr>
            <a:spLocks noGrp="1" noChangeArrowheads="1"/>
          </p:cNvSpPr>
          <p:nvPr>
            <p:ph type="sldNum" idx="11"/>
          </p:nvPr>
        </p:nvSpPr>
        <p:spPr>
          <a:ln/>
        </p:spPr>
        <p:txBody>
          <a:bodyPr/>
          <a:lstStyle>
            <a:lvl1pPr>
              <a:defRPr/>
            </a:lvl1pPr>
          </a:lstStyle>
          <a:p>
            <a:pPr>
              <a:defRPr/>
            </a:pPr>
            <a:fld id="{C6D7E906-8CBB-4E3F-9F85-1CF896AF284B}" type="slidenum">
              <a:rPr lang="nl-NL" altLang="nl-NL"/>
              <a:pPr>
                <a:defRPr/>
              </a:pPr>
              <a:t>‹nr.›</a:t>
            </a:fld>
            <a:endParaRPr lang="nl-NL" altLang="nl-NL"/>
          </a:p>
        </p:txBody>
      </p:sp>
    </p:spTree>
    <p:extLst>
      <p:ext uri="{BB962C8B-B14F-4D97-AF65-F5344CB8AC3E}">
        <p14:creationId xmlns:p14="http://schemas.microsoft.com/office/powerpoint/2010/main" val="25819278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0"/>
          <p:cNvSpPr>
            <a:spLocks noGrp="1" noChangeArrowheads="1"/>
          </p:cNvSpPr>
          <p:nvPr>
            <p:ph type="ftr" idx="10"/>
          </p:nvPr>
        </p:nvSpPr>
        <p:spPr>
          <a:ln/>
        </p:spPr>
        <p:txBody>
          <a:bodyPr/>
          <a:lstStyle>
            <a:lvl1pPr>
              <a:defRPr/>
            </a:lvl1pPr>
          </a:lstStyle>
          <a:p>
            <a:pPr>
              <a:defRPr/>
            </a:pPr>
            <a:r>
              <a:rPr lang="nl-NL" altLang="nl-NL"/>
              <a:t>	</a:t>
            </a:r>
          </a:p>
        </p:txBody>
      </p:sp>
      <p:sp>
        <p:nvSpPr>
          <p:cNvPr id="5" name="Rectangle 21"/>
          <p:cNvSpPr>
            <a:spLocks noGrp="1" noChangeArrowheads="1"/>
          </p:cNvSpPr>
          <p:nvPr>
            <p:ph type="sldNum" idx="11"/>
          </p:nvPr>
        </p:nvSpPr>
        <p:spPr>
          <a:ln/>
        </p:spPr>
        <p:txBody>
          <a:bodyPr/>
          <a:lstStyle>
            <a:lvl1pPr>
              <a:defRPr/>
            </a:lvl1pPr>
          </a:lstStyle>
          <a:p>
            <a:pPr>
              <a:defRPr/>
            </a:pPr>
            <a:fld id="{86664DD2-0CDA-41CE-95CD-C8BEE7859388}" type="slidenum">
              <a:rPr lang="nl-NL" altLang="nl-NL"/>
              <a:pPr>
                <a:defRPr/>
              </a:pPr>
              <a:t>‹nr.›</a:t>
            </a:fld>
            <a:endParaRPr lang="nl-NL" altLang="nl-NL"/>
          </a:p>
        </p:txBody>
      </p:sp>
    </p:spTree>
    <p:extLst>
      <p:ext uri="{BB962C8B-B14F-4D97-AF65-F5344CB8AC3E}">
        <p14:creationId xmlns:p14="http://schemas.microsoft.com/office/powerpoint/2010/main" val="18679790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20"/>
          <p:cNvSpPr>
            <a:spLocks noGrp="1" noChangeArrowheads="1"/>
          </p:cNvSpPr>
          <p:nvPr>
            <p:ph type="ftr" idx="10"/>
          </p:nvPr>
        </p:nvSpPr>
        <p:spPr>
          <a:ln/>
        </p:spPr>
        <p:txBody>
          <a:bodyPr/>
          <a:lstStyle>
            <a:lvl1pPr>
              <a:defRPr/>
            </a:lvl1pPr>
          </a:lstStyle>
          <a:p>
            <a:pPr>
              <a:defRPr/>
            </a:pPr>
            <a:r>
              <a:rPr lang="nl-NL" altLang="nl-NL"/>
              <a:t>	</a:t>
            </a:r>
          </a:p>
        </p:txBody>
      </p:sp>
      <p:sp>
        <p:nvSpPr>
          <p:cNvPr id="5" name="Rectangle 21"/>
          <p:cNvSpPr>
            <a:spLocks noGrp="1" noChangeArrowheads="1"/>
          </p:cNvSpPr>
          <p:nvPr>
            <p:ph type="sldNum" idx="11"/>
          </p:nvPr>
        </p:nvSpPr>
        <p:spPr>
          <a:ln/>
        </p:spPr>
        <p:txBody>
          <a:bodyPr/>
          <a:lstStyle>
            <a:lvl1pPr>
              <a:defRPr/>
            </a:lvl1pPr>
          </a:lstStyle>
          <a:p>
            <a:pPr>
              <a:defRPr/>
            </a:pPr>
            <a:fld id="{5704698F-A9D9-43D4-802A-31809EE73C18}" type="slidenum">
              <a:rPr lang="nl-NL" altLang="nl-NL"/>
              <a:pPr>
                <a:defRPr/>
              </a:pPr>
              <a:t>‹nr.›</a:t>
            </a:fld>
            <a:endParaRPr lang="nl-NL" altLang="nl-NL"/>
          </a:p>
        </p:txBody>
      </p:sp>
    </p:spTree>
    <p:extLst>
      <p:ext uri="{BB962C8B-B14F-4D97-AF65-F5344CB8AC3E}">
        <p14:creationId xmlns:p14="http://schemas.microsoft.com/office/powerpoint/2010/main" val="27581663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917575" y="1565275"/>
            <a:ext cx="3694113"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764088" y="1565275"/>
            <a:ext cx="3695700"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20"/>
          <p:cNvSpPr>
            <a:spLocks noGrp="1" noChangeArrowheads="1"/>
          </p:cNvSpPr>
          <p:nvPr>
            <p:ph type="ftr" idx="10"/>
          </p:nvPr>
        </p:nvSpPr>
        <p:spPr>
          <a:ln/>
        </p:spPr>
        <p:txBody>
          <a:bodyPr/>
          <a:lstStyle>
            <a:lvl1pPr>
              <a:defRPr/>
            </a:lvl1pPr>
          </a:lstStyle>
          <a:p>
            <a:pPr>
              <a:defRPr/>
            </a:pPr>
            <a:r>
              <a:rPr lang="nl-NL" altLang="nl-NL"/>
              <a:t>	</a:t>
            </a:r>
          </a:p>
        </p:txBody>
      </p:sp>
      <p:sp>
        <p:nvSpPr>
          <p:cNvPr id="6" name="Rectangle 21"/>
          <p:cNvSpPr>
            <a:spLocks noGrp="1" noChangeArrowheads="1"/>
          </p:cNvSpPr>
          <p:nvPr>
            <p:ph type="sldNum" idx="11"/>
          </p:nvPr>
        </p:nvSpPr>
        <p:spPr>
          <a:ln/>
        </p:spPr>
        <p:txBody>
          <a:bodyPr/>
          <a:lstStyle>
            <a:lvl1pPr>
              <a:defRPr/>
            </a:lvl1pPr>
          </a:lstStyle>
          <a:p>
            <a:pPr>
              <a:defRPr/>
            </a:pPr>
            <a:fld id="{BE2DDDB7-C1A6-40C9-B708-09C0021819F2}" type="slidenum">
              <a:rPr lang="nl-NL" altLang="nl-NL"/>
              <a:pPr>
                <a:defRPr/>
              </a:pPr>
              <a:t>‹nr.›</a:t>
            </a:fld>
            <a:endParaRPr lang="nl-NL" altLang="nl-NL"/>
          </a:p>
        </p:txBody>
      </p:sp>
    </p:spTree>
    <p:extLst>
      <p:ext uri="{BB962C8B-B14F-4D97-AF65-F5344CB8AC3E}">
        <p14:creationId xmlns:p14="http://schemas.microsoft.com/office/powerpoint/2010/main" val="9337730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20"/>
          <p:cNvSpPr>
            <a:spLocks noGrp="1" noChangeArrowheads="1"/>
          </p:cNvSpPr>
          <p:nvPr>
            <p:ph type="ftr" idx="10"/>
          </p:nvPr>
        </p:nvSpPr>
        <p:spPr>
          <a:ln/>
        </p:spPr>
        <p:txBody>
          <a:bodyPr/>
          <a:lstStyle>
            <a:lvl1pPr>
              <a:defRPr/>
            </a:lvl1pPr>
          </a:lstStyle>
          <a:p>
            <a:pPr>
              <a:defRPr/>
            </a:pPr>
            <a:r>
              <a:rPr lang="nl-NL" altLang="nl-NL"/>
              <a:t>	</a:t>
            </a:r>
          </a:p>
        </p:txBody>
      </p:sp>
      <p:sp>
        <p:nvSpPr>
          <p:cNvPr id="8" name="Rectangle 21"/>
          <p:cNvSpPr>
            <a:spLocks noGrp="1" noChangeArrowheads="1"/>
          </p:cNvSpPr>
          <p:nvPr>
            <p:ph type="sldNum" idx="11"/>
          </p:nvPr>
        </p:nvSpPr>
        <p:spPr>
          <a:ln/>
        </p:spPr>
        <p:txBody>
          <a:bodyPr/>
          <a:lstStyle>
            <a:lvl1pPr>
              <a:defRPr/>
            </a:lvl1pPr>
          </a:lstStyle>
          <a:p>
            <a:pPr>
              <a:defRPr/>
            </a:pPr>
            <a:fld id="{EDD8C966-39F0-4B2B-A062-2DEC8E9513B0}" type="slidenum">
              <a:rPr lang="nl-NL" altLang="nl-NL"/>
              <a:pPr>
                <a:defRPr/>
              </a:pPr>
              <a:t>‹nr.›</a:t>
            </a:fld>
            <a:endParaRPr lang="nl-NL" altLang="nl-NL"/>
          </a:p>
        </p:txBody>
      </p:sp>
    </p:spTree>
    <p:extLst>
      <p:ext uri="{BB962C8B-B14F-4D97-AF65-F5344CB8AC3E}">
        <p14:creationId xmlns:p14="http://schemas.microsoft.com/office/powerpoint/2010/main" val="377737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6"/>
          <p:cNvSpPr>
            <a:spLocks noGrp="1" noChangeArrowheads="1"/>
          </p:cNvSpPr>
          <p:nvPr>
            <p:ph type="sldNum" idx="10"/>
          </p:nvPr>
        </p:nvSpPr>
        <p:spPr>
          <a:ln/>
        </p:spPr>
        <p:txBody>
          <a:bodyPr/>
          <a:lstStyle>
            <a:lvl1pPr>
              <a:defRPr/>
            </a:lvl1pPr>
          </a:lstStyle>
          <a:p>
            <a:pPr>
              <a:defRPr/>
            </a:pPr>
            <a:fld id="{5D86DB12-92E9-410B-B2C8-489EDDD069DF}" type="slidenum">
              <a:rPr lang="en-US" altLang="nl-NL"/>
              <a:pPr>
                <a:defRPr/>
              </a:pPr>
              <a:t>‹nr.›</a:t>
            </a:fld>
            <a:endParaRPr lang="en-US" altLang="nl-NL"/>
          </a:p>
        </p:txBody>
      </p:sp>
    </p:spTree>
    <p:extLst>
      <p:ext uri="{BB962C8B-B14F-4D97-AF65-F5344CB8AC3E}">
        <p14:creationId xmlns:p14="http://schemas.microsoft.com/office/powerpoint/2010/main" val="14887316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20"/>
          <p:cNvSpPr>
            <a:spLocks noGrp="1" noChangeArrowheads="1"/>
          </p:cNvSpPr>
          <p:nvPr>
            <p:ph type="ftr" idx="10"/>
          </p:nvPr>
        </p:nvSpPr>
        <p:spPr>
          <a:ln/>
        </p:spPr>
        <p:txBody>
          <a:bodyPr/>
          <a:lstStyle>
            <a:lvl1pPr>
              <a:defRPr/>
            </a:lvl1pPr>
          </a:lstStyle>
          <a:p>
            <a:pPr>
              <a:defRPr/>
            </a:pPr>
            <a:r>
              <a:rPr lang="nl-NL" altLang="nl-NL"/>
              <a:t>	</a:t>
            </a:r>
          </a:p>
        </p:txBody>
      </p:sp>
      <p:sp>
        <p:nvSpPr>
          <p:cNvPr id="4" name="Rectangle 21"/>
          <p:cNvSpPr>
            <a:spLocks noGrp="1" noChangeArrowheads="1"/>
          </p:cNvSpPr>
          <p:nvPr>
            <p:ph type="sldNum" idx="11"/>
          </p:nvPr>
        </p:nvSpPr>
        <p:spPr>
          <a:ln/>
        </p:spPr>
        <p:txBody>
          <a:bodyPr/>
          <a:lstStyle>
            <a:lvl1pPr>
              <a:defRPr/>
            </a:lvl1pPr>
          </a:lstStyle>
          <a:p>
            <a:pPr>
              <a:defRPr/>
            </a:pPr>
            <a:fld id="{CF8EB913-0861-4450-9EF0-A56AA8B2BDD2}" type="slidenum">
              <a:rPr lang="nl-NL" altLang="nl-NL"/>
              <a:pPr>
                <a:defRPr/>
              </a:pPr>
              <a:t>‹nr.›</a:t>
            </a:fld>
            <a:endParaRPr lang="nl-NL" altLang="nl-NL"/>
          </a:p>
        </p:txBody>
      </p:sp>
    </p:spTree>
    <p:extLst>
      <p:ext uri="{BB962C8B-B14F-4D97-AF65-F5344CB8AC3E}">
        <p14:creationId xmlns:p14="http://schemas.microsoft.com/office/powerpoint/2010/main" val="34981569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20"/>
          <p:cNvSpPr>
            <a:spLocks noGrp="1" noChangeArrowheads="1"/>
          </p:cNvSpPr>
          <p:nvPr>
            <p:ph type="ftr" idx="10"/>
          </p:nvPr>
        </p:nvSpPr>
        <p:spPr>
          <a:ln/>
        </p:spPr>
        <p:txBody>
          <a:bodyPr/>
          <a:lstStyle>
            <a:lvl1pPr>
              <a:defRPr/>
            </a:lvl1pPr>
          </a:lstStyle>
          <a:p>
            <a:pPr>
              <a:defRPr/>
            </a:pPr>
            <a:r>
              <a:rPr lang="nl-NL" altLang="nl-NL"/>
              <a:t>	</a:t>
            </a:r>
          </a:p>
        </p:txBody>
      </p:sp>
      <p:sp>
        <p:nvSpPr>
          <p:cNvPr id="3" name="Rectangle 21"/>
          <p:cNvSpPr>
            <a:spLocks noGrp="1" noChangeArrowheads="1"/>
          </p:cNvSpPr>
          <p:nvPr>
            <p:ph type="sldNum" idx="11"/>
          </p:nvPr>
        </p:nvSpPr>
        <p:spPr>
          <a:ln/>
        </p:spPr>
        <p:txBody>
          <a:bodyPr/>
          <a:lstStyle>
            <a:lvl1pPr>
              <a:defRPr/>
            </a:lvl1pPr>
          </a:lstStyle>
          <a:p>
            <a:pPr>
              <a:defRPr/>
            </a:pPr>
            <a:fld id="{1ABA8710-6578-47A5-8758-B87A49E2049E}" type="slidenum">
              <a:rPr lang="nl-NL" altLang="nl-NL"/>
              <a:pPr>
                <a:defRPr/>
              </a:pPr>
              <a:t>‹nr.›</a:t>
            </a:fld>
            <a:endParaRPr lang="nl-NL" altLang="nl-NL"/>
          </a:p>
        </p:txBody>
      </p:sp>
    </p:spTree>
    <p:extLst>
      <p:ext uri="{BB962C8B-B14F-4D97-AF65-F5344CB8AC3E}">
        <p14:creationId xmlns:p14="http://schemas.microsoft.com/office/powerpoint/2010/main" val="16984359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20"/>
          <p:cNvSpPr>
            <a:spLocks noGrp="1" noChangeArrowheads="1"/>
          </p:cNvSpPr>
          <p:nvPr>
            <p:ph type="ftr" idx="10"/>
          </p:nvPr>
        </p:nvSpPr>
        <p:spPr>
          <a:ln/>
        </p:spPr>
        <p:txBody>
          <a:bodyPr/>
          <a:lstStyle>
            <a:lvl1pPr>
              <a:defRPr/>
            </a:lvl1pPr>
          </a:lstStyle>
          <a:p>
            <a:pPr>
              <a:defRPr/>
            </a:pPr>
            <a:r>
              <a:rPr lang="nl-NL" altLang="nl-NL"/>
              <a:t>	</a:t>
            </a:r>
          </a:p>
        </p:txBody>
      </p:sp>
      <p:sp>
        <p:nvSpPr>
          <p:cNvPr id="6" name="Rectangle 21"/>
          <p:cNvSpPr>
            <a:spLocks noGrp="1" noChangeArrowheads="1"/>
          </p:cNvSpPr>
          <p:nvPr>
            <p:ph type="sldNum" idx="11"/>
          </p:nvPr>
        </p:nvSpPr>
        <p:spPr>
          <a:ln/>
        </p:spPr>
        <p:txBody>
          <a:bodyPr/>
          <a:lstStyle>
            <a:lvl1pPr>
              <a:defRPr/>
            </a:lvl1pPr>
          </a:lstStyle>
          <a:p>
            <a:pPr>
              <a:defRPr/>
            </a:pPr>
            <a:fld id="{9F2F60E3-CC1D-422F-9485-A8439AE162CD}" type="slidenum">
              <a:rPr lang="nl-NL" altLang="nl-NL"/>
              <a:pPr>
                <a:defRPr/>
              </a:pPr>
              <a:t>‹nr.›</a:t>
            </a:fld>
            <a:endParaRPr lang="nl-NL" altLang="nl-NL"/>
          </a:p>
        </p:txBody>
      </p:sp>
    </p:spTree>
    <p:extLst>
      <p:ext uri="{BB962C8B-B14F-4D97-AF65-F5344CB8AC3E}">
        <p14:creationId xmlns:p14="http://schemas.microsoft.com/office/powerpoint/2010/main" val="24939869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20"/>
          <p:cNvSpPr>
            <a:spLocks noGrp="1" noChangeArrowheads="1"/>
          </p:cNvSpPr>
          <p:nvPr>
            <p:ph type="ftr" idx="10"/>
          </p:nvPr>
        </p:nvSpPr>
        <p:spPr>
          <a:ln/>
        </p:spPr>
        <p:txBody>
          <a:bodyPr/>
          <a:lstStyle>
            <a:lvl1pPr>
              <a:defRPr/>
            </a:lvl1pPr>
          </a:lstStyle>
          <a:p>
            <a:pPr>
              <a:defRPr/>
            </a:pPr>
            <a:r>
              <a:rPr lang="nl-NL" altLang="nl-NL"/>
              <a:t>	</a:t>
            </a:r>
          </a:p>
        </p:txBody>
      </p:sp>
      <p:sp>
        <p:nvSpPr>
          <p:cNvPr id="6" name="Rectangle 21"/>
          <p:cNvSpPr>
            <a:spLocks noGrp="1" noChangeArrowheads="1"/>
          </p:cNvSpPr>
          <p:nvPr>
            <p:ph type="sldNum" idx="11"/>
          </p:nvPr>
        </p:nvSpPr>
        <p:spPr>
          <a:ln/>
        </p:spPr>
        <p:txBody>
          <a:bodyPr/>
          <a:lstStyle>
            <a:lvl1pPr>
              <a:defRPr/>
            </a:lvl1pPr>
          </a:lstStyle>
          <a:p>
            <a:pPr>
              <a:defRPr/>
            </a:pPr>
            <a:fld id="{8E652AB7-91BF-47E0-A7F3-90748E5E7443}" type="slidenum">
              <a:rPr lang="nl-NL" altLang="nl-NL"/>
              <a:pPr>
                <a:defRPr/>
              </a:pPr>
              <a:t>‹nr.›</a:t>
            </a:fld>
            <a:endParaRPr lang="nl-NL" altLang="nl-NL"/>
          </a:p>
        </p:txBody>
      </p:sp>
    </p:spTree>
    <p:extLst>
      <p:ext uri="{BB962C8B-B14F-4D97-AF65-F5344CB8AC3E}">
        <p14:creationId xmlns:p14="http://schemas.microsoft.com/office/powerpoint/2010/main" val="40178785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0"/>
          <p:cNvSpPr>
            <a:spLocks noGrp="1" noChangeArrowheads="1"/>
          </p:cNvSpPr>
          <p:nvPr>
            <p:ph type="ftr" idx="10"/>
          </p:nvPr>
        </p:nvSpPr>
        <p:spPr>
          <a:ln/>
        </p:spPr>
        <p:txBody>
          <a:bodyPr/>
          <a:lstStyle>
            <a:lvl1pPr>
              <a:defRPr/>
            </a:lvl1pPr>
          </a:lstStyle>
          <a:p>
            <a:pPr>
              <a:defRPr/>
            </a:pPr>
            <a:r>
              <a:rPr lang="nl-NL" altLang="nl-NL"/>
              <a:t>	</a:t>
            </a:r>
          </a:p>
        </p:txBody>
      </p:sp>
      <p:sp>
        <p:nvSpPr>
          <p:cNvPr id="5" name="Rectangle 21"/>
          <p:cNvSpPr>
            <a:spLocks noGrp="1" noChangeArrowheads="1"/>
          </p:cNvSpPr>
          <p:nvPr>
            <p:ph type="sldNum" idx="11"/>
          </p:nvPr>
        </p:nvSpPr>
        <p:spPr>
          <a:ln/>
        </p:spPr>
        <p:txBody>
          <a:bodyPr/>
          <a:lstStyle>
            <a:lvl1pPr>
              <a:defRPr/>
            </a:lvl1pPr>
          </a:lstStyle>
          <a:p>
            <a:pPr>
              <a:defRPr/>
            </a:pPr>
            <a:fld id="{E502AB83-D681-45C6-A506-6A6B8700BC08}" type="slidenum">
              <a:rPr lang="nl-NL" altLang="nl-NL"/>
              <a:pPr>
                <a:defRPr/>
              </a:pPr>
              <a:t>‹nr.›</a:t>
            </a:fld>
            <a:endParaRPr lang="nl-NL" altLang="nl-NL"/>
          </a:p>
        </p:txBody>
      </p:sp>
    </p:spTree>
    <p:extLst>
      <p:ext uri="{BB962C8B-B14F-4D97-AF65-F5344CB8AC3E}">
        <p14:creationId xmlns:p14="http://schemas.microsoft.com/office/powerpoint/2010/main" val="3457104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99263" y="449263"/>
            <a:ext cx="2073275" cy="557847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576263" y="449263"/>
            <a:ext cx="6070600" cy="557847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0"/>
          <p:cNvSpPr>
            <a:spLocks noGrp="1" noChangeArrowheads="1"/>
          </p:cNvSpPr>
          <p:nvPr>
            <p:ph type="ftr" idx="10"/>
          </p:nvPr>
        </p:nvSpPr>
        <p:spPr>
          <a:ln/>
        </p:spPr>
        <p:txBody>
          <a:bodyPr/>
          <a:lstStyle>
            <a:lvl1pPr>
              <a:defRPr/>
            </a:lvl1pPr>
          </a:lstStyle>
          <a:p>
            <a:pPr>
              <a:defRPr/>
            </a:pPr>
            <a:r>
              <a:rPr lang="nl-NL" altLang="nl-NL"/>
              <a:t>	</a:t>
            </a:r>
          </a:p>
        </p:txBody>
      </p:sp>
      <p:sp>
        <p:nvSpPr>
          <p:cNvPr id="5" name="Rectangle 21"/>
          <p:cNvSpPr>
            <a:spLocks noGrp="1" noChangeArrowheads="1"/>
          </p:cNvSpPr>
          <p:nvPr>
            <p:ph type="sldNum" idx="11"/>
          </p:nvPr>
        </p:nvSpPr>
        <p:spPr>
          <a:ln/>
        </p:spPr>
        <p:txBody>
          <a:bodyPr/>
          <a:lstStyle>
            <a:lvl1pPr>
              <a:defRPr/>
            </a:lvl1pPr>
          </a:lstStyle>
          <a:p>
            <a:pPr>
              <a:defRPr/>
            </a:pPr>
            <a:fld id="{D2AAC869-F80E-4555-8D93-83604D6767CC}" type="slidenum">
              <a:rPr lang="nl-NL" altLang="nl-NL"/>
              <a:pPr>
                <a:defRPr/>
              </a:pPr>
              <a:t>‹nr.›</a:t>
            </a:fld>
            <a:endParaRPr lang="nl-NL" altLang="nl-NL"/>
          </a:p>
        </p:txBody>
      </p:sp>
    </p:spTree>
    <p:extLst>
      <p:ext uri="{BB962C8B-B14F-4D97-AF65-F5344CB8AC3E}">
        <p14:creationId xmlns:p14="http://schemas.microsoft.com/office/powerpoint/2010/main" val="2487504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21"/>
          <p:cNvSpPr>
            <a:spLocks noGrp="1" noChangeArrowheads="1"/>
          </p:cNvSpPr>
          <p:nvPr>
            <p:ph type="sldNum" idx="10"/>
          </p:nvPr>
        </p:nvSpPr>
        <p:spPr>
          <a:ln/>
        </p:spPr>
        <p:txBody>
          <a:bodyPr/>
          <a:lstStyle>
            <a:lvl1pPr>
              <a:defRPr/>
            </a:lvl1pPr>
          </a:lstStyle>
          <a:p>
            <a:pPr>
              <a:defRPr/>
            </a:pPr>
            <a:fld id="{9F913838-1150-4C6E-9EF8-8762209C59EE}" type="slidenum">
              <a:rPr lang="nl-NL" altLang="nl-NL"/>
              <a:pPr>
                <a:defRPr/>
              </a:pPr>
              <a:t>‹nr.›</a:t>
            </a:fld>
            <a:endParaRPr lang="nl-NL" altLang="nl-NL"/>
          </a:p>
        </p:txBody>
      </p:sp>
    </p:spTree>
    <p:extLst>
      <p:ext uri="{BB962C8B-B14F-4D97-AF65-F5344CB8AC3E}">
        <p14:creationId xmlns:p14="http://schemas.microsoft.com/office/powerpoint/2010/main" val="28361159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1"/>
          <p:cNvSpPr>
            <a:spLocks noGrp="1" noChangeArrowheads="1"/>
          </p:cNvSpPr>
          <p:nvPr>
            <p:ph type="sldNum" idx="10"/>
          </p:nvPr>
        </p:nvSpPr>
        <p:spPr>
          <a:ln/>
        </p:spPr>
        <p:txBody>
          <a:bodyPr/>
          <a:lstStyle>
            <a:lvl1pPr>
              <a:defRPr/>
            </a:lvl1pPr>
          </a:lstStyle>
          <a:p>
            <a:pPr>
              <a:defRPr/>
            </a:pPr>
            <a:fld id="{08DAE948-CF65-45A9-BE13-8E69C4DA3243}" type="slidenum">
              <a:rPr lang="nl-NL" altLang="nl-NL"/>
              <a:pPr>
                <a:defRPr/>
              </a:pPr>
              <a:t>‹nr.›</a:t>
            </a:fld>
            <a:endParaRPr lang="nl-NL" altLang="nl-NL"/>
          </a:p>
        </p:txBody>
      </p:sp>
    </p:spTree>
    <p:extLst>
      <p:ext uri="{BB962C8B-B14F-4D97-AF65-F5344CB8AC3E}">
        <p14:creationId xmlns:p14="http://schemas.microsoft.com/office/powerpoint/2010/main" val="5052236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21"/>
          <p:cNvSpPr>
            <a:spLocks noGrp="1" noChangeArrowheads="1"/>
          </p:cNvSpPr>
          <p:nvPr>
            <p:ph type="sldNum" idx="10"/>
          </p:nvPr>
        </p:nvSpPr>
        <p:spPr>
          <a:ln/>
        </p:spPr>
        <p:txBody>
          <a:bodyPr/>
          <a:lstStyle>
            <a:lvl1pPr>
              <a:defRPr/>
            </a:lvl1pPr>
          </a:lstStyle>
          <a:p>
            <a:pPr>
              <a:defRPr/>
            </a:pPr>
            <a:fld id="{E33EAF0E-A66D-48F2-A687-FCAE3789C5E3}" type="slidenum">
              <a:rPr lang="nl-NL" altLang="nl-NL"/>
              <a:pPr>
                <a:defRPr/>
              </a:pPr>
              <a:t>‹nr.›</a:t>
            </a:fld>
            <a:endParaRPr lang="nl-NL" altLang="nl-NL"/>
          </a:p>
        </p:txBody>
      </p:sp>
    </p:spTree>
    <p:extLst>
      <p:ext uri="{BB962C8B-B14F-4D97-AF65-F5344CB8AC3E}">
        <p14:creationId xmlns:p14="http://schemas.microsoft.com/office/powerpoint/2010/main" val="11508036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917575" y="1565275"/>
            <a:ext cx="3694113"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764088" y="1565275"/>
            <a:ext cx="3695700"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21"/>
          <p:cNvSpPr>
            <a:spLocks noGrp="1" noChangeArrowheads="1"/>
          </p:cNvSpPr>
          <p:nvPr>
            <p:ph type="sldNum" idx="10"/>
          </p:nvPr>
        </p:nvSpPr>
        <p:spPr>
          <a:ln/>
        </p:spPr>
        <p:txBody>
          <a:bodyPr/>
          <a:lstStyle>
            <a:lvl1pPr>
              <a:defRPr/>
            </a:lvl1pPr>
          </a:lstStyle>
          <a:p>
            <a:pPr>
              <a:defRPr/>
            </a:pPr>
            <a:fld id="{18A332EE-A4DB-4B07-8B0D-B5EC7FC4224E}" type="slidenum">
              <a:rPr lang="nl-NL" altLang="nl-NL"/>
              <a:pPr>
                <a:defRPr/>
              </a:pPr>
              <a:t>‹nr.›</a:t>
            </a:fld>
            <a:endParaRPr lang="nl-NL" altLang="nl-NL"/>
          </a:p>
        </p:txBody>
      </p:sp>
    </p:spTree>
    <p:extLst>
      <p:ext uri="{BB962C8B-B14F-4D97-AF65-F5344CB8AC3E}">
        <p14:creationId xmlns:p14="http://schemas.microsoft.com/office/powerpoint/2010/main" val="461183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6"/>
          <p:cNvSpPr>
            <a:spLocks noGrp="1" noChangeArrowheads="1"/>
          </p:cNvSpPr>
          <p:nvPr>
            <p:ph type="sldNum" idx="10"/>
          </p:nvPr>
        </p:nvSpPr>
        <p:spPr>
          <a:ln/>
        </p:spPr>
        <p:txBody>
          <a:bodyPr/>
          <a:lstStyle>
            <a:lvl1pPr>
              <a:defRPr/>
            </a:lvl1pPr>
          </a:lstStyle>
          <a:p>
            <a:pPr>
              <a:defRPr/>
            </a:pPr>
            <a:fld id="{392A2C09-3E2A-4148-B9FA-D095EFA77960}" type="slidenum">
              <a:rPr lang="en-US" altLang="nl-NL"/>
              <a:pPr>
                <a:defRPr/>
              </a:pPr>
              <a:t>‹nr.›</a:t>
            </a:fld>
            <a:endParaRPr lang="en-US" altLang="nl-NL"/>
          </a:p>
        </p:txBody>
      </p:sp>
    </p:spTree>
    <p:extLst>
      <p:ext uri="{BB962C8B-B14F-4D97-AF65-F5344CB8AC3E}">
        <p14:creationId xmlns:p14="http://schemas.microsoft.com/office/powerpoint/2010/main" val="31742377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21"/>
          <p:cNvSpPr>
            <a:spLocks noGrp="1" noChangeArrowheads="1"/>
          </p:cNvSpPr>
          <p:nvPr>
            <p:ph type="sldNum" idx="10"/>
          </p:nvPr>
        </p:nvSpPr>
        <p:spPr>
          <a:ln/>
        </p:spPr>
        <p:txBody>
          <a:bodyPr/>
          <a:lstStyle>
            <a:lvl1pPr>
              <a:defRPr/>
            </a:lvl1pPr>
          </a:lstStyle>
          <a:p>
            <a:pPr>
              <a:defRPr/>
            </a:pPr>
            <a:fld id="{110883E2-7741-40FF-B90D-FC94026C92EE}" type="slidenum">
              <a:rPr lang="nl-NL" altLang="nl-NL"/>
              <a:pPr>
                <a:defRPr/>
              </a:pPr>
              <a:t>‹nr.›</a:t>
            </a:fld>
            <a:endParaRPr lang="nl-NL" altLang="nl-NL"/>
          </a:p>
        </p:txBody>
      </p:sp>
    </p:spTree>
    <p:extLst>
      <p:ext uri="{BB962C8B-B14F-4D97-AF65-F5344CB8AC3E}">
        <p14:creationId xmlns:p14="http://schemas.microsoft.com/office/powerpoint/2010/main" val="31278167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21"/>
          <p:cNvSpPr>
            <a:spLocks noGrp="1" noChangeArrowheads="1"/>
          </p:cNvSpPr>
          <p:nvPr>
            <p:ph type="sldNum" idx="10"/>
          </p:nvPr>
        </p:nvSpPr>
        <p:spPr>
          <a:ln/>
        </p:spPr>
        <p:txBody>
          <a:bodyPr/>
          <a:lstStyle>
            <a:lvl1pPr>
              <a:defRPr/>
            </a:lvl1pPr>
          </a:lstStyle>
          <a:p>
            <a:pPr>
              <a:defRPr/>
            </a:pPr>
            <a:fld id="{510992FD-4C74-406E-B297-9C5690BDACBE}" type="slidenum">
              <a:rPr lang="nl-NL" altLang="nl-NL"/>
              <a:pPr>
                <a:defRPr/>
              </a:pPr>
              <a:t>‹nr.›</a:t>
            </a:fld>
            <a:endParaRPr lang="nl-NL" altLang="nl-NL"/>
          </a:p>
        </p:txBody>
      </p:sp>
    </p:spTree>
    <p:extLst>
      <p:ext uri="{BB962C8B-B14F-4D97-AF65-F5344CB8AC3E}">
        <p14:creationId xmlns:p14="http://schemas.microsoft.com/office/powerpoint/2010/main" val="18683800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21"/>
          <p:cNvSpPr>
            <a:spLocks noGrp="1" noChangeArrowheads="1"/>
          </p:cNvSpPr>
          <p:nvPr>
            <p:ph type="sldNum" idx="10"/>
          </p:nvPr>
        </p:nvSpPr>
        <p:spPr>
          <a:ln/>
        </p:spPr>
        <p:txBody>
          <a:bodyPr/>
          <a:lstStyle>
            <a:lvl1pPr>
              <a:defRPr/>
            </a:lvl1pPr>
          </a:lstStyle>
          <a:p>
            <a:pPr>
              <a:defRPr/>
            </a:pPr>
            <a:fld id="{339FF888-5779-45E8-8C0B-44FDBEBF2077}" type="slidenum">
              <a:rPr lang="nl-NL" altLang="nl-NL"/>
              <a:pPr>
                <a:defRPr/>
              </a:pPr>
              <a:t>‹nr.›</a:t>
            </a:fld>
            <a:endParaRPr lang="nl-NL" altLang="nl-NL"/>
          </a:p>
        </p:txBody>
      </p:sp>
    </p:spTree>
    <p:extLst>
      <p:ext uri="{BB962C8B-B14F-4D97-AF65-F5344CB8AC3E}">
        <p14:creationId xmlns:p14="http://schemas.microsoft.com/office/powerpoint/2010/main" val="23264646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21"/>
          <p:cNvSpPr>
            <a:spLocks noGrp="1" noChangeArrowheads="1"/>
          </p:cNvSpPr>
          <p:nvPr>
            <p:ph type="sldNum" idx="10"/>
          </p:nvPr>
        </p:nvSpPr>
        <p:spPr>
          <a:ln/>
        </p:spPr>
        <p:txBody>
          <a:bodyPr/>
          <a:lstStyle>
            <a:lvl1pPr>
              <a:defRPr/>
            </a:lvl1pPr>
          </a:lstStyle>
          <a:p>
            <a:pPr>
              <a:defRPr/>
            </a:pPr>
            <a:fld id="{005C5A67-C28C-4ECE-8877-3B1BBBF47EBE}" type="slidenum">
              <a:rPr lang="nl-NL" altLang="nl-NL"/>
              <a:pPr>
                <a:defRPr/>
              </a:pPr>
              <a:t>‹nr.›</a:t>
            </a:fld>
            <a:endParaRPr lang="nl-NL" altLang="nl-NL"/>
          </a:p>
        </p:txBody>
      </p:sp>
    </p:spTree>
    <p:extLst>
      <p:ext uri="{BB962C8B-B14F-4D97-AF65-F5344CB8AC3E}">
        <p14:creationId xmlns:p14="http://schemas.microsoft.com/office/powerpoint/2010/main" val="30831464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21"/>
          <p:cNvSpPr>
            <a:spLocks noGrp="1" noChangeArrowheads="1"/>
          </p:cNvSpPr>
          <p:nvPr>
            <p:ph type="sldNum" idx="10"/>
          </p:nvPr>
        </p:nvSpPr>
        <p:spPr>
          <a:ln/>
        </p:spPr>
        <p:txBody>
          <a:bodyPr/>
          <a:lstStyle>
            <a:lvl1pPr>
              <a:defRPr/>
            </a:lvl1pPr>
          </a:lstStyle>
          <a:p>
            <a:pPr>
              <a:defRPr/>
            </a:pPr>
            <a:fld id="{D313DD66-6C9C-4E4E-BF7B-4536ECC5453C}" type="slidenum">
              <a:rPr lang="nl-NL" altLang="nl-NL"/>
              <a:pPr>
                <a:defRPr/>
              </a:pPr>
              <a:t>‹nr.›</a:t>
            </a:fld>
            <a:endParaRPr lang="nl-NL" altLang="nl-NL"/>
          </a:p>
        </p:txBody>
      </p:sp>
    </p:spTree>
    <p:extLst>
      <p:ext uri="{BB962C8B-B14F-4D97-AF65-F5344CB8AC3E}">
        <p14:creationId xmlns:p14="http://schemas.microsoft.com/office/powerpoint/2010/main" val="39924266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1"/>
          <p:cNvSpPr>
            <a:spLocks noGrp="1" noChangeArrowheads="1"/>
          </p:cNvSpPr>
          <p:nvPr>
            <p:ph type="sldNum" idx="10"/>
          </p:nvPr>
        </p:nvSpPr>
        <p:spPr>
          <a:ln/>
        </p:spPr>
        <p:txBody>
          <a:bodyPr/>
          <a:lstStyle>
            <a:lvl1pPr>
              <a:defRPr/>
            </a:lvl1pPr>
          </a:lstStyle>
          <a:p>
            <a:pPr>
              <a:defRPr/>
            </a:pPr>
            <a:fld id="{017942B9-9E45-4B87-A782-BFCB59254E0D}" type="slidenum">
              <a:rPr lang="nl-NL" altLang="nl-NL"/>
              <a:pPr>
                <a:defRPr/>
              </a:pPr>
              <a:t>‹nr.›</a:t>
            </a:fld>
            <a:endParaRPr lang="nl-NL" altLang="nl-NL"/>
          </a:p>
        </p:txBody>
      </p:sp>
    </p:spTree>
    <p:extLst>
      <p:ext uri="{BB962C8B-B14F-4D97-AF65-F5344CB8AC3E}">
        <p14:creationId xmlns:p14="http://schemas.microsoft.com/office/powerpoint/2010/main" val="16410915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99263" y="449263"/>
            <a:ext cx="2073275" cy="557847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576263" y="449263"/>
            <a:ext cx="6070600" cy="557847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1"/>
          <p:cNvSpPr>
            <a:spLocks noGrp="1" noChangeArrowheads="1"/>
          </p:cNvSpPr>
          <p:nvPr>
            <p:ph type="sldNum" idx="10"/>
          </p:nvPr>
        </p:nvSpPr>
        <p:spPr>
          <a:ln/>
        </p:spPr>
        <p:txBody>
          <a:bodyPr/>
          <a:lstStyle>
            <a:lvl1pPr>
              <a:defRPr/>
            </a:lvl1pPr>
          </a:lstStyle>
          <a:p>
            <a:pPr>
              <a:defRPr/>
            </a:pPr>
            <a:fld id="{8525C1B4-BBF2-483D-853B-64370CAA6C4B}" type="slidenum">
              <a:rPr lang="nl-NL" altLang="nl-NL"/>
              <a:pPr>
                <a:defRPr/>
              </a:pPr>
              <a:t>‹nr.›</a:t>
            </a:fld>
            <a:endParaRPr lang="nl-NL" altLang="nl-NL"/>
          </a:p>
        </p:txBody>
      </p:sp>
    </p:spTree>
    <p:extLst>
      <p:ext uri="{BB962C8B-B14F-4D97-AF65-F5344CB8AC3E}">
        <p14:creationId xmlns:p14="http://schemas.microsoft.com/office/powerpoint/2010/main" val="22045007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23"/>
          <p:cNvSpPr>
            <a:spLocks noGrp="1" noChangeArrowheads="1"/>
          </p:cNvSpPr>
          <p:nvPr>
            <p:ph type="sldNum" idx="10"/>
          </p:nvPr>
        </p:nvSpPr>
        <p:spPr>
          <a:ln/>
        </p:spPr>
        <p:txBody>
          <a:bodyPr/>
          <a:lstStyle>
            <a:lvl1pPr>
              <a:defRPr/>
            </a:lvl1pPr>
          </a:lstStyle>
          <a:p>
            <a:pPr>
              <a:defRPr/>
            </a:pPr>
            <a:fld id="{0257CDE6-19B5-4FB5-AB57-12EF23325791}" type="slidenum">
              <a:rPr lang="nl-NL" altLang="nl-NL"/>
              <a:pPr>
                <a:defRPr/>
              </a:pPr>
              <a:t>‹nr.›</a:t>
            </a:fld>
            <a:endParaRPr lang="nl-NL" altLang="nl-NL"/>
          </a:p>
        </p:txBody>
      </p:sp>
    </p:spTree>
    <p:extLst>
      <p:ext uri="{BB962C8B-B14F-4D97-AF65-F5344CB8AC3E}">
        <p14:creationId xmlns:p14="http://schemas.microsoft.com/office/powerpoint/2010/main" val="17534793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3"/>
          <p:cNvSpPr>
            <a:spLocks noGrp="1" noChangeArrowheads="1"/>
          </p:cNvSpPr>
          <p:nvPr>
            <p:ph type="sldNum" idx="10"/>
          </p:nvPr>
        </p:nvSpPr>
        <p:spPr>
          <a:ln/>
        </p:spPr>
        <p:txBody>
          <a:bodyPr/>
          <a:lstStyle>
            <a:lvl1pPr>
              <a:defRPr/>
            </a:lvl1pPr>
          </a:lstStyle>
          <a:p>
            <a:pPr>
              <a:defRPr/>
            </a:pPr>
            <a:fld id="{A73EFB9D-FBD8-415B-A8F9-230295B4A5C6}" type="slidenum">
              <a:rPr lang="nl-NL" altLang="nl-NL"/>
              <a:pPr>
                <a:defRPr/>
              </a:pPr>
              <a:t>‹nr.›</a:t>
            </a:fld>
            <a:endParaRPr lang="nl-NL" altLang="nl-NL"/>
          </a:p>
        </p:txBody>
      </p:sp>
    </p:spTree>
    <p:extLst>
      <p:ext uri="{BB962C8B-B14F-4D97-AF65-F5344CB8AC3E}">
        <p14:creationId xmlns:p14="http://schemas.microsoft.com/office/powerpoint/2010/main" val="41296337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23"/>
          <p:cNvSpPr>
            <a:spLocks noGrp="1" noChangeArrowheads="1"/>
          </p:cNvSpPr>
          <p:nvPr>
            <p:ph type="sldNum" idx="10"/>
          </p:nvPr>
        </p:nvSpPr>
        <p:spPr>
          <a:ln/>
        </p:spPr>
        <p:txBody>
          <a:bodyPr/>
          <a:lstStyle>
            <a:lvl1pPr>
              <a:defRPr/>
            </a:lvl1pPr>
          </a:lstStyle>
          <a:p>
            <a:pPr>
              <a:defRPr/>
            </a:pPr>
            <a:fld id="{4DE23655-45C5-4DC9-94B9-07F1BB0CB417}" type="slidenum">
              <a:rPr lang="nl-NL" altLang="nl-NL"/>
              <a:pPr>
                <a:defRPr/>
              </a:pPr>
              <a:t>‹nr.›</a:t>
            </a:fld>
            <a:endParaRPr lang="nl-NL" altLang="nl-NL"/>
          </a:p>
        </p:txBody>
      </p:sp>
    </p:spTree>
    <p:extLst>
      <p:ext uri="{BB962C8B-B14F-4D97-AF65-F5344CB8AC3E}">
        <p14:creationId xmlns:p14="http://schemas.microsoft.com/office/powerpoint/2010/main" val="78058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pPr>
              <a:defRPr/>
            </a:pPr>
            <a:fld id="{B5BA32DF-C73E-48A5-B90E-E4BFAFBD0059}" type="slidenum">
              <a:rPr lang="en-US" altLang="nl-NL"/>
              <a:pPr>
                <a:defRPr/>
              </a:pPr>
              <a:t>‹nr.›</a:t>
            </a:fld>
            <a:endParaRPr lang="en-US" altLang="nl-NL"/>
          </a:p>
        </p:txBody>
      </p:sp>
    </p:spTree>
    <p:extLst>
      <p:ext uri="{BB962C8B-B14F-4D97-AF65-F5344CB8AC3E}">
        <p14:creationId xmlns:p14="http://schemas.microsoft.com/office/powerpoint/2010/main" val="39510629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917575" y="1565275"/>
            <a:ext cx="3694113"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764088" y="1565275"/>
            <a:ext cx="3695700"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23"/>
          <p:cNvSpPr>
            <a:spLocks noGrp="1" noChangeArrowheads="1"/>
          </p:cNvSpPr>
          <p:nvPr>
            <p:ph type="sldNum" idx="10"/>
          </p:nvPr>
        </p:nvSpPr>
        <p:spPr>
          <a:ln/>
        </p:spPr>
        <p:txBody>
          <a:bodyPr/>
          <a:lstStyle>
            <a:lvl1pPr>
              <a:defRPr/>
            </a:lvl1pPr>
          </a:lstStyle>
          <a:p>
            <a:pPr>
              <a:defRPr/>
            </a:pPr>
            <a:fld id="{C6686CA2-C08B-4268-B4EB-09CB46879A19}" type="slidenum">
              <a:rPr lang="nl-NL" altLang="nl-NL"/>
              <a:pPr>
                <a:defRPr/>
              </a:pPr>
              <a:t>‹nr.›</a:t>
            </a:fld>
            <a:endParaRPr lang="nl-NL" altLang="nl-NL"/>
          </a:p>
        </p:txBody>
      </p:sp>
    </p:spTree>
    <p:extLst>
      <p:ext uri="{BB962C8B-B14F-4D97-AF65-F5344CB8AC3E}">
        <p14:creationId xmlns:p14="http://schemas.microsoft.com/office/powerpoint/2010/main" val="38650380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23"/>
          <p:cNvSpPr>
            <a:spLocks noGrp="1" noChangeArrowheads="1"/>
          </p:cNvSpPr>
          <p:nvPr>
            <p:ph type="sldNum" idx="10"/>
          </p:nvPr>
        </p:nvSpPr>
        <p:spPr>
          <a:ln/>
        </p:spPr>
        <p:txBody>
          <a:bodyPr/>
          <a:lstStyle>
            <a:lvl1pPr>
              <a:defRPr/>
            </a:lvl1pPr>
          </a:lstStyle>
          <a:p>
            <a:pPr>
              <a:defRPr/>
            </a:pPr>
            <a:fld id="{7F39667B-B478-4873-85B5-0B53034959E8}" type="slidenum">
              <a:rPr lang="nl-NL" altLang="nl-NL"/>
              <a:pPr>
                <a:defRPr/>
              </a:pPr>
              <a:t>‹nr.›</a:t>
            </a:fld>
            <a:endParaRPr lang="nl-NL" altLang="nl-NL"/>
          </a:p>
        </p:txBody>
      </p:sp>
    </p:spTree>
    <p:extLst>
      <p:ext uri="{BB962C8B-B14F-4D97-AF65-F5344CB8AC3E}">
        <p14:creationId xmlns:p14="http://schemas.microsoft.com/office/powerpoint/2010/main" val="27221885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23"/>
          <p:cNvSpPr>
            <a:spLocks noGrp="1" noChangeArrowheads="1"/>
          </p:cNvSpPr>
          <p:nvPr>
            <p:ph type="sldNum" idx="10"/>
          </p:nvPr>
        </p:nvSpPr>
        <p:spPr>
          <a:ln/>
        </p:spPr>
        <p:txBody>
          <a:bodyPr/>
          <a:lstStyle>
            <a:lvl1pPr>
              <a:defRPr/>
            </a:lvl1pPr>
          </a:lstStyle>
          <a:p>
            <a:pPr>
              <a:defRPr/>
            </a:pPr>
            <a:fld id="{E51B728F-0B65-49FB-8AE3-678F9881F3DE}" type="slidenum">
              <a:rPr lang="nl-NL" altLang="nl-NL"/>
              <a:pPr>
                <a:defRPr/>
              </a:pPr>
              <a:t>‹nr.›</a:t>
            </a:fld>
            <a:endParaRPr lang="nl-NL" altLang="nl-NL"/>
          </a:p>
        </p:txBody>
      </p:sp>
    </p:spTree>
    <p:extLst>
      <p:ext uri="{BB962C8B-B14F-4D97-AF65-F5344CB8AC3E}">
        <p14:creationId xmlns:p14="http://schemas.microsoft.com/office/powerpoint/2010/main" val="20488433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23"/>
          <p:cNvSpPr>
            <a:spLocks noGrp="1" noChangeArrowheads="1"/>
          </p:cNvSpPr>
          <p:nvPr>
            <p:ph type="sldNum" idx="10"/>
          </p:nvPr>
        </p:nvSpPr>
        <p:spPr>
          <a:ln/>
        </p:spPr>
        <p:txBody>
          <a:bodyPr/>
          <a:lstStyle>
            <a:lvl1pPr>
              <a:defRPr/>
            </a:lvl1pPr>
          </a:lstStyle>
          <a:p>
            <a:pPr>
              <a:defRPr/>
            </a:pPr>
            <a:fld id="{02762821-A1FD-45DC-A13F-2124B15C0F26}" type="slidenum">
              <a:rPr lang="nl-NL" altLang="nl-NL"/>
              <a:pPr>
                <a:defRPr/>
              </a:pPr>
              <a:t>‹nr.›</a:t>
            </a:fld>
            <a:endParaRPr lang="nl-NL" altLang="nl-NL"/>
          </a:p>
        </p:txBody>
      </p:sp>
    </p:spTree>
    <p:extLst>
      <p:ext uri="{BB962C8B-B14F-4D97-AF65-F5344CB8AC3E}">
        <p14:creationId xmlns:p14="http://schemas.microsoft.com/office/powerpoint/2010/main" val="24024234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23"/>
          <p:cNvSpPr>
            <a:spLocks noGrp="1" noChangeArrowheads="1"/>
          </p:cNvSpPr>
          <p:nvPr>
            <p:ph type="sldNum" idx="10"/>
          </p:nvPr>
        </p:nvSpPr>
        <p:spPr>
          <a:ln/>
        </p:spPr>
        <p:txBody>
          <a:bodyPr/>
          <a:lstStyle>
            <a:lvl1pPr>
              <a:defRPr/>
            </a:lvl1pPr>
          </a:lstStyle>
          <a:p>
            <a:pPr>
              <a:defRPr/>
            </a:pPr>
            <a:fld id="{FEA0DADC-6820-4E97-A1C6-54634A775D45}" type="slidenum">
              <a:rPr lang="nl-NL" altLang="nl-NL"/>
              <a:pPr>
                <a:defRPr/>
              </a:pPr>
              <a:t>‹nr.›</a:t>
            </a:fld>
            <a:endParaRPr lang="nl-NL" altLang="nl-NL"/>
          </a:p>
        </p:txBody>
      </p:sp>
    </p:spTree>
    <p:extLst>
      <p:ext uri="{BB962C8B-B14F-4D97-AF65-F5344CB8AC3E}">
        <p14:creationId xmlns:p14="http://schemas.microsoft.com/office/powerpoint/2010/main" val="4191229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23"/>
          <p:cNvSpPr>
            <a:spLocks noGrp="1" noChangeArrowheads="1"/>
          </p:cNvSpPr>
          <p:nvPr>
            <p:ph type="sldNum" idx="10"/>
          </p:nvPr>
        </p:nvSpPr>
        <p:spPr>
          <a:ln/>
        </p:spPr>
        <p:txBody>
          <a:bodyPr/>
          <a:lstStyle>
            <a:lvl1pPr>
              <a:defRPr/>
            </a:lvl1pPr>
          </a:lstStyle>
          <a:p>
            <a:pPr>
              <a:defRPr/>
            </a:pPr>
            <a:fld id="{6C176565-8987-4FA2-B8C9-8B394E23122E}" type="slidenum">
              <a:rPr lang="nl-NL" altLang="nl-NL"/>
              <a:pPr>
                <a:defRPr/>
              </a:pPr>
              <a:t>‹nr.›</a:t>
            </a:fld>
            <a:endParaRPr lang="nl-NL" altLang="nl-NL"/>
          </a:p>
        </p:txBody>
      </p:sp>
    </p:spTree>
    <p:extLst>
      <p:ext uri="{BB962C8B-B14F-4D97-AF65-F5344CB8AC3E}">
        <p14:creationId xmlns:p14="http://schemas.microsoft.com/office/powerpoint/2010/main" val="27059634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3"/>
          <p:cNvSpPr>
            <a:spLocks noGrp="1" noChangeArrowheads="1"/>
          </p:cNvSpPr>
          <p:nvPr>
            <p:ph type="sldNum" idx="10"/>
          </p:nvPr>
        </p:nvSpPr>
        <p:spPr>
          <a:ln/>
        </p:spPr>
        <p:txBody>
          <a:bodyPr/>
          <a:lstStyle>
            <a:lvl1pPr>
              <a:defRPr/>
            </a:lvl1pPr>
          </a:lstStyle>
          <a:p>
            <a:pPr>
              <a:defRPr/>
            </a:pPr>
            <a:fld id="{85F8F9E7-220F-429A-A1D0-4FE93549C860}" type="slidenum">
              <a:rPr lang="nl-NL" altLang="nl-NL"/>
              <a:pPr>
                <a:defRPr/>
              </a:pPr>
              <a:t>‹nr.›</a:t>
            </a:fld>
            <a:endParaRPr lang="nl-NL" altLang="nl-NL"/>
          </a:p>
        </p:txBody>
      </p:sp>
    </p:spTree>
    <p:extLst>
      <p:ext uri="{BB962C8B-B14F-4D97-AF65-F5344CB8AC3E}">
        <p14:creationId xmlns:p14="http://schemas.microsoft.com/office/powerpoint/2010/main" val="38177034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99263" y="449263"/>
            <a:ext cx="2073275" cy="557847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576263" y="449263"/>
            <a:ext cx="6070600" cy="557847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3"/>
          <p:cNvSpPr>
            <a:spLocks noGrp="1" noChangeArrowheads="1"/>
          </p:cNvSpPr>
          <p:nvPr>
            <p:ph type="sldNum" idx="10"/>
          </p:nvPr>
        </p:nvSpPr>
        <p:spPr>
          <a:ln/>
        </p:spPr>
        <p:txBody>
          <a:bodyPr/>
          <a:lstStyle>
            <a:lvl1pPr>
              <a:defRPr/>
            </a:lvl1pPr>
          </a:lstStyle>
          <a:p>
            <a:pPr>
              <a:defRPr/>
            </a:pPr>
            <a:fld id="{43DE7734-A1EB-4D77-9980-09176154BB89}" type="slidenum">
              <a:rPr lang="nl-NL" altLang="nl-NL"/>
              <a:pPr>
                <a:defRPr/>
              </a:pPr>
              <a:t>‹nr.›</a:t>
            </a:fld>
            <a:endParaRPr lang="nl-NL" altLang="nl-NL"/>
          </a:p>
        </p:txBody>
      </p:sp>
    </p:spTree>
    <p:extLst>
      <p:ext uri="{BB962C8B-B14F-4D97-AF65-F5344CB8AC3E}">
        <p14:creationId xmlns:p14="http://schemas.microsoft.com/office/powerpoint/2010/main" val="41964039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21"/>
          <p:cNvSpPr>
            <a:spLocks noGrp="1" noChangeArrowheads="1"/>
          </p:cNvSpPr>
          <p:nvPr>
            <p:ph type="sldNum" idx="10"/>
          </p:nvPr>
        </p:nvSpPr>
        <p:spPr>
          <a:ln/>
        </p:spPr>
        <p:txBody>
          <a:bodyPr/>
          <a:lstStyle>
            <a:lvl1pPr>
              <a:defRPr/>
            </a:lvl1pPr>
          </a:lstStyle>
          <a:p>
            <a:pPr>
              <a:defRPr/>
            </a:pPr>
            <a:fld id="{41E2090D-5565-4683-A952-D2A919C60988}" type="slidenum">
              <a:rPr lang="nl-NL" altLang="nl-NL"/>
              <a:pPr>
                <a:defRPr/>
              </a:pPr>
              <a:t>‹nr.›</a:t>
            </a:fld>
            <a:endParaRPr lang="nl-NL" altLang="nl-NL"/>
          </a:p>
        </p:txBody>
      </p:sp>
    </p:spTree>
    <p:extLst>
      <p:ext uri="{BB962C8B-B14F-4D97-AF65-F5344CB8AC3E}">
        <p14:creationId xmlns:p14="http://schemas.microsoft.com/office/powerpoint/2010/main" val="27702988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1"/>
          <p:cNvSpPr>
            <a:spLocks noGrp="1" noChangeArrowheads="1"/>
          </p:cNvSpPr>
          <p:nvPr>
            <p:ph type="sldNum" idx="10"/>
          </p:nvPr>
        </p:nvSpPr>
        <p:spPr>
          <a:ln/>
        </p:spPr>
        <p:txBody>
          <a:bodyPr/>
          <a:lstStyle>
            <a:lvl1pPr>
              <a:defRPr/>
            </a:lvl1pPr>
          </a:lstStyle>
          <a:p>
            <a:pPr>
              <a:defRPr/>
            </a:pPr>
            <a:fld id="{EEF7DEA1-ED00-4E19-93CF-1C95182A08E7}" type="slidenum">
              <a:rPr lang="nl-NL" altLang="nl-NL"/>
              <a:pPr>
                <a:defRPr/>
              </a:pPr>
              <a:t>‹nr.›</a:t>
            </a:fld>
            <a:endParaRPr lang="nl-NL" altLang="nl-NL"/>
          </a:p>
        </p:txBody>
      </p:sp>
    </p:spTree>
    <p:extLst>
      <p:ext uri="{BB962C8B-B14F-4D97-AF65-F5344CB8AC3E}">
        <p14:creationId xmlns:p14="http://schemas.microsoft.com/office/powerpoint/2010/main" val="4003419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sldNum" idx="10"/>
          </p:nvPr>
        </p:nvSpPr>
        <p:spPr>
          <a:ln/>
        </p:spPr>
        <p:txBody>
          <a:bodyPr/>
          <a:lstStyle>
            <a:lvl1pPr>
              <a:defRPr/>
            </a:lvl1pPr>
          </a:lstStyle>
          <a:p>
            <a:pPr>
              <a:defRPr/>
            </a:pPr>
            <a:fld id="{0B6C264B-488D-421F-8162-63F3B01A62CD}" type="slidenum">
              <a:rPr lang="en-US" altLang="nl-NL"/>
              <a:pPr>
                <a:defRPr/>
              </a:pPr>
              <a:t>‹nr.›</a:t>
            </a:fld>
            <a:endParaRPr lang="en-US" altLang="nl-NL"/>
          </a:p>
        </p:txBody>
      </p:sp>
    </p:spTree>
    <p:extLst>
      <p:ext uri="{BB962C8B-B14F-4D97-AF65-F5344CB8AC3E}">
        <p14:creationId xmlns:p14="http://schemas.microsoft.com/office/powerpoint/2010/main" val="2818834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21"/>
          <p:cNvSpPr>
            <a:spLocks noGrp="1" noChangeArrowheads="1"/>
          </p:cNvSpPr>
          <p:nvPr>
            <p:ph type="sldNum" idx="10"/>
          </p:nvPr>
        </p:nvSpPr>
        <p:spPr>
          <a:ln/>
        </p:spPr>
        <p:txBody>
          <a:bodyPr/>
          <a:lstStyle>
            <a:lvl1pPr>
              <a:defRPr/>
            </a:lvl1pPr>
          </a:lstStyle>
          <a:p>
            <a:pPr>
              <a:defRPr/>
            </a:pPr>
            <a:fld id="{0FA0BD15-C440-486C-96BE-88119B073F40}" type="slidenum">
              <a:rPr lang="nl-NL" altLang="nl-NL"/>
              <a:pPr>
                <a:defRPr/>
              </a:pPr>
              <a:t>‹nr.›</a:t>
            </a:fld>
            <a:endParaRPr lang="nl-NL" altLang="nl-NL"/>
          </a:p>
        </p:txBody>
      </p:sp>
    </p:spTree>
    <p:extLst>
      <p:ext uri="{BB962C8B-B14F-4D97-AF65-F5344CB8AC3E}">
        <p14:creationId xmlns:p14="http://schemas.microsoft.com/office/powerpoint/2010/main" val="9361519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917575" y="1565275"/>
            <a:ext cx="3694113"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764088" y="1565275"/>
            <a:ext cx="3695700"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21"/>
          <p:cNvSpPr>
            <a:spLocks noGrp="1" noChangeArrowheads="1"/>
          </p:cNvSpPr>
          <p:nvPr>
            <p:ph type="sldNum" idx="10"/>
          </p:nvPr>
        </p:nvSpPr>
        <p:spPr>
          <a:ln/>
        </p:spPr>
        <p:txBody>
          <a:bodyPr/>
          <a:lstStyle>
            <a:lvl1pPr>
              <a:defRPr/>
            </a:lvl1pPr>
          </a:lstStyle>
          <a:p>
            <a:pPr>
              <a:defRPr/>
            </a:pPr>
            <a:fld id="{2722B19F-8B8C-4E8B-A464-43C781CFA335}" type="slidenum">
              <a:rPr lang="nl-NL" altLang="nl-NL"/>
              <a:pPr>
                <a:defRPr/>
              </a:pPr>
              <a:t>‹nr.›</a:t>
            </a:fld>
            <a:endParaRPr lang="nl-NL" altLang="nl-NL"/>
          </a:p>
        </p:txBody>
      </p:sp>
    </p:spTree>
    <p:extLst>
      <p:ext uri="{BB962C8B-B14F-4D97-AF65-F5344CB8AC3E}">
        <p14:creationId xmlns:p14="http://schemas.microsoft.com/office/powerpoint/2010/main" val="1726074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21"/>
          <p:cNvSpPr>
            <a:spLocks noGrp="1" noChangeArrowheads="1"/>
          </p:cNvSpPr>
          <p:nvPr>
            <p:ph type="sldNum" idx="10"/>
          </p:nvPr>
        </p:nvSpPr>
        <p:spPr>
          <a:ln/>
        </p:spPr>
        <p:txBody>
          <a:bodyPr/>
          <a:lstStyle>
            <a:lvl1pPr>
              <a:defRPr/>
            </a:lvl1pPr>
          </a:lstStyle>
          <a:p>
            <a:pPr>
              <a:defRPr/>
            </a:pPr>
            <a:fld id="{94375854-44A2-4E30-87CB-241B0D73AEC1}" type="slidenum">
              <a:rPr lang="nl-NL" altLang="nl-NL"/>
              <a:pPr>
                <a:defRPr/>
              </a:pPr>
              <a:t>‹nr.›</a:t>
            </a:fld>
            <a:endParaRPr lang="nl-NL" altLang="nl-NL"/>
          </a:p>
        </p:txBody>
      </p:sp>
    </p:spTree>
    <p:extLst>
      <p:ext uri="{BB962C8B-B14F-4D97-AF65-F5344CB8AC3E}">
        <p14:creationId xmlns:p14="http://schemas.microsoft.com/office/powerpoint/2010/main" val="705470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21"/>
          <p:cNvSpPr>
            <a:spLocks noGrp="1" noChangeArrowheads="1"/>
          </p:cNvSpPr>
          <p:nvPr>
            <p:ph type="sldNum" idx="10"/>
          </p:nvPr>
        </p:nvSpPr>
        <p:spPr>
          <a:ln/>
        </p:spPr>
        <p:txBody>
          <a:bodyPr/>
          <a:lstStyle>
            <a:lvl1pPr>
              <a:defRPr/>
            </a:lvl1pPr>
          </a:lstStyle>
          <a:p>
            <a:pPr>
              <a:defRPr/>
            </a:pPr>
            <a:fld id="{A174C59C-79DE-4FB1-BFAF-E98B59219746}" type="slidenum">
              <a:rPr lang="nl-NL" altLang="nl-NL"/>
              <a:pPr>
                <a:defRPr/>
              </a:pPr>
              <a:t>‹nr.›</a:t>
            </a:fld>
            <a:endParaRPr lang="nl-NL" altLang="nl-NL"/>
          </a:p>
        </p:txBody>
      </p:sp>
    </p:spTree>
    <p:extLst>
      <p:ext uri="{BB962C8B-B14F-4D97-AF65-F5344CB8AC3E}">
        <p14:creationId xmlns:p14="http://schemas.microsoft.com/office/powerpoint/2010/main" val="12954717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21"/>
          <p:cNvSpPr>
            <a:spLocks noGrp="1" noChangeArrowheads="1"/>
          </p:cNvSpPr>
          <p:nvPr>
            <p:ph type="sldNum" idx="10"/>
          </p:nvPr>
        </p:nvSpPr>
        <p:spPr>
          <a:ln/>
        </p:spPr>
        <p:txBody>
          <a:bodyPr/>
          <a:lstStyle>
            <a:lvl1pPr>
              <a:defRPr/>
            </a:lvl1pPr>
          </a:lstStyle>
          <a:p>
            <a:pPr>
              <a:defRPr/>
            </a:pPr>
            <a:fld id="{829EE0CC-73B0-4478-9490-F2067DA75DA6}" type="slidenum">
              <a:rPr lang="nl-NL" altLang="nl-NL"/>
              <a:pPr>
                <a:defRPr/>
              </a:pPr>
              <a:t>‹nr.›</a:t>
            </a:fld>
            <a:endParaRPr lang="nl-NL" altLang="nl-NL"/>
          </a:p>
        </p:txBody>
      </p:sp>
    </p:spTree>
    <p:extLst>
      <p:ext uri="{BB962C8B-B14F-4D97-AF65-F5344CB8AC3E}">
        <p14:creationId xmlns:p14="http://schemas.microsoft.com/office/powerpoint/2010/main" val="7056824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21"/>
          <p:cNvSpPr>
            <a:spLocks noGrp="1" noChangeArrowheads="1"/>
          </p:cNvSpPr>
          <p:nvPr>
            <p:ph type="sldNum" idx="10"/>
          </p:nvPr>
        </p:nvSpPr>
        <p:spPr>
          <a:ln/>
        </p:spPr>
        <p:txBody>
          <a:bodyPr/>
          <a:lstStyle>
            <a:lvl1pPr>
              <a:defRPr/>
            </a:lvl1pPr>
          </a:lstStyle>
          <a:p>
            <a:pPr>
              <a:defRPr/>
            </a:pPr>
            <a:fld id="{2C711E33-153E-47D1-837C-45CBA83C2BEC}" type="slidenum">
              <a:rPr lang="nl-NL" altLang="nl-NL"/>
              <a:pPr>
                <a:defRPr/>
              </a:pPr>
              <a:t>‹nr.›</a:t>
            </a:fld>
            <a:endParaRPr lang="nl-NL" altLang="nl-NL"/>
          </a:p>
        </p:txBody>
      </p:sp>
    </p:spTree>
    <p:extLst>
      <p:ext uri="{BB962C8B-B14F-4D97-AF65-F5344CB8AC3E}">
        <p14:creationId xmlns:p14="http://schemas.microsoft.com/office/powerpoint/2010/main" val="32152405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21"/>
          <p:cNvSpPr>
            <a:spLocks noGrp="1" noChangeArrowheads="1"/>
          </p:cNvSpPr>
          <p:nvPr>
            <p:ph type="sldNum" idx="10"/>
          </p:nvPr>
        </p:nvSpPr>
        <p:spPr>
          <a:ln/>
        </p:spPr>
        <p:txBody>
          <a:bodyPr/>
          <a:lstStyle>
            <a:lvl1pPr>
              <a:defRPr/>
            </a:lvl1pPr>
          </a:lstStyle>
          <a:p>
            <a:pPr>
              <a:defRPr/>
            </a:pPr>
            <a:fld id="{B3680905-1595-4F41-BA3F-481DF9D75BED}" type="slidenum">
              <a:rPr lang="nl-NL" altLang="nl-NL"/>
              <a:pPr>
                <a:defRPr/>
              </a:pPr>
              <a:t>‹nr.›</a:t>
            </a:fld>
            <a:endParaRPr lang="nl-NL" altLang="nl-NL"/>
          </a:p>
        </p:txBody>
      </p:sp>
    </p:spTree>
    <p:extLst>
      <p:ext uri="{BB962C8B-B14F-4D97-AF65-F5344CB8AC3E}">
        <p14:creationId xmlns:p14="http://schemas.microsoft.com/office/powerpoint/2010/main" val="14230474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1"/>
          <p:cNvSpPr>
            <a:spLocks noGrp="1" noChangeArrowheads="1"/>
          </p:cNvSpPr>
          <p:nvPr>
            <p:ph type="sldNum" idx="10"/>
          </p:nvPr>
        </p:nvSpPr>
        <p:spPr>
          <a:ln/>
        </p:spPr>
        <p:txBody>
          <a:bodyPr/>
          <a:lstStyle>
            <a:lvl1pPr>
              <a:defRPr/>
            </a:lvl1pPr>
          </a:lstStyle>
          <a:p>
            <a:pPr>
              <a:defRPr/>
            </a:pPr>
            <a:fld id="{E057E88A-F06D-4CAA-8EA3-723780CEC594}" type="slidenum">
              <a:rPr lang="nl-NL" altLang="nl-NL"/>
              <a:pPr>
                <a:defRPr/>
              </a:pPr>
              <a:t>‹nr.›</a:t>
            </a:fld>
            <a:endParaRPr lang="nl-NL" altLang="nl-NL"/>
          </a:p>
        </p:txBody>
      </p:sp>
    </p:spTree>
    <p:extLst>
      <p:ext uri="{BB962C8B-B14F-4D97-AF65-F5344CB8AC3E}">
        <p14:creationId xmlns:p14="http://schemas.microsoft.com/office/powerpoint/2010/main" val="36300162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99263" y="449263"/>
            <a:ext cx="2073275" cy="557847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576263" y="449263"/>
            <a:ext cx="6070600" cy="557847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1"/>
          <p:cNvSpPr>
            <a:spLocks noGrp="1" noChangeArrowheads="1"/>
          </p:cNvSpPr>
          <p:nvPr>
            <p:ph type="sldNum" idx="10"/>
          </p:nvPr>
        </p:nvSpPr>
        <p:spPr>
          <a:ln/>
        </p:spPr>
        <p:txBody>
          <a:bodyPr/>
          <a:lstStyle>
            <a:lvl1pPr>
              <a:defRPr/>
            </a:lvl1pPr>
          </a:lstStyle>
          <a:p>
            <a:pPr>
              <a:defRPr/>
            </a:pPr>
            <a:fld id="{E7A84AA0-B444-43ED-AA1E-922430054B01}" type="slidenum">
              <a:rPr lang="nl-NL" altLang="nl-NL"/>
              <a:pPr>
                <a:defRPr/>
              </a:pPr>
              <a:t>‹nr.›</a:t>
            </a:fld>
            <a:endParaRPr lang="nl-NL" altLang="nl-NL"/>
          </a:p>
        </p:txBody>
      </p:sp>
    </p:spTree>
    <p:extLst>
      <p:ext uri="{BB962C8B-B14F-4D97-AF65-F5344CB8AC3E}">
        <p14:creationId xmlns:p14="http://schemas.microsoft.com/office/powerpoint/2010/main" val="17442638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14"/>
          <p:cNvSpPr>
            <a:spLocks noGrp="1" noChangeArrowheads="1"/>
          </p:cNvSpPr>
          <p:nvPr>
            <p:ph type="sldNum" idx="10"/>
          </p:nvPr>
        </p:nvSpPr>
        <p:spPr>
          <a:ln/>
        </p:spPr>
        <p:txBody>
          <a:bodyPr/>
          <a:lstStyle>
            <a:lvl1pPr>
              <a:defRPr/>
            </a:lvl1pPr>
          </a:lstStyle>
          <a:p>
            <a:pPr>
              <a:defRPr/>
            </a:pPr>
            <a:fld id="{2946F63D-90DD-4D96-883D-AB5C29CE702E}" type="slidenum">
              <a:rPr lang="nl-NL" altLang="nl-NL"/>
              <a:pPr>
                <a:defRPr/>
              </a:pPr>
              <a:t>‹nr.›</a:t>
            </a:fld>
            <a:endParaRPr lang="nl-NL" altLang="nl-NL"/>
          </a:p>
        </p:txBody>
      </p:sp>
    </p:spTree>
    <p:extLst>
      <p:ext uri="{BB962C8B-B14F-4D97-AF65-F5344CB8AC3E}">
        <p14:creationId xmlns:p14="http://schemas.microsoft.com/office/powerpoint/2010/main" val="3209434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sldNum" idx="10"/>
          </p:nvPr>
        </p:nvSpPr>
        <p:spPr>
          <a:ln/>
        </p:spPr>
        <p:txBody>
          <a:bodyPr/>
          <a:lstStyle>
            <a:lvl1pPr>
              <a:defRPr/>
            </a:lvl1pPr>
          </a:lstStyle>
          <a:p>
            <a:pPr>
              <a:defRPr/>
            </a:pPr>
            <a:fld id="{5575C56F-FBEE-40C8-811D-23FFE8641A82}" type="slidenum">
              <a:rPr lang="en-US" altLang="nl-NL"/>
              <a:pPr>
                <a:defRPr/>
              </a:pPr>
              <a:t>‹nr.›</a:t>
            </a:fld>
            <a:endParaRPr lang="en-US" altLang="nl-NL"/>
          </a:p>
        </p:txBody>
      </p:sp>
    </p:spTree>
    <p:extLst>
      <p:ext uri="{BB962C8B-B14F-4D97-AF65-F5344CB8AC3E}">
        <p14:creationId xmlns:p14="http://schemas.microsoft.com/office/powerpoint/2010/main" val="127083339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14"/>
          <p:cNvSpPr>
            <a:spLocks noGrp="1" noChangeArrowheads="1"/>
          </p:cNvSpPr>
          <p:nvPr>
            <p:ph type="sldNum" idx="10"/>
          </p:nvPr>
        </p:nvSpPr>
        <p:spPr>
          <a:ln/>
        </p:spPr>
        <p:txBody>
          <a:bodyPr/>
          <a:lstStyle>
            <a:lvl1pPr>
              <a:defRPr/>
            </a:lvl1pPr>
          </a:lstStyle>
          <a:p>
            <a:pPr>
              <a:defRPr/>
            </a:pPr>
            <a:fld id="{2B066807-D963-4094-A73C-8B4D342A92BB}" type="slidenum">
              <a:rPr lang="nl-NL" altLang="nl-NL"/>
              <a:pPr>
                <a:defRPr/>
              </a:pPr>
              <a:t>‹nr.›</a:t>
            </a:fld>
            <a:endParaRPr lang="nl-NL" altLang="nl-NL"/>
          </a:p>
        </p:txBody>
      </p:sp>
    </p:spTree>
    <p:extLst>
      <p:ext uri="{BB962C8B-B14F-4D97-AF65-F5344CB8AC3E}">
        <p14:creationId xmlns:p14="http://schemas.microsoft.com/office/powerpoint/2010/main" val="33097595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14"/>
          <p:cNvSpPr>
            <a:spLocks noGrp="1" noChangeArrowheads="1"/>
          </p:cNvSpPr>
          <p:nvPr>
            <p:ph type="sldNum" idx="10"/>
          </p:nvPr>
        </p:nvSpPr>
        <p:spPr>
          <a:ln/>
        </p:spPr>
        <p:txBody>
          <a:bodyPr/>
          <a:lstStyle>
            <a:lvl1pPr>
              <a:defRPr/>
            </a:lvl1pPr>
          </a:lstStyle>
          <a:p>
            <a:pPr>
              <a:defRPr/>
            </a:pPr>
            <a:fld id="{9BDB9998-0351-49A2-816F-B25ECF6B0FC1}" type="slidenum">
              <a:rPr lang="nl-NL" altLang="nl-NL"/>
              <a:pPr>
                <a:defRPr/>
              </a:pPr>
              <a:t>‹nr.›</a:t>
            </a:fld>
            <a:endParaRPr lang="nl-NL" altLang="nl-NL"/>
          </a:p>
        </p:txBody>
      </p:sp>
    </p:spTree>
    <p:extLst>
      <p:ext uri="{BB962C8B-B14F-4D97-AF65-F5344CB8AC3E}">
        <p14:creationId xmlns:p14="http://schemas.microsoft.com/office/powerpoint/2010/main" val="41912835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917575" y="1565275"/>
            <a:ext cx="3694113"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764088" y="1565275"/>
            <a:ext cx="3695700"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14"/>
          <p:cNvSpPr>
            <a:spLocks noGrp="1" noChangeArrowheads="1"/>
          </p:cNvSpPr>
          <p:nvPr>
            <p:ph type="sldNum" idx="10"/>
          </p:nvPr>
        </p:nvSpPr>
        <p:spPr>
          <a:ln/>
        </p:spPr>
        <p:txBody>
          <a:bodyPr/>
          <a:lstStyle>
            <a:lvl1pPr>
              <a:defRPr/>
            </a:lvl1pPr>
          </a:lstStyle>
          <a:p>
            <a:pPr>
              <a:defRPr/>
            </a:pPr>
            <a:fld id="{21F3A2EE-0EF0-4471-9013-842194048272}" type="slidenum">
              <a:rPr lang="nl-NL" altLang="nl-NL"/>
              <a:pPr>
                <a:defRPr/>
              </a:pPr>
              <a:t>‹nr.›</a:t>
            </a:fld>
            <a:endParaRPr lang="nl-NL" altLang="nl-NL"/>
          </a:p>
        </p:txBody>
      </p:sp>
    </p:spTree>
    <p:extLst>
      <p:ext uri="{BB962C8B-B14F-4D97-AF65-F5344CB8AC3E}">
        <p14:creationId xmlns:p14="http://schemas.microsoft.com/office/powerpoint/2010/main" val="15772304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14"/>
          <p:cNvSpPr>
            <a:spLocks noGrp="1" noChangeArrowheads="1"/>
          </p:cNvSpPr>
          <p:nvPr>
            <p:ph type="sldNum" idx="10"/>
          </p:nvPr>
        </p:nvSpPr>
        <p:spPr>
          <a:ln/>
        </p:spPr>
        <p:txBody>
          <a:bodyPr/>
          <a:lstStyle>
            <a:lvl1pPr>
              <a:defRPr/>
            </a:lvl1pPr>
          </a:lstStyle>
          <a:p>
            <a:pPr>
              <a:defRPr/>
            </a:pPr>
            <a:fld id="{0F3C7B0A-7D23-4ED4-B71B-B678B07CFB6D}" type="slidenum">
              <a:rPr lang="nl-NL" altLang="nl-NL"/>
              <a:pPr>
                <a:defRPr/>
              </a:pPr>
              <a:t>‹nr.›</a:t>
            </a:fld>
            <a:endParaRPr lang="nl-NL" altLang="nl-NL"/>
          </a:p>
        </p:txBody>
      </p:sp>
    </p:spTree>
    <p:extLst>
      <p:ext uri="{BB962C8B-B14F-4D97-AF65-F5344CB8AC3E}">
        <p14:creationId xmlns:p14="http://schemas.microsoft.com/office/powerpoint/2010/main" val="126677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14"/>
          <p:cNvSpPr>
            <a:spLocks noGrp="1" noChangeArrowheads="1"/>
          </p:cNvSpPr>
          <p:nvPr>
            <p:ph type="sldNum" idx="10"/>
          </p:nvPr>
        </p:nvSpPr>
        <p:spPr>
          <a:ln/>
        </p:spPr>
        <p:txBody>
          <a:bodyPr/>
          <a:lstStyle>
            <a:lvl1pPr>
              <a:defRPr/>
            </a:lvl1pPr>
          </a:lstStyle>
          <a:p>
            <a:pPr>
              <a:defRPr/>
            </a:pPr>
            <a:fld id="{10294196-C1E9-47D5-8045-8143812AED62}" type="slidenum">
              <a:rPr lang="nl-NL" altLang="nl-NL"/>
              <a:pPr>
                <a:defRPr/>
              </a:pPr>
              <a:t>‹nr.›</a:t>
            </a:fld>
            <a:endParaRPr lang="nl-NL" altLang="nl-NL"/>
          </a:p>
        </p:txBody>
      </p:sp>
    </p:spTree>
    <p:extLst>
      <p:ext uri="{BB962C8B-B14F-4D97-AF65-F5344CB8AC3E}">
        <p14:creationId xmlns:p14="http://schemas.microsoft.com/office/powerpoint/2010/main" val="25220775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4"/>
          <p:cNvSpPr>
            <a:spLocks noGrp="1" noChangeArrowheads="1"/>
          </p:cNvSpPr>
          <p:nvPr>
            <p:ph type="sldNum" idx="10"/>
          </p:nvPr>
        </p:nvSpPr>
        <p:spPr>
          <a:ln/>
        </p:spPr>
        <p:txBody>
          <a:bodyPr/>
          <a:lstStyle>
            <a:lvl1pPr>
              <a:defRPr/>
            </a:lvl1pPr>
          </a:lstStyle>
          <a:p>
            <a:pPr>
              <a:defRPr/>
            </a:pPr>
            <a:fld id="{B42C1BF6-6926-414F-8B03-605C85C5B87B}" type="slidenum">
              <a:rPr lang="nl-NL" altLang="nl-NL"/>
              <a:pPr>
                <a:defRPr/>
              </a:pPr>
              <a:t>‹nr.›</a:t>
            </a:fld>
            <a:endParaRPr lang="nl-NL" altLang="nl-NL"/>
          </a:p>
        </p:txBody>
      </p:sp>
    </p:spTree>
    <p:extLst>
      <p:ext uri="{BB962C8B-B14F-4D97-AF65-F5344CB8AC3E}">
        <p14:creationId xmlns:p14="http://schemas.microsoft.com/office/powerpoint/2010/main" val="12928039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14"/>
          <p:cNvSpPr>
            <a:spLocks noGrp="1" noChangeArrowheads="1"/>
          </p:cNvSpPr>
          <p:nvPr>
            <p:ph type="sldNum" idx="10"/>
          </p:nvPr>
        </p:nvSpPr>
        <p:spPr>
          <a:ln/>
        </p:spPr>
        <p:txBody>
          <a:bodyPr/>
          <a:lstStyle>
            <a:lvl1pPr>
              <a:defRPr/>
            </a:lvl1pPr>
          </a:lstStyle>
          <a:p>
            <a:pPr>
              <a:defRPr/>
            </a:pPr>
            <a:fld id="{1A675CCD-F54A-45A4-B56F-7241FFC55F6D}" type="slidenum">
              <a:rPr lang="nl-NL" altLang="nl-NL"/>
              <a:pPr>
                <a:defRPr/>
              </a:pPr>
              <a:t>‹nr.›</a:t>
            </a:fld>
            <a:endParaRPr lang="nl-NL" altLang="nl-NL"/>
          </a:p>
        </p:txBody>
      </p:sp>
    </p:spTree>
    <p:extLst>
      <p:ext uri="{BB962C8B-B14F-4D97-AF65-F5344CB8AC3E}">
        <p14:creationId xmlns:p14="http://schemas.microsoft.com/office/powerpoint/2010/main" val="38612778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14"/>
          <p:cNvSpPr>
            <a:spLocks noGrp="1" noChangeArrowheads="1"/>
          </p:cNvSpPr>
          <p:nvPr>
            <p:ph type="sldNum" idx="10"/>
          </p:nvPr>
        </p:nvSpPr>
        <p:spPr>
          <a:ln/>
        </p:spPr>
        <p:txBody>
          <a:bodyPr/>
          <a:lstStyle>
            <a:lvl1pPr>
              <a:defRPr/>
            </a:lvl1pPr>
          </a:lstStyle>
          <a:p>
            <a:pPr>
              <a:defRPr/>
            </a:pPr>
            <a:fld id="{5300A0C6-9890-41F9-A666-D6898E48C1C0}" type="slidenum">
              <a:rPr lang="nl-NL" altLang="nl-NL"/>
              <a:pPr>
                <a:defRPr/>
              </a:pPr>
              <a:t>‹nr.›</a:t>
            </a:fld>
            <a:endParaRPr lang="nl-NL" altLang="nl-NL"/>
          </a:p>
        </p:txBody>
      </p:sp>
    </p:spTree>
    <p:extLst>
      <p:ext uri="{BB962C8B-B14F-4D97-AF65-F5344CB8AC3E}">
        <p14:creationId xmlns:p14="http://schemas.microsoft.com/office/powerpoint/2010/main" val="21590030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14"/>
          <p:cNvSpPr>
            <a:spLocks noGrp="1" noChangeArrowheads="1"/>
          </p:cNvSpPr>
          <p:nvPr>
            <p:ph type="sldNum" idx="10"/>
          </p:nvPr>
        </p:nvSpPr>
        <p:spPr>
          <a:ln/>
        </p:spPr>
        <p:txBody>
          <a:bodyPr/>
          <a:lstStyle>
            <a:lvl1pPr>
              <a:defRPr/>
            </a:lvl1pPr>
          </a:lstStyle>
          <a:p>
            <a:pPr>
              <a:defRPr/>
            </a:pPr>
            <a:fld id="{DEF0ACD0-6B7A-40DB-A082-48DB0AD193AA}" type="slidenum">
              <a:rPr lang="nl-NL" altLang="nl-NL"/>
              <a:pPr>
                <a:defRPr/>
              </a:pPr>
              <a:t>‹nr.›</a:t>
            </a:fld>
            <a:endParaRPr lang="nl-NL" altLang="nl-NL"/>
          </a:p>
        </p:txBody>
      </p:sp>
    </p:spTree>
    <p:extLst>
      <p:ext uri="{BB962C8B-B14F-4D97-AF65-F5344CB8AC3E}">
        <p14:creationId xmlns:p14="http://schemas.microsoft.com/office/powerpoint/2010/main" val="9453536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99263" y="449263"/>
            <a:ext cx="2073275" cy="557847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576263" y="449263"/>
            <a:ext cx="6070600" cy="557847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14"/>
          <p:cNvSpPr>
            <a:spLocks noGrp="1" noChangeArrowheads="1"/>
          </p:cNvSpPr>
          <p:nvPr>
            <p:ph type="sldNum" idx="10"/>
          </p:nvPr>
        </p:nvSpPr>
        <p:spPr>
          <a:ln/>
        </p:spPr>
        <p:txBody>
          <a:bodyPr/>
          <a:lstStyle>
            <a:lvl1pPr>
              <a:defRPr/>
            </a:lvl1pPr>
          </a:lstStyle>
          <a:p>
            <a:pPr>
              <a:defRPr/>
            </a:pPr>
            <a:fld id="{8B95A091-E38C-4BC9-A51F-4676E77C401A}" type="slidenum">
              <a:rPr lang="nl-NL" altLang="nl-NL"/>
              <a:pPr>
                <a:defRPr/>
              </a:pPr>
              <a:t>‹nr.›</a:t>
            </a:fld>
            <a:endParaRPr lang="nl-NL" altLang="nl-NL"/>
          </a:p>
        </p:txBody>
      </p:sp>
    </p:spTree>
    <p:extLst>
      <p:ext uri="{BB962C8B-B14F-4D97-AF65-F5344CB8AC3E}">
        <p14:creationId xmlns:p14="http://schemas.microsoft.com/office/powerpoint/2010/main" val="1493805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1026" name="Freeform 1"/>
          <p:cNvSpPr>
            <a:spLocks noChangeArrowheads="1"/>
          </p:cNvSpPr>
          <p:nvPr/>
        </p:nvSpPr>
        <p:spPr bwMode="auto">
          <a:xfrm rot="-5400000">
            <a:off x="8099425" y="5905500"/>
            <a:ext cx="684213" cy="684213"/>
          </a:xfrm>
          <a:custGeom>
            <a:avLst/>
            <a:gdLst>
              <a:gd name="T0" fmla="*/ 92916 w 684212"/>
              <a:gd name="T1" fmla="*/ 0 h 684213"/>
              <a:gd name="T2" fmla="*/ 591297 w 684212"/>
              <a:gd name="T3" fmla="*/ 0 h 684213"/>
              <a:gd name="T4" fmla="*/ 684213 w 684212"/>
              <a:gd name="T5" fmla="*/ 92916 h 684213"/>
              <a:gd name="T6" fmla="*/ 684213 w 684212"/>
              <a:gd name="T7" fmla="*/ 684213 h 684213"/>
              <a:gd name="T8" fmla="*/ 684213 w 684212"/>
              <a:gd name="T9" fmla="*/ 684213 h 684213"/>
              <a:gd name="T10" fmla="*/ 0 w 684212"/>
              <a:gd name="T11" fmla="*/ 684213 h 684213"/>
              <a:gd name="T12" fmla="*/ 0 w 684212"/>
              <a:gd name="T13" fmla="*/ 684213 h 684213"/>
              <a:gd name="T14" fmla="*/ 0 w 684212"/>
              <a:gd name="T15" fmla="*/ 92916 h 684213"/>
              <a:gd name="T16" fmla="*/ 92916 w 684212"/>
              <a:gd name="T17" fmla="*/ 0 h 6842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4212" h="684213">
                <a:moveTo>
                  <a:pt x="92916" y="0"/>
                </a:moveTo>
                <a:lnTo>
                  <a:pt x="591296" y="0"/>
                </a:lnTo>
                <a:cubicBezTo>
                  <a:pt x="642612" y="0"/>
                  <a:pt x="684212" y="41600"/>
                  <a:pt x="684212" y="92916"/>
                </a:cubicBezTo>
                <a:lnTo>
                  <a:pt x="684212" y="684213"/>
                </a:lnTo>
                <a:lnTo>
                  <a:pt x="0" y="684213"/>
                </a:lnTo>
                <a:lnTo>
                  <a:pt x="0" y="92916"/>
                </a:lnTo>
                <a:cubicBezTo>
                  <a:pt x="0" y="41600"/>
                  <a:pt x="41600" y="0"/>
                  <a:pt x="92916" y="0"/>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1027" name="Rectangle 2"/>
          <p:cNvSpPr>
            <a:spLocks noGrp="1" noChangeArrowheads="1"/>
          </p:cNvSpPr>
          <p:nvPr>
            <p:ph type="title"/>
          </p:nvPr>
        </p:nvSpPr>
        <p:spPr bwMode="auto">
          <a:xfrm>
            <a:off x="576263" y="449263"/>
            <a:ext cx="8296275"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72000" rIns="90000" bIns="46800" numCol="1" anchor="t" anchorCtr="0" compatLnSpc="1">
            <a:prstTxWarp prst="textNoShape">
              <a:avLst/>
            </a:prstTxWarp>
          </a:bodyPr>
          <a:lstStyle/>
          <a:p>
            <a:pPr lvl="0"/>
            <a:r>
              <a:rPr lang="en-GB" altLang="nl-NL" smtClean="0"/>
              <a:t>Klik om de opmaak van de titeltekst te bewerken</a:t>
            </a:r>
          </a:p>
        </p:txBody>
      </p:sp>
      <p:sp>
        <p:nvSpPr>
          <p:cNvPr id="1028" name="Rectangle 3"/>
          <p:cNvSpPr>
            <a:spLocks noGrp="1" noChangeArrowheads="1"/>
          </p:cNvSpPr>
          <p:nvPr>
            <p:ph type="body" idx="1"/>
          </p:nvPr>
        </p:nvSpPr>
        <p:spPr bwMode="auto">
          <a:xfrm>
            <a:off x="917575" y="1565275"/>
            <a:ext cx="7542213" cy="446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nl-NL" smtClean="0"/>
              <a:t>Klik om de opmaak van de overzichtstekst te bewerken</a:t>
            </a:r>
          </a:p>
          <a:p>
            <a:pPr lvl="1"/>
            <a:r>
              <a:rPr lang="en-GB" altLang="nl-NL" smtClean="0"/>
              <a:t>Tweede overzichtsniveau</a:t>
            </a:r>
          </a:p>
          <a:p>
            <a:pPr lvl="2"/>
            <a:r>
              <a:rPr lang="en-GB" altLang="nl-NL" smtClean="0"/>
              <a:t>Derde overzichtsniveau</a:t>
            </a:r>
          </a:p>
          <a:p>
            <a:pPr lvl="3"/>
            <a:r>
              <a:rPr lang="en-GB" altLang="nl-NL" smtClean="0"/>
              <a:t>Vierde overzichtsniveau</a:t>
            </a:r>
          </a:p>
          <a:p>
            <a:pPr lvl="4"/>
            <a:r>
              <a:rPr lang="en-GB" altLang="nl-NL" smtClean="0"/>
              <a:t>Vijfde overzichtsniveau</a:t>
            </a:r>
          </a:p>
          <a:p>
            <a:pPr lvl="4"/>
            <a:r>
              <a:rPr lang="en-GB" altLang="nl-NL" smtClean="0"/>
              <a:t>Zesde overzichtsniveau</a:t>
            </a:r>
          </a:p>
          <a:p>
            <a:pPr lvl="4"/>
            <a:r>
              <a:rPr lang="en-GB" altLang="nl-NL" smtClean="0"/>
              <a:t>Zevende overzichtsniveau</a:t>
            </a:r>
          </a:p>
        </p:txBody>
      </p:sp>
      <p:sp>
        <p:nvSpPr>
          <p:cNvPr id="1029" name="Text Box 4"/>
          <p:cNvSpPr txBox="1">
            <a:spLocks noChangeArrowheads="1"/>
          </p:cNvSpPr>
          <p:nvPr/>
        </p:nvSpPr>
        <p:spPr bwMode="auto">
          <a:xfrm>
            <a:off x="6011863" y="6065838"/>
            <a:ext cx="124777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1030" name="Text Box 5"/>
          <p:cNvSpPr txBox="1">
            <a:spLocks noChangeArrowheads="1"/>
          </p:cNvSpPr>
          <p:nvPr/>
        </p:nvSpPr>
        <p:spPr bwMode="auto">
          <a:xfrm>
            <a:off x="917575" y="6065838"/>
            <a:ext cx="63420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 name="Rectangle 6"/>
          <p:cNvSpPr>
            <a:spLocks noGrp="1" noChangeArrowheads="1"/>
          </p:cNvSpPr>
          <p:nvPr>
            <p:ph type="sldNum"/>
          </p:nvPr>
        </p:nvSpPr>
        <p:spPr bwMode="auto">
          <a:xfrm>
            <a:off x="7308850" y="6065838"/>
            <a:ext cx="566738"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mtClean="0">
                <a:solidFill>
                  <a:srgbClr val="000000"/>
                </a:solidFill>
                <a:ea typeface="+mn-ea"/>
                <a:cs typeface="Arial" charset="0"/>
              </a:defRPr>
            </a:lvl1pPr>
          </a:lstStyle>
          <a:p>
            <a:pPr>
              <a:defRPr/>
            </a:pPr>
            <a:fld id="{639D2C73-41E8-4B9E-85E7-3AE2CC9BB7F7}" type="slidenum">
              <a:rPr lang="en-US" altLang="nl-NL"/>
              <a:pPr>
                <a:defRPr/>
              </a:pPr>
              <a:t>‹nr.›</a:t>
            </a:fld>
            <a:endParaRPr lang="en-US" altLang="nl-NL"/>
          </a:p>
        </p:txBody>
      </p:sp>
      <p:sp>
        <p:nvSpPr>
          <p:cNvPr id="1032" name="Rectangle 7"/>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1033" name="Rectangle 8"/>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pic>
        <p:nvPicPr>
          <p:cNvPr id="1034" name="Picture 9"/>
          <p:cNvPicPr>
            <a:picLocks noChangeAspect="1" noChangeArrowheads="1"/>
          </p:cNvPicPr>
          <p:nvPr/>
        </p:nvPicPr>
        <p:blipFill>
          <a:blip r:embed="rId13">
            <a:extLst>
              <a:ext uri="{28A0092B-C50C-407E-A947-70E740481C1C}">
                <a14:useLocalDpi xmlns:a14="http://schemas.microsoft.com/office/drawing/2010/main" val="0"/>
              </a:ext>
            </a:extLst>
          </a:blip>
          <a:srcRect r="79202"/>
          <a:stretch>
            <a:fillRect/>
          </a:stretch>
        </p:blipFill>
        <p:spPr bwMode="auto">
          <a:xfrm>
            <a:off x="8243888" y="5983288"/>
            <a:ext cx="317500" cy="463550"/>
          </a:xfrm>
          <a:prstGeom prst="rect">
            <a:avLst/>
          </a:prstGeom>
          <a:noFill/>
          <a:ln>
            <a:noFill/>
          </a:ln>
          <a:effectLst/>
          <a:extLst>
            <a:ext uri="{909E8E84-426E-40DD-AFC4-6F175D3DCCD1}">
              <a14:hiddenFill xmlns:a14="http://schemas.microsoft.com/office/drawing/2010/main">
                <a:blipFill dpi="0" rotWithShape="0">
                  <a:blip/>
                  <a:srcRect r="79202"/>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5" name="Rectangle 10"/>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1036" name="Rectangle 11"/>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1037" name="Rectangle 12"/>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1038" name="Rectangle 13"/>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1039" name="Rectangle 14"/>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2pPr>
      <a:lvl3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3pPr>
      <a:lvl4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4pPr>
      <a:lvl5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9pPr>
    </p:titleStyle>
    <p:bodyStyle>
      <a:lvl1pPr marL="342900" indent="-3429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4pPr>
      <a:lvl5pPr marL="20574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5pPr>
      <a:lvl6pPr marL="25146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6pPr>
      <a:lvl7pPr marL="29718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7pPr>
      <a:lvl8pPr marL="34290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8pPr>
      <a:lvl9pPr marL="38862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2050" name="Freeform 1"/>
          <p:cNvSpPr>
            <a:spLocks noChangeArrowheads="1"/>
          </p:cNvSpPr>
          <p:nvPr/>
        </p:nvSpPr>
        <p:spPr bwMode="auto">
          <a:xfrm rot="-5400000">
            <a:off x="8099425" y="5905500"/>
            <a:ext cx="684213" cy="684213"/>
          </a:xfrm>
          <a:custGeom>
            <a:avLst/>
            <a:gdLst>
              <a:gd name="T0" fmla="*/ 92916 w 684212"/>
              <a:gd name="T1" fmla="*/ 0 h 684213"/>
              <a:gd name="T2" fmla="*/ 591297 w 684212"/>
              <a:gd name="T3" fmla="*/ 0 h 684213"/>
              <a:gd name="T4" fmla="*/ 684213 w 684212"/>
              <a:gd name="T5" fmla="*/ 92916 h 684213"/>
              <a:gd name="T6" fmla="*/ 684213 w 684212"/>
              <a:gd name="T7" fmla="*/ 684213 h 684213"/>
              <a:gd name="T8" fmla="*/ 684213 w 684212"/>
              <a:gd name="T9" fmla="*/ 684213 h 684213"/>
              <a:gd name="T10" fmla="*/ 0 w 684212"/>
              <a:gd name="T11" fmla="*/ 684213 h 684213"/>
              <a:gd name="T12" fmla="*/ 0 w 684212"/>
              <a:gd name="T13" fmla="*/ 684213 h 684213"/>
              <a:gd name="T14" fmla="*/ 0 w 684212"/>
              <a:gd name="T15" fmla="*/ 92916 h 684213"/>
              <a:gd name="T16" fmla="*/ 92916 w 684212"/>
              <a:gd name="T17" fmla="*/ 0 h 6842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4212" h="684213">
                <a:moveTo>
                  <a:pt x="92916" y="0"/>
                </a:moveTo>
                <a:lnTo>
                  <a:pt x="591296" y="0"/>
                </a:lnTo>
                <a:cubicBezTo>
                  <a:pt x="642612" y="0"/>
                  <a:pt x="684212" y="41600"/>
                  <a:pt x="684212" y="92916"/>
                </a:cubicBezTo>
                <a:lnTo>
                  <a:pt x="684212" y="684213"/>
                </a:lnTo>
                <a:lnTo>
                  <a:pt x="0" y="684213"/>
                </a:lnTo>
                <a:lnTo>
                  <a:pt x="0" y="92916"/>
                </a:lnTo>
                <a:cubicBezTo>
                  <a:pt x="0" y="41600"/>
                  <a:pt x="41600" y="0"/>
                  <a:pt x="92916" y="0"/>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051" name="Rectangle 2"/>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052" name="Rectangle 3"/>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pic>
        <p:nvPicPr>
          <p:cNvPr id="2053" name="Picture 4"/>
          <p:cNvPicPr>
            <a:picLocks noChangeAspect="1" noChangeArrowheads="1"/>
          </p:cNvPicPr>
          <p:nvPr/>
        </p:nvPicPr>
        <p:blipFill>
          <a:blip r:embed="rId13">
            <a:extLst>
              <a:ext uri="{28A0092B-C50C-407E-A947-70E740481C1C}">
                <a14:useLocalDpi xmlns:a14="http://schemas.microsoft.com/office/drawing/2010/main" val="0"/>
              </a:ext>
            </a:extLst>
          </a:blip>
          <a:srcRect r="79202"/>
          <a:stretch>
            <a:fillRect/>
          </a:stretch>
        </p:blipFill>
        <p:spPr bwMode="auto">
          <a:xfrm>
            <a:off x="8243888" y="5983288"/>
            <a:ext cx="317500" cy="463550"/>
          </a:xfrm>
          <a:prstGeom prst="rect">
            <a:avLst/>
          </a:prstGeom>
          <a:noFill/>
          <a:ln>
            <a:noFill/>
          </a:ln>
          <a:effectLst/>
          <a:extLst>
            <a:ext uri="{909E8E84-426E-40DD-AFC4-6F175D3DCCD1}">
              <a14:hiddenFill xmlns:a14="http://schemas.microsoft.com/office/drawing/2010/main">
                <a:blipFill dpi="0" rotWithShape="0">
                  <a:blip/>
                  <a:srcRect r="79202"/>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4" name="Rectangle 5"/>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055" name="Rectangle 6"/>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056" name="Rectangle 7"/>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057" name="Rectangle 8"/>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058" name="Rectangle 9"/>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059" name="Rectangle 10"/>
          <p:cNvSpPr>
            <a:spLocks noChangeArrowheads="1"/>
          </p:cNvSpPr>
          <p:nvPr/>
        </p:nvSpPr>
        <p:spPr bwMode="auto">
          <a:xfrm>
            <a:off x="0" y="0"/>
            <a:ext cx="8778875" cy="6858000"/>
          </a:xfrm>
          <a:prstGeom prst="rect">
            <a:avLst/>
          </a:prstGeom>
          <a:solidFill>
            <a:srgbClr val="271D6C"/>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grpSp>
        <p:nvGrpSpPr>
          <p:cNvPr id="2060" name="Group 11"/>
          <p:cNvGrpSpPr>
            <a:grpSpLocks/>
          </p:cNvGrpSpPr>
          <p:nvPr/>
        </p:nvGrpSpPr>
        <p:grpSpPr bwMode="auto">
          <a:xfrm>
            <a:off x="809625" y="3024188"/>
            <a:ext cx="7972425" cy="3382962"/>
            <a:chOff x="510" y="1905"/>
            <a:chExt cx="5022" cy="2131"/>
          </a:xfrm>
        </p:grpSpPr>
        <p:sp>
          <p:nvSpPr>
            <p:cNvPr id="2064" name="Freeform 12"/>
            <p:cNvSpPr>
              <a:spLocks noChangeArrowheads="1"/>
            </p:cNvSpPr>
            <p:nvPr/>
          </p:nvSpPr>
          <p:spPr bwMode="auto">
            <a:xfrm rot="-5400000">
              <a:off x="2499" y="-83"/>
              <a:ext cx="1042" cy="5019"/>
            </a:xfrm>
            <a:custGeom>
              <a:avLst/>
              <a:gdLst>
                <a:gd name="T0" fmla="*/ 50 w 1655492"/>
                <a:gd name="T1" fmla="*/ 0 h 7969237"/>
                <a:gd name="T2" fmla="*/ 992 w 1655492"/>
                <a:gd name="T3" fmla="*/ 0 h 7969237"/>
                <a:gd name="T4" fmla="*/ 1042 w 1655492"/>
                <a:gd name="T5" fmla="*/ 50 h 7969237"/>
                <a:gd name="T6" fmla="*/ 1042 w 1655492"/>
                <a:gd name="T7" fmla="*/ 5019 h 7969237"/>
                <a:gd name="T8" fmla="*/ 1042 w 1655492"/>
                <a:gd name="T9" fmla="*/ 5019 h 7969237"/>
                <a:gd name="T10" fmla="*/ 0 w 1655492"/>
                <a:gd name="T11" fmla="*/ 5019 h 7969237"/>
                <a:gd name="T12" fmla="*/ 0 w 1655492"/>
                <a:gd name="T13" fmla="*/ 5019 h 7969237"/>
                <a:gd name="T14" fmla="*/ 0 w 1655492"/>
                <a:gd name="T15" fmla="*/ 50 h 7969237"/>
                <a:gd name="T16" fmla="*/ 50 w 1655492"/>
                <a:gd name="T17" fmla="*/ 0 h 79692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55492" h="7969237">
                  <a:moveTo>
                    <a:pt x="78818" y="0"/>
                  </a:moveTo>
                  <a:lnTo>
                    <a:pt x="1576674" y="0"/>
                  </a:lnTo>
                  <a:cubicBezTo>
                    <a:pt x="1620204" y="0"/>
                    <a:pt x="1655492" y="35288"/>
                    <a:pt x="1655492" y="78818"/>
                  </a:cubicBezTo>
                  <a:lnTo>
                    <a:pt x="1655492" y="7969237"/>
                  </a:lnTo>
                  <a:lnTo>
                    <a:pt x="0" y="7969237"/>
                  </a:lnTo>
                  <a:lnTo>
                    <a:pt x="0" y="78818"/>
                  </a:lnTo>
                  <a:cubicBezTo>
                    <a:pt x="0" y="35288"/>
                    <a:pt x="35288" y="0"/>
                    <a:pt x="78818" y="0"/>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065" name="Freeform 13"/>
            <p:cNvSpPr>
              <a:spLocks noChangeArrowheads="1"/>
            </p:cNvSpPr>
            <p:nvPr/>
          </p:nvSpPr>
          <p:spPr bwMode="auto">
            <a:xfrm rot="-5400000">
              <a:off x="3004" y="965"/>
              <a:ext cx="544" cy="4512"/>
            </a:xfrm>
            <a:custGeom>
              <a:avLst/>
              <a:gdLst>
                <a:gd name="T0" fmla="*/ 47 w 865047"/>
                <a:gd name="T1" fmla="*/ 0 h 7164376"/>
                <a:gd name="T2" fmla="*/ 497 w 865047"/>
                <a:gd name="T3" fmla="*/ 0 h 7164376"/>
                <a:gd name="T4" fmla="*/ 544 w 865047"/>
                <a:gd name="T5" fmla="*/ 47 h 7164376"/>
                <a:gd name="T6" fmla="*/ 544 w 865047"/>
                <a:gd name="T7" fmla="*/ 4512 h 7164376"/>
                <a:gd name="T8" fmla="*/ 544 w 865047"/>
                <a:gd name="T9" fmla="*/ 4512 h 7164376"/>
                <a:gd name="T10" fmla="*/ 0 w 865047"/>
                <a:gd name="T11" fmla="*/ 4512 h 7164376"/>
                <a:gd name="T12" fmla="*/ 0 w 865047"/>
                <a:gd name="T13" fmla="*/ 4512 h 7164376"/>
                <a:gd name="T14" fmla="*/ 0 w 865047"/>
                <a:gd name="T15" fmla="*/ 47 h 7164376"/>
                <a:gd name="T16" fmla="*/ 47 w 865047"/>
                <a:gd name="T17" fmla="*/ 0 h 7164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5047" h="7164376">
                  <a:moveTo>
                    <a:pt x="75034" y="0"/>
                  </a:moveTo>
                  <a:lnTo>
                    <a:pt x="790013" y="0"/>
                  </a:lnTo>
                  <a:cubicBezTo>
                    <a:pt x="831453" y="0"/>
                    <a:pt x="865047" y="33594"/>
                    <a:pt x="865047" y="75034"/>
                  </a:cubicBezTo>
                  <a:lnTo>
                    <a:pt x="865047" y="7164376"/>
                  </a:lnTo>
                  <a:lnTo>
                    <a:pt x="0" y="7164376"/>
                  </a:lnTo>
                  <a:lnTo>
                    <a:pt x="0" y="75034"/>
                  </a:lnTo>
                  <a:cubicBezTo>
                    <a:pt x="0" y="33594"/>
                    <a:pt x="33594" y="0"/>
                    <a:pt x="75034" y="0"/>
                  </a:cubicBezTo>
                  <a:close/>
                </a:path>
              </a:pathLst>
            </a:custGeom>
            <a:solidFill>
              <a:srgbClr val="00A1CD"/>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066" name="Freeform 14"/>
            <p:cNvSpPr>
              <a:spLocks noChangeArrowheads="1"/>
            </p:cNvSpPr>
            <p:nvPr/>
          </p:nvSpPr>
          <p:spPr bwMode="auto">
            <a:xfrm rot="-5400000">
              <a:off x="4680" y="3187"/>
              <a:ext cx="543" cy="1155"/>
            </a:xfrm>
            <a:custGeom>
              <a:avLst/>
              <a:gdLst>
                <a:gd name="T0" fmla="*/ 26 w 863459"/>
                <a:gd name="T1" fmla="*/ 0 h 1835147"/>
                <a:gd name="T2" fmla="*/ 517 w 863459"/>
                <a:gd name="T3" fmla="*/ 0 h 1835147"/>
                <a:gd name="T4" fmla="*/ 543 w 863459"/>
                <a:gd name="T5" fmla="*/ 26 h 1835147"/>
                <a:gd name="T6" fmla="*/ 543 w 863459"/>
                <a:gd name="T7" fmla="*/ 1155 h 1835147"/>
                <a:gd name="T8" fmla="*/ 543 w 863459"/>
                <a:gd name="T9" fmla="*/ 1155 h 1835147"/>
                <a:gd name="T10" fmla="*/ 0 w 863459"/>
                <a:gd name="T11" fmla="*/ 1155 h 1835147"/>
                <a:gd name="T12" fmla="*/ 0 w 863459"/>
                <a:gd name="T13" fmla="*/ 1155 h 1835147"/>
                <a:gd name="T14" fmla="*/ 0 w 863459"/>
                <a:gd name="T15" fmla="*/ 26 h 1835147"/>
                <a:gd name="T16" fmla="*/ 26 w 863459"/>
                <a:gd name="T17" fmla="*/ 0 h 1835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3459" h="1835147">
                  <a:moveTo>
                    <a:pt x="41109" y="0"/>
                  </a:moveTo>
                  <a:lnTo>
                    <a:pt x="822350" y="0"/>
                  </a:lnTo>
                  <a:cubicBezTo>
                    <a:pt x="845054" y="0"/>
                    <a:pt x="863459" y="18405"/>
                    <a:pt x="863459" y="41109"/>
                  </a:cubicBezTo>
                  <a:lnTo>
                    <a:pt x="863459" y="1835147"/>
                  </a:lnTo>
                  <a:lnTo>
                    <a:pt x="0" y="1835147"/>
                  </a:lnTo>
                  <a:lnTo>
                    <a:pt x="0" y="41109"/>
                  </a:lnTo>
                  <a:cubicBezTo>
                    <a:pt x="0" y="18405"/>
                    <a:pt x="18405" y="0"/>
                    <a:pt x="41109" y="0"/>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grpSp>
      <p:pic>
        <p:nvPicPr>
          <p:cNvPr id="2061"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21525" y="5634038"/>
            <a:ext cx="1433513" cy="587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62" name="Rectangle 16"/>
          <p:cNvSpPr>
            <a:spLocks noGrp="1" noChangeArrowheads="1"/>
          </p:cNvSpPr>
          <p:nvPr>
            <p:ph type="title"/>
          </p:nvPr>
        </p:nvSpPr>
        <p:spPr bwMode="auto">
          <a:xfrm>
            <a:off x="576263" y="449263"/>
            <a:ext cx="8296275"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72000" rIns="90000" bIns="46800" numCol="1" anchor="t" anchorCtr="0" compatLnSpc="1">
            <a:prstTxWarp prst="textNoShape">
              <a:avLst/>
            </a:prstTxWarp>
          </a:bodyPr>
          <a:lstStyle/>
          <a:p>
            <a:pPr lvl="0"/>
            <a:r>
              <a:rPr lang="en-GB" altLang="nl-NL" smtClean="0"/>
              <a:t>Klik om de opmaak van de titeltekst te bewerken</a:t>
            </a:r>
          </a:p>
        </p:txBody>
      </p:sp>
      <p:sp>
        <p:nvSpPr>
          <p:cNvPr id="2063" name="Rectangle 17"/>
          <p:cNvSpPr>
            <a:spLocks noGrp="1" noChangeArrowheads="1"/>
          </p:cNvSpPr>
          <p:nvPr>
            <p:ph type="body" idx="1"/>
          </p:nvPr>
        </p:nvSpPr>
        <p:spPr bwMode="auto">
          <a:xfrm>
            <a:off x="917575" y="1565275"/>
            <a:ext cx="7542213" cy="446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nl-NL" smtClean="0"/>
              <a:t>Klik om de opmaak van de overzichtstekst te bewerken</a:t>
            </a:r>
          </a:p>
          <a:p>
            <a:pPr lvl="1"/>
            <a:r>
              <a:rPr lang="en-GB" altLang="nl-NL" smtClean="0"/>
              <a:t>Tweede overzichtsniveau</a:t>
            </a:r>
          </a:p>
          <a:p>
            <a:pPr lvl="2"/>
            <a:r>
              <a:rPr lang="en-GB" altLang="nl-NL" smtClean="0"/>
              <a:t>Derde overzichtsniveau</a:t>
            </a:r>
          </a:p>
          <a:p>
            <a:pPr lvl="3"/>
            <a:r>
              <a:rPr lang="en-GB" altLang="nl-NL" smtClean="0"/>
              <a:t>Vierde overzichtsniveau</a:t>
            </a:r>
          </a:p>
          <a:p>
            <a:pPr lvl="4"/>
            <a:r>
              <a:rPr lang="en-GB" altLang="nl-NL" smtClean="0"/>
              <a:t>Vijfde overzichtsniveau</a:t>
            </a:r>
          </a:p>
          <a:p>
            <a:pPr lvl="4"/>
            <a:r>
              <a:rPr lang="en-GB" altLang="nl-NL" smtClean="0"/>
              <a:t>Zesde overzichtsniveau</a:t>
            </a:r>
          </a:p>
          <a:p>
            <a:pPr lvl="4"/>
            <a:r>
              <a:rPr lang="en-GB" altLang="nl-NL" smtClean="0"/>
              <a:t>Zevende overzichtsniveau</a:t>
            </a: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2pPr>
      <a:lvl3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3pPr>
      <a:lvl4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4pPr>
      <a:lvl5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9pPr>
    </p:titleStyle>
    <p:bodyStyle>
      <a:lvl1pPr marL="342900" indent="-3429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4pPr>
      <a:lvl5pPr marL="20574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5pPr>
      <a:lvl6pPr marL="25146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6pPr>
      <a:lvl7pPr marL="29718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7pPr>
      <a:lvl8pPr marL="34290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8pPr>
      <a:lvl9pPr marL="38862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3074" name="Freeform 1"/>
          <p:cNvSpPr>
            <a:spLocks noChangeArrowheads="1"/>
          </p:cNvSpPr>
          <p:nvPr/>
        </p:nvSpPr>
        <p:spPr bwMode="auto">
          <a:xfrm rot="-5400000">
            <a:off x="8099425" y="5905500"/>
            <a:ext cx="684213" cy="684213"/>
          </a:xfrm>
          <a:custGeom>
            <a:avLst/>
            <a:gdLst>
              <a:gd name="T0" fmla="*/ 92916 w 684212"/>
              <a:gd name="T1" fmla="*/ 0 h 684213"/>
              <a:gd name="T2" fmla="*/ 591297 w 684212"/>
              <a:gd name="T3" fmla="*/ 0 h 684213"/>
              <a:gd name="T4" fmla="*/ 684213 w 684212"/>
              <a:gd name="T5" fmla="*/ 92916 h 684213"/>
              <a:gd name="T6" fmla="*/ 684213 w 684212"/>
              <a:gd name="T7" fmla="*/ 684213 h 684213"/>
              <a:gd name="T8" fmla="*/ 684213 w 684212"/>
              <a:gd name="T9" fmla="*/ 684213 h 684213"/>
              <a:gd name="T10" fmla="*/ 0 w 684212"/>
              <a:gd name="T11" fmla="*/ 684213 h 684213"/>
              <a:gd name="T12" fmla="*/ 0 w 684212"/>
              <a:gd name="T13" fmla="*/ 684213 h 684213"/>
              <a:gd name="T14" fmla="*/ 0 w 684212"/>
              <a:gd name="T15" fmla="*/ 92916 h 684213"/>
              <a:gd name="T16" fmla="*/ 92916 w 684212"/>
              <a:gd name="T17" fmla="*/ 0 h 6842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4212" h="684213">
                <a:moveTo>
                  <a:pt x="92916" y="0"/>
                </a:moveTo>
                <a:lnTo>
                  <a:pt x="591296" y="0"/>
                </a:lnTo>
                <a:cubicBezTo>
                  <a:pt x="642612" y="0"/>
                  <a:pt x="684212" y="41600"/>
                  <a:pt x="684212" y="92916"/>
                </a:cubicBezTo>
                <a:lnTo>
                  <a:pt x="684212" y="684213"/>
                </a:lnTo>
                <a:lnTo>
                  <a:pt x="0" y="684213"/>
                </a:lnTo>
                <a:lnTo>
                  <a:pt x="0" y="92916"/>
                </a:lnTo>
                <a:cubicBezTo>
                  <a:pt x="0" y="41600"/>
                  <a:pt x="41600" y="0"/>
                  <a:pt x="92916" y="0"/>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3075" name="Rectangle 2"/>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3076" name="Rectangle 3"/>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pic>
        <p:nvPicPr>
          <p:cNvPr id="3077" name="Picture 4"/>
          <p:cNvPicPr>
            <a:picLocks noChangeAspect="1" noChangeArrowheads="1"/>
          </p:cNvPicPr>
          <p:nvPr/>
        </p:nvPicPr>
        <p:blipFill>
          <a:blip r:embed="rId13">
            <a:extLst>
              <a:ext uri="{28A0092B-C50C-407E-A947-70E740481C1C}">
                <a14:useLocalDpi xmlns:a14="http://schemas.microsoft.com/office/drawing/2010/main" val="0"/>
              </a:ext>
            </a:extLst>
          </a:blip>
          <a:srcRect r="79202"/>
          <a:stretch>
            <a:fillRect/>
          </a:stretch>
        </p:blipFill>
        <p:spPr bwMode="auto">
          <a:xfrm>
            <a:off x="8243888" y="5983288"/>
            <a:ext cx="317500" cy="463550"/>
          </a:xfrm>
          <a:prstGeom prst="rect">
            <a:avLst/>
          </a:prstGeom>
          <a:noFill/>
          <a:ln>
            <a:noFill/>
          </a:ln>
          <a:effectLst/>
          <a:extLst>
            <a:ext uri="{909E8E84-426E-40DD-AFC4-6F175D3DCCD1}">
              <a14:hiddenFill xmlns:a14="http://schemas.microsoft.com/office/drawing/2010/main">
                <a:blipFill dpi="0" rotWithShape="0">
                  <a:blip/>
                  <a:srcRect r="79202"/>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8" name="Rectangle 5"/>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3079" name="Rectangle 6"/>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3080" name="Rectangle 7"/>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3081" name="Rectangle 8"/>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3082" name="Rectangle 9"/>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grpSp>
        <p:nvGrpSpPr>
          <p:cNvPr id="3083" name="Group 10"/>
          <p:cNvGrpSpPr>
            <a:grpSpLocks/>
          </p:cNvGrpSpPr>
          <p:nvPr/>
        </p:nvGrpSpPr>
        <p:grpSpPr bwMode="auto">
          <a:xfrm>
            <a:off x="809625" y="3024188"/>
            <a:ext cx="7972425" cy="3382962"/>
            <a:chOff x="510" y="1905"/>
            <a:chExt cx="5022" cy="2131"/>
          </a:xfrm>
        </p:grpSpPr>
        <p:sp>
          <p:nvSpPr>
            <p:cNvPr id="3088" name="Freeform 11"/>
            <p:cNvSpPr>
              <a:spLocks noChangeArrowheads="1"/>
            </p:cNvSpPr>
            <p:nvPr/>
          </p:nvSpPr>
          <p:spPr bwMode="auto">
            <a:xfrm rot="-5400000">
              <a:off x="2499" y="-83"/>
              <a:ext cx="1042" cy="5019"/>
            </a:xfrm>
            <a:custGeom>
              <a:avLst/>
              <a:gdLst>
                <a:gd name="T0" fmla="*/ 50 w 1655492"/>
                <a:gd name="T1" fmla="*/ 0 h 7969237"/>
                <a:gd name="T2" fmla="*/ 992 w 1655492"/>
                <a:gd name="T3" fmla="*/ 0 h 7969237"/>
                <a:gd name="T4" fmla="*/ 1042 w 1655492"/>
                <a:gd name="T5" fmla="*/ 50 h 7969237"/>
                <a:gd name="T6" fmla="*/ 1042 w 1655492"/>
                <a:gd name="T7" fmla="*/ 5019 h 7969237"/>
                <a:gd name="T8" fmla="*/ 1042 w 1655492"/>
                <a:gd name="T9" fmla="*/ 5019 h 7969237"/>
                <a:gd name="T10" fmla="*/ 0 w 1655492"/>
                <a:gd name="T11" fmla="*/ 5019 h 7969237"/>
                <a:gd name="T12" fmla="*/ 0 w 1655492"/>
                <a:gd name="T13" fmla="*/ 5019 h 7969237"/>
                <a:gd name="T14" fmla="*/ 0 w 1655492"/>
                <a:gd name="T15" fmla="*/ 50 h 7969237"/>
                <a:gd name="T16" fmla="*/ 50 w 1655492"/>
                <a:gd name="T17" fmla="*/ 0 h 79692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55492" h="7969237">
                  <a:moveTo>
                    <a:pt x="78818" y="0"/>
                  </a:moveTo>
                  <a:lnTo>
                    <a:pt x="1576674" y="0"/>
                  </a:lnTo>
                  <a:cubicBezTo>
                    <a:pt x="1620204" y="0"/>
                    <a:pt x="1655492" y="35288"/>
                    <a:pt x="1655492" y="78818"/>
                  </a:cubicBezTo>
                  <a:lnTo>
                    <a:pt x="1655492" y="7969237"/>
                  </a:lnTo>
                  <a:lnTo>
                    <a:pt x="0" y="7969237"/>
                  </a:lnTo>
                  <a:lnTo>
                    <a:pt x="0" y="78818"/>
                  </a:lnTo>
                  <a:cubicBezTo>
                    <a:pt x="0" y="35288"/>
                    <a:pt x="35288" y="0"/>
                    <a:pt x="78818" y="0"/>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3089" name="Freeform 12"/>
            <p:cNvSpPr>
              <a:spLocks noChangeArrowheads="1"/>
            </p:cNvSpPr>
            <p:nvPr/>
          </p:nvSpPr>
          <p:spPr bwMode="auto">
            <a:xfrm rot="-5400000">
              <a:off x="3004" y="965"/>
              <a:ext cx="544" cy="4512"/>
            </a:xfrm>
            <a:custGeom>
              <a:avLst/>
              <a:gdLst>
                <a:gd name="T0" fmla="*/ 47 w 865047"/>
                <a:gd name="T1" fmla="*/ 0 h 7164376"/>
                <a:gd name="T2" fmla="*/ 497 w 865047"/>
                <a:gd name="T3" fmla="*/ 0 h 7164376"/>
                <a:gd name="T4" fmla="*/ 544 w 865047"/>
                <a:gd name="T5" fmla="*/ 47 h 7164376"/>
                <a:gd name="T6" fmla="*/ 544 w 865047"/>
                <a:gd name="T7" fmla="*/ 4512 h 7164376"/>
                <a:gd name="T8" fmla="*/ 544 w 865047"/>
                <a:gd name="T9" fmla="*/ 4512 h 7164376"/>
                <a:gd name="T10" fmla="*/ 0 w 865047"/>
                <a:gd name="T11" fmla="*/ 4512 h 7164376"/>
                <a:gd name="T12" fmla="*/ 0 w 865047"/>
                <a:gd name="T13" fmla="*/ 4512 h 7164376"/>
                <a:gd name="T14" fmla="*/ 0 w 865047"/>
                <a:gd name="T15" fmla="*/ 47 h 7164376"/>
                <a:gd name="T16" fmla="*/ 47 w 865047"/>
                <a:gd name="T17" fmla="*/ 0 h 7164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5047" h="7164376">
                  <a:moveTo>
                    <a:pt x="75034" y="0"/>
                  </a:moveTo>
                  <a:lnTo>
                    <a:pt x="790013" y="0"/>
                  </a:lnTo>
                  <a:cubicBezTo>
                    <a:pt x="831453" y="0"/>
                    <a:pt x="865047" y="33594"/>
                    <a:pt x="865047" y="75034"/>
                  </a:cubicBezTo>
                  <a:lnTo>
                    <a:pt x="865047" y="7164376"/>
                  </a:lnTo>
                  <a:lnTo>
                    <a:pt x="0" y="7164376"/>
                  </a:lnTo>
                  <a:lnTo>
                    <a:pt x="0" y="75034"/>
                  </a:lnTo>
                  <a:cubicBezTo>
                    <a:pt x="0" y="33594"/>
                    <a:pt x="33594" y="0"/>
                    <a:pt x="75034" y="0"/>
                  </a:cubicBezTo>
                  <a:close/>
                </a:path>
              </a:pathLst>
            </a:custGeom>
            <a:solidFill>
              <a:srgbClr val="00A1CD"/>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3090" name="Freeform 13"/>
            <p:cNvSpPr>
              <a:spLocks noChangeArrowheads="1"/>
            </p:cNvSpPr>
            <p:nvPr/>
          </p:nvSpPr>
          <p:spPr bwMode="auto">
            <a:xfrm rot="-5400000">
              <a:off x="4680" y="3187"/>
              <a:ext cx="543" cy="1155"/>
            </a:xfrm>
            <a:custGeom>
              <a:avLst/>
              <a:gdLst>
                <a:gd name="T0" fmla="*/ 26 w 863459"/>
                <a:gd name="T1" fmla="*/ 0 h 1835147"/>
                <a:gd name="T2" fmla="*/ 517 w 863459"/>
                <a:gd name="T3" fmla="*/ 0 h 1835147"/>
                <a:gd name="T4" fmla="*/ 543 w 863459"/>
                <a:gd name="T5" fmla="*/ 26 h 1835147"/>
                <a:gd name="T6" fmla="*/ 543 w 863459"/>
                <a:gd name="T7" fmla="*/ 1155 h 1835147"/>
                <a:gd name="T8" fmla="*/ 543 w 863459"/>
                <a:gd name="T9" fmla="*/ 1155 h 1835147"/>
                <a:gd name="T10" fmla="*/ 0 w 863459"/>
                <a:gd name="T11" fmla="*/ 1155 h 1835147"/>
                <a:gd name="T12" fmla="*/ 0 w 863459"/>
                <a:gd name="T13" fmla="*/ 1155 h 1835147"/>
                <a:gd name="T14" fmla="*/ 0 w 863459"/>
                <a:gd name="T15" fmla="*/ 26 h 1835147"/>
                <a:gd name="T16" fmla="*/ 26 w 863459"/>
                <a:gd name="T17" fmla="*/ 0 h 1835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3459" h="1835147">
                  <a:moveTo>
                    <a:pt x="41109" y="0"/>
                  </a:moveTo>
                  <a:lnTo>
                    <a:pt x="822350" y="0"/>
                  </a:lnTo>
                  <a:cubicBezTo>
                    <a:pt x="845054" y="0"/>
                    <a:pt x="863459" y="18405"/>
                    <a:pt x="863459" y="41109"/>
                  </a:cubicBezTo>
                  <a:lnTo>
                    <a:pt x="863459" y="1835147"/>
                  </a:lnTo>
                  <a:lnTo>
                    <a:pt x="0" y="1835147"/>
                  </a:lnTo>
                  <a:lnTo>
                    <a:pt x="0" y="41109"/>
                  </a:lnTo>
                  <a:cubicBezTo>
                    <a:pt x="0" y="18405"/>
                    <a:pt x="18405" y="0"/>
                    <a:pt x="41109" y="0"/>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grpSp>
      <p:pic>
        <p:nvPicPr>
          <p:cNvPr id="3084"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21525" y="5634038"/>
            <a:ext cx="1433513" cy="587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5"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1588"/>
            <a:ext cx="8774113" cy="6856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86" name="Rectangle 16"/>
          <p:cNvSpPr>
            <a:spLocks noGrp="1" noChangeArrowheads="1"/>
          </p:cNvSpPr>
          <p:nvPr>
            <p:ph type="title"/>
          </p:nvPr>
        </p:nvSpPr>
        <p:spPr bwMode="auto">
          <a:xfrm>
            <a:off x="576263" y="449263"/>
            <a:ext cx="8296275"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72000" rIns="90000" bIns="46800" numCol="1" anchor="t" anchorCtr="0" compatLnSpc="1">
            <a:prstTxWarp prst="textNoShape">
              <a:avLst/>
            </a:prstTxWarp>
          </a:bodyPr>
          <a:lstStyle/>
          <a:p>
            <a:pPr lvl="0"/>
            <a:r>
              <a:rPr lang="en-GB" altLang="nl-NL" smtClean="0"/>
              <a:t>Klik om de opmaak van de titeltekst te bewerken</a:t>
            </a:r>
          </a:p>
        </p:txBody>
      </p:sp>
      <p:sp>
        <p:nvSpPr>
          <p:cNvPr id="3087" name="Rectangle 17"/>
          <p:cNvSpPr>
            <a:spLocks noGrp="1" noChangeArrowheads="1"/>
          </p:cNvSpPr>
          <p:nvPr>
            <p:ph type="body" idx="1"/>
          </p:nvPr>
        </p:nvSpPr>
        <p:spPr bwMode="auto">
          <a:xfrm>
            <a:off x="917575" y="1565275"/>
            <a:ext cx="7542213" cy="446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nl-NL" smtClean="0"/>
              <a:t>Klik om de opmaak van de overzichtstekst te bewerken</a:t>
            </a:r>
          </a:p>
          <a:p>
            <a:pPr lvl="1"/>
            <a:r>
              <a:rPr lang="en-GB" altLang="nl-NL" smtClean="0"/>
              <a:t>Tweede overzichtsniveau</a:t>
            </a:r>
          </a:p>
          <a:p>
            <a:pPr lvl="2"/>
            <a:r>
              <a:rPr lang="en-GB" altLang="nl-NL" smtClean="0"/>
              <a:t>Derde overzichtsniveau</a:t>
            </a:r>
          </a:p>
          <a:p>
            <a:pPr lvl="3"/>
            <a:r>
              <a:rPr lang="en-GB" altLang="nl-NL" smtClean="0"/>
              <a:t>Vierde overzichtsniveau</a:t>
            </a:r>
          </a:p>
          <a:p>
            <a:pPr lvl="4"/>
            <a:r>
              <a:rPr lang="en-GB" altLang="nl-NL" smtClean="0"/>
              <a:t>Vijfde overzichtsniveau</a:t>
            </a:r>
          </a:p>
          <a:p>
            <a:pPr lvl="4"/>
            <a:r>
              <a:rPr lang="en-GB" altLang="nl-NL" smtClean="0"/>
              <a:t>Zesde overzichtsniveau</a:t>
            </a:r>
          </a:p>
          <a:p>
            <a:pPr lvl="4"/>
            <a:r>
              <a:rPr lang="en-GB" altLang="nl-NL" smtClean="0"/>
              <a:t>Zevende overzichtsniveau</a:t>
            </a: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2pPr>
      <a:lvl3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3pPr>
      <a:lvl4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4pPr>
      <a:lvl5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9pPr>
    </p:titleStyle>
    <p:bodyStyle>
      <a:lvl1pPr marL="342900" indent="-3429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4pPr>
      <a:lvl5pPr marL="20574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5pPr>
      <a:lvl6pPr marL="25146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6pPr>
      <a:lvl7pPr marL="29718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7pPr>
      <a:lvl8pPr marL="34290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8pPr>
      <a:lvl9pPr marL="38862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4098" name="Freeform 1"/>
          <p:cNvSpPr>
            <a:spLocks noChangeArrowheads="1"/>
          </p:cNvSpPr>
          <p:nvPr/>
        </p:nvSpPr>
        <p:spPr bwMode="auto">
          <a:xfrm rot="-5400000">
            <a:off x="8099425" y="5905500"/>
            <a:ext cx="684213" cy="684213"/>
          </a:xfrm>
          <a:custGeom>
            <a:avLst/>
            <a:gdLst>
              <a:gd name="T0" fmla="*/ 92916 w 684212"/>
              <a:gd name="T1" fmla="*/ 0 h 684213"/>
              <a:gd name="T2" fmla="*/ 591297 w 684212"/>
              <a:gd name="T3" fmla="*/ 0 h 684213"/>
              <a:gd name="T4" fmla="*/ 684213 w 684212"/>
              <a:gd name="T5" fmla="*/ 92916 h 684213"/>
              <a:gd name="T6" fmla="*/ 684213 w 684212"/>
              <a:gd name="T7" fmla="*/ 684213 h 684213"/>
              <a:gd name="T8" fmla="*/ 684213 w 684212"/>
              <a:gd name="T9" fmla="*/ 684213 h 684213"/>
              <a:gd name="T10" fmla="*/ 0 w 684212"/>
              <a:gd name="T11" fmla="*/ 684213 h 684213"/>
              <a:gd name="T12" fmla="*/ 0 w 684212"/>
              <a:gd name="T13" fmla="*/ 684213 h 684213"/>
              <a:gd name="T14" fmla="*/ 0 w 684212"/>
              <a:gd name="T15" fmla="*/ 92916 h 684213"/>
              <a:gd name="T16" fmla="*/ 92916 w 684212"/>
              <a:gd name="T17" fmla="*/ 0 h 6842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4212" h="684213">
                <a:moveTo>
                  <a:pt x="92916" y="0"/>
                </a:moveTo>
                <a:lnTo>
                  <a:pt x="591296" y="0"/>
                </a:lnTo>
                <a:cubicBezTo>
                  <a:pt x="642612" y="0"/>
                  <a:pt x="684212" y="41600"/>
                  <a:pt x="684212" y="92916"/>
                </a:cubicBezTo>
                <a:lnTo>
                  <a:pt x="684212" y="684213"/>
                </a:lnTo>
                <a:lnTo>
                  <a:pt x="0" y="684213"/>
                </a:lnTo>
                <a:lnTo>
                  <a:pt x="0" y="92916"/>
                </a:lnTo>
                <a:cubicBezTo>
                  <a:pt x="0" y="41600"/>
                  <a:pt x="41600" y="0"/>
                  <a:pt x="92916" y="0"/>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4099" name="Rectangle 2"/>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4100" name="Rectangle 3"/>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pic>
        <p:nvPicPr>
          <p:cNvPr id="4101" name="Picture 4"/>
          <p:cNvPicPr>
            <a:picLocks noChangeAspect="1" noChangeArrowheads="1"/>
          </p:cNvPicPr>
          <p:nvPr/>
        </p:nvPicPr>
        <p:blipFill>
          <a:blip r:embed="rId13">
            <a:extLst>
              <a:ext uri="{28A0092B-C50C-407E-A947-70E740481C1C}">
                <a14:useLocalDpi xmlns:a14="http://schemas.microsoft.com/office/drawing/2010/main" val="0"/>
              </a:ext>
            </a:extLst>
          </a:blip>
          <a:srcRect r="79202"/>
          <a:stretch>
            <a:fillRect/>
          </a:stretch>
        </p:blipFill>
        <p:spPr bwMode="auto">
          <a:xfrm>
            <a:off x="8243888" y="5983288"/>
            <a:ext cx="317500" cy="463550"/>
          </a:xfrm>
          <a:prstGeom prst="rect">
            <a:avLst/>
          </a:prstGeom>
          <a:noFill/>
          <a:ln>
            <a:noFill/>
          </a:ln>
          <a:effectLst/>
          <a:extLst>
            <a:ext uri="{909E8E84-426E-40DD-AFC4-6F175D3DCCD1}">
              <a14:hiddenFill xmlns:a14="http://schemas.microsoft.com/office/drawing/2010/main">
                <a:blipFill dpi="0" rotWithShape="0">
                  <a:blip/>
                  <a:srcRect r="79202"/>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2" name="Rectangle 5"/>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4103" name="Rectangle 6"/>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4104" name="Rectangle 7"/>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4105" name="Rectangle 8"/>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4106" name="Rectangle 9"/>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4107" name="AutoShape 10"/>
          <p:cNvSpPr>
            <a:spLocks noChangeArrowheads="1"/>
          </p:cNvSpPr>
          <p:nvPr/>
        </p:nvSpPr>
        <p:spPr bwMode="auto">
          <a:xfrm>
            <a:off x="449263" y="449263"/>
            <a:ext cx="8586787" cy="757237"/>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4108" name="AutoShape 11"/>
          <p:cNvSpPr>
            <a:spLocks noChangeArrowheads="1"/>
          </p:cNvSpPr>
          <p:nvPr/>
        </p:nvSpPr>
        <p:spPr bwMode="auto">
          <a:xfrm>
            <a:off x="449263" y="449263"/>
            <a:ext cx="8586787" cy="757237"/>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4109" name="AutoShape 12"/>
          <p:cNvSpPr>
            <a:spLocks noChangeArrowheads="1"/>
          </p:cNvSpPr>
          <p:nvPr/>
        </p:nvSpPr>
        <p:spPr bwMode="auto">
          <a:xfrm>
            <a:off x="449263" y="449263"/>
            <a:ext cx="8586787" cy="757237"/>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4110" name="AutoShape 13"/>
          <p:cNvSpPr>
            <a:spLocks noChangeArrowheads="1"/>
          </p:cNvSpPr>
          <p:nvPr/>
        </p:nvSpPr>
        <p:spPr bwMode="auto">
          <a:xfrm>
            <a:off x="449263" y="449263"/>
            <a:ext cx="8586787" cy="757237"/>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4111" name="AutoShape 14"/>
          <p:cNvSpPr>
            <a:spLocks noChangeArrowheads="1"/>
          </p:cNvSpPr>
          <p:nvPr/>
        </p:nvSpPr>
        <p:spPr bwMode="auto">
          <a:xfrm>
            <a:off x="449263" y="449263"/>
            <a:ext cx="8586787" cy="757237"/>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4112" name="AutoShape 15"/>
          <p:cNvSpPr>
            <a:spLocks noChangeArrowheads="1"/>
          </p:cNvSpPr>
          <p:nvPr/>
        </p:nvSpPr>
        <p:spPr bwMode="auto">
          <a:xfrm>
            <a:off x="449263" y="449263"/>
            <a:ext cx="8586787" cy="757237"/>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4113" name="AutoShape 16"/>
          <p:cNvSpPr>
            <a:spLocks noChangeArrowheads="1"/>
          </p:cNvSpPr>
          <p:nvPr/>
        </p:nvSpPr>
        <p:spPr bwMode="auto">
          <a:xfrm>
            <a:off x="449263" y="449263"/>
            <a:ext cx="8586787" cy="757237"/>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4114" name="Rectangle 17"/>
          <p:cNvSpPr>
            <a:spLocks noGrp="1" noChangeArrowheads="1"/>
          </p:cNvSpPr>
          <p:nvPr>
            <p:ph type="title"/>
          </p:nvPr>
        </p:nvSpPr>
        <p:spPr bwMode="auto">
          <a:xfrm>
            <a:off x="576263" y="449263"/>
            <a:ext cx="8296275"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72000" rIns="90000" bIns="46800" numCol="1" anchor="t" anchorCtr="0" compatLnSpc="1">
            <a:prstTxWarp prst="textNoShape">
              <a:avLst/>
            </a:prstTxWarp>
          </a:bodyPr>
          <a:lstStyle/>
          <a:p>
            <a:pPr lvl="0"/>
            <a:r>
              <a:rPr lang="en-GB" altLang="nl-NL" smtClean="0"/>
              <a:t>Klik om de opmaak van de titeltekst te bewerken</a:t>
            </a:r>
          </a:p>
        </p:txBody>
      </p:sp>
      <p:sp>
        <p:nvSpPr>
          <p:cNvPr id="4115" name="Rectangle 18"/>
          <p:cNvSpPr>
            <a:spLocks noGrp="1" noChangeArrowheads="1"/>
          </p:cNvSpPr>
          <p:nvPr>
            <p:ph type="body" idx="1"/>
          </p:nvPr>
        </p:nvSpPr>
        <p:spPr bwMode="auto">
          <a:xfrm>
            <a:off x="917575" y="1565275"/>
            <a:ext cx="7542213" cy="446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nl-NL" smtClean="0"/>
              <a:t>Klik om de opmaak van de overzichtstekst te bewerken</a:t>
            </a:r>
          </a:p>
          <a:p>
            <a:pPr lvl="1"/>
            <a:r>
              <a:rPr lang="en-GB" altLang="nl-NL" smtClean="0"/>
              <a:t>Tweede overzichtsniveau</a:t>
            </a:r>
          </a:p>
          <a:p>
            <a:pPr lvl="2"/>
            <a:r>
              <a:rPr lang="en-GB" altLang="nl-NL" smtClean="0"/>
              <a:t>Derde overzichtsniveau</a:t>
            </a:r>
          </a:p>
          <a:p>
            <a:pPr lvl="3"/>
            <a:r>
              <a:rPr lang="en-GB" altLang="nl-NL" smtClean="0"/>
              <a:t>Vierde overzichtsniveau</a:t>
            </a:r>
          </a:p>
          <a:p>
            <a:pPr lvl="4"/>
            <a:r>
              <a:rPr lang="en-GB" altLang="nl-NL" smtClean="0"/>
              <a:t>Vijfde overzichtsniveau</a:t>
            </a:r>
          </a:p>
          <a:p>
            <a:pPr lvl="4"/>
            <a:r>
              <a:rPr lang="en-GB" altLang="nl-NL" smtClean="0"/>
              <a:t>Zesde overzichtsniveau</a:t>
            </a:r>
          </a:p>
          <a:p>
            <a:pPr lvl="4"/>
            <a:r>
              <a:rPr lang="en-GB" altLang="nl-NL" smtClean="0"/>
              <a:t>Zevende overzichtsniveau</a:t>
            </a:r>
          </a:p>
        </p:txBody>
      </p:sp>
      <p:sp>
        <p:nvSpPr>
          <p:cNvPr id="4116" name="Text Box 19"/>
          <p:cNvSpPr txBox="1">
            <a:spLocks noChangeArrowheads="1"/>
          </p:cNvSpPr>
          <p:nvPr/>
        </p:nvSpPr>
        <p:spPr bwMode="auto">
          <a:xfrm>
            <a:off x="6011863" y="6065838"/>
            <a:ext cx="124777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4117" name="Text Box 20"/>
          <p:cNvSpPr txBox="1">
            <a:spLocks noChangeArrowheads="1"/>
          </p:cNvSpPr>
          <p:nvPr/>
        </p:nvSpPr>
        <p:spPr bwMode="auto">
          <a:xfrm>
            <a:off x="917575" y="6065838"/>
            <a:ext cx="63420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 name="Rectangle 21"/>
          <p:cNvSpPr>
            <a:spLocks noGrp="1" noChangeArrowheads="1"/>
          </p:cNvSpPr>
          <p:nvPr>
            <p:ph type="sldNum"/>
          </p:nvPr>
        </p:nvSpPr>
        <p:spPr bwMode="auto">
          <a:xfrm>
            <a:off x="7308850" y="6065838"/>
            <a:ext cx="566738"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buClrTx/>
              <a:buFontTx/>
              <a:buNone/>
              <a:tabLst>
                <a:tab pos="449263" algn="l"/>
              </a:tabLst>
              <a:defRPr sz="2000" b="1" smtClean="0">
                <a:solidFill>
                  <a:srgbClr val="271D6C"/>
                </a:solidFill>
                <a:latin typeface="+mn-lt"/>
                <a:ea typeface="+mn-ea"/>
                <a:cs typeface="Arial" charset="0"/>
              </a:defRPr>
            </a:lvl1pPr>
          </a:lstStyle>
          <a:p>
            <a:pPr>
              <a:defRPr/>
            </a:pPr>
            <a:fld id="{11A0C36D-D654-4D55-A860-4C5A78C7B4C6}"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2pPr>
      <a:lvl3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3pPr>
      <a:lvl4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4pPr>
      <a:lvl5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9pPr>
    </p:titleStyle>
    <p:bodyStyle>
      <a:lvl1pPr marL="342900" indent="-3429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4pPr>
      <a:lvl5pPr marL="20574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5pPr>
      <a:lvl6pPr marL="25146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6pPr>
      <a:lvl7pPr marL="29718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7pPr>
      <a:lvl8pPr marL="34290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8pPr>
      <a:lvl9pPr marL="38862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5122" name="Freeform 1"/>
          <p:cNvSpPr>
            <a:spLocks noChangeArrowheads="1"/>
          </p:cNvSpPr>
          <p:nvPr/>
        </p:nvSpPr>
        <p:spPr bwMode="auto">
          <a:xfrm rot="-5400000">
            <a:off x="8099425" y="5905500"/>
            <a:ext cx="684213" cy="684213"/>
          </a:xfrm>
          <a:custGeom>
            <a:avLst/>
            <a:gdLst>
              <a:gd name="T0" fmla="*/ 92916 w 684212"/>
              <a:gd name="T1" fmla="*/ 0 h 684213"/>
              <a:gd name="T2" fmla="*/ 591297 w 684212"/>
              <a:gd name="T3" fmla="*/ 0 h 684213"/>
              <a:gd name="T4" fmla="*/ 684213 w 684212"/>
              <a:gd name="T5" fmla="*/ 92916 h 684213"/>
              <a:gd name="T6" fmla="*/ 684213 w 684212"/>
              <a:gd name="T7" fmla="*/ 684213 h 684213"/>
              <a:gd name="T8" fmla="*/ 684213 w 684212"/>
              <a:gd name="T9" fmla="*/ 684213 h 684213"/>
              <a:gd name="T10" fmla="*/ 0 w 684212"/>
              <a:gd name="T11" fmla="*/ 684213 h 684213"/>
              <a:gd name="T12" fmla="*/ 0 w 684212"/>
              <a:gd name="T13" fmla="*/ 684213 h 684213"/>
              <a:gd name="T14" fmla="*/ 0 w 684212"/>
              <a:gd name="T15" fmla="*/ 92916 h 684213"/>
              <a:gd name="T16" fmla="*/ 92916 w 684212"/>
              <a:gd name="T17" fmla="*/ 0 h 6842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4212" h="684213">
                <a:moveTo>
                  <a:pt x="92916" y="0"/>
                </a:moveTo>
                <a:lnTo>
                  <a:pt x="591296" y="0"/>
                </a:lnTo>
                <a:cubicBezTo>
                  <a:pt x="642612" y="0"/>
                  <a:pt x="684212" y="41600"/>
                  <a:pt x="684212" y="92916"/>
                </a:cubicBezTo>
                <a:lnTo>
                  <a:pt x="684212" y="684213"/>
                </a:lnTo>
                <a:lnTo>
                  <a:pt x="0" y="684213"/>
                </a:lnTo>
                <a:lnTo>
                  <a:pt x="0" y="92916"/>
                </a:lnTo>
                <a:cubicBezTo>
                  <a:pt x="0" y="41600"/>
                  <a:pt x="41600" y="0"/>
                  <a:pt x="92916" y="0"/>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5123" name="Rectangle 2"/>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5124" name="Rectangle 3"/>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pic>
        <p:nvPicPr>
          <p:cNvPr id="5125" name="Picture 4"/>
          <p:cNvPicPr>
            <a:picLocks noChangeAspect="1" noChangeArrowheads="1"/>
          </p:cNvPicPr>
          <p:nvPr/>
        </p:nvPicPr>
        <p:blipFill>
          <a:blip r:embed="rId13">
            <a:extLst>
              <a:ext uri="{28A0092B-C50C-407E-A947-70E740481C1C}">
                <a14:useLocalDpi xmlns:a14="http://schemas.microsoft.com/office/drawing/2010/main" val="0"/>
              </a:ext>
            </a:extLst>
          </a:blip>
          <a:srcRect r="79202"/>
          <a:stretch>
            <a:fillRect/>
          </a:stretch>
        </p:blipFill>
        <p:spPr bwMode="auto">
          <a:xfrm>
            <a:off x="8243888" y="5983288"/>
            <a:ext cx="317500" cy="463550"/>
          </a:xfrm>
          <a:prstGeom prst="rect">
            <a:avLst/>
          </a:prstGeom>
          <a:noFill/>
          <a:ln>
            <a:noFill/>
          </a:ln>
          <a:effectLst/>
          <a:extLst>
            <a:ext uri="{909E8E84-426E-40DD-AFC4-6F175D3DCCD1}">
              <a14:hiddenFill xmlns:a14="http://schemas.microsoft.com/office/drawing/2010/main">
                <a:blipFill dpi="0" rotWithShape="0">
                  <a:blip/>
                  <a:srcRect r="79202"/>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6" name="Rectangle 5"/>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5127" name="Rectangle 6"/>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5128" name="Rectangle 7"/>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5129" name="Rectangle 8"/>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5130" name="Rectangle 9"/>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5131" name="AutoShape 10"/>
          <p:cNvSpPr>
            <a:spLocks noChangeArrowheads="1"/>
          </p:cNvSpPr>
          <p:nvPr/>
        </p:nvSpPr>
        <p:spPr bwMode="auto">
          <a:xfrm>
            <a:off x="449263" y="449263"/>
            <a:ext cx="8586787" cy="1260475"/>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5132" name="AutoShape 11"/>
          <p:cNvSpPr>
            <a:spLocks noChangeArrowheads="1"/>
          </p:cNvSpPr>
          <p:nvPr/>
        </p:nvSpPr>
        <p:spPr bwMode="auto">
          <a:xfrm>
            <a:off x="449263" y="449263"/>
            <a:ext cx="8586787" cy="1260475"/>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5133" name="AutoShape 12"/>
          <p:cNvSpPr>
            <a:spLocks noChangeArrowheads="1"/>
          </p:cNvSpPr>
          <p:nvPr/>
        </p:nvSpPr>
        <p:spPr bwMode="auto">
          <a:xfrm>
            <a:off x="449263" y="449263"/>
            <a:ext cx="8586787" cy="1260475"/>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5134" name="AutoShape 13"/>
          <p:cNvSpPr>
            <a:spLocks noChangeArrowheads="1"/>
          </p:cNvSpPr>
          <p:nvPr/>
        </p:nvSpPr>
        <p:spPr bwMode="auto">
          <a:xfrm>
            <a:off x="449263" y="449263"/>
            <a:ext cx="8586787" cy="1260475"/>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5135" name="AutoShape 14"/>
          <p:cNvSpPr>
            <a:spLocks noChangeArrowheads="1"/>
          </p:cNvSpPr>
          <p:nvPr/>
        </p:nvSpPr>
        <p:spPr bwMode="auto">
          <a:xfrm>
            <a:off x="449263" y="449263"/>
            <a:ext cx="8586787" cy="1260475"/>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5136" name="AutoShape 15"/>
          <p:cNvSpPr>
            <a:spLocks noChangeArrowheads="1"/>
          </p:cNvSpPr>
          <p:nvPr/>
        </p:nvSpPr>
        <p:spPr bwMode="auto">
          <a:xfrm>
            <a:off x="449263" y="449263"/>
            <a:ext cx="8586787" cy="1260475"/>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5137" name="AutoShape 16"/>
          <p:cNvSpPr>
            <a:spLocks noChangeArrowheads="1"/>
          </p:cNvSpPr>
          <p:nvPr/>
        </p:nvSpPr>
        <p:spPr bwMode="auto">
          <a:xfrm>
            <a:off x="449263" y="449263"/>
            <a:ext cx="8586787" cy="1260475"/>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5138" name="Rectangle 17"/>
          <p:cNvSpPr>
            <a:spLocks noGrp="1" noChangeArrowheads="1"/>
          </p:cNvSpPr>
          <p:nvPr>
            <p:ph type="title"/>
          </p:nvPr>
        </p:nvSpPr>
        <p:spPr bwMode="auto">
          <a:xfrm>
            <a:off x="576263" y="449263"/>
            <a:ext cx="8296275"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72000" rIns="90000" bIns="46800" numCol="1" anchor="t" anchorCtr="0" compatLnSpc="1">
            <a:prstTxWarp prst="textNoShape">
              <a:avLst/>
            </a:prstTxWarp>
          </a:bodyPr>
          <a:lstStyle/>
          <a:p>
            <a:pPr lvl="0"/>
            <a:r>
              <a:rPr lang="en-GB" altLang="nl-NL" smtClean="0"/>
              <a:t>Klik om de opmaak van de titeltekst te bewerken</a:t>
            </a:r>
          </a:p>
        </p:txBody>
      </p:sp>
      <p:sp>
        <p:nvSpPr>
          <p:cNvPr id="5139" name="Rectangle 18"/>
          <p:cNvSpPr>
            <a:spLocks noGrp="1" noChangeArrowheads="1"/>
          </p:cNvSpPr>
          <p:nvPr>
            <p:ph type="body" idx="1"/>
          </p:nvPr>
        </p:nvSpPr>
        <p:spPr bwMode="auto">
          <a:xfrm>
            <a:off x="917575" y="1565275"/>
            <a:ext cx="7542213" cy="446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nl-NL" smtClean="0"/>
              <a:t>Klik om de opmaak van de overzichtstekst te bewerken</a:t>
            </a:r>
          </a:p>
          <a:p>
            <a:pPr lvl="1"/>
            <a:r>
              <a:rPr lang="en-GB" altLang="nl-NL" smtClean="0"/>
              <a:t>Tweede overzichtsniveau</a:t>
            </a:r>
          </a:p>
          <a:p>
            <a:pPr lvl="2"/>
            <a:r>
              <a:rPr lang="en-GB" altLang="nl-NL" smtClean="0"/>
              <a:t>Derde overzichtsniveau</a:t>
            </a:r>
          </a:p>
          <a:p>
            <a:pPr lvl="3"/>
            <a:r>
              <a:rPr lang="en-GB" altLang="nl-NL" smtClean="0"/>
              <a:t>Vierde overzichtsniveau</a:t>
            </a:r>
          </a:p>
          <a:p>
            <a:pPr lvl="4"/>
            <a:r>
              <a:rPr lang="en-GB" altLang="nl-NL" smtClean="0"/>
              <a:t>Vijfde overzichtsniveau</a:t>
            </a:r>
          </a:p>
          <a:p>
            <a:pPr lvl="4"/>
            <a:r>
              <a:rPr lang="en-GB" altLang="nl-NL" smtClean="0"/>
              <a:t>Zesde overzichtsniveau</a:t>
            </a:r>
          </a:p>
          <a:p>
            <a:pPr lvl="4"/>
            <a:r>
              <a:rPr lang="en-GB" altLang="nl-NL" smtClean="0"/>
              <a:t>Zevende overzichtsniveau</a:t>
            </a:r>
          </a:p>
        </p:txBody>
      </p:sp>
      <p:sp>
        <p:nvSpPr>
          <p:cNvPr id="5140" name="Text Box 19"/>
          <p:cNvSpPr txBox="1">
            <a:spLocks noChangeArrowheads="1"/>
          </p:cNvSpPr>
          <p:nvPr/>
        </p:nvSpPr>
        <p:spPr bwMode="auto">
          <a:xfrm>
            <a:off x="6011863" y="6065838"/>
            <a:ext cx="124777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 name="Rectangle 20"/>
          <p:cNvSpPr>
            <a:spLocks noGrp="1" noChangeArrowheads="1"/>
          </p:cNvSpPr>
          <p:nvPr>
            <p:ph type="ftr"/>
          </p:nvPr>
        </p:nvSpPr>
        <p:spPr bwMode="auto">
          <a:xfrm>
            <a:off x="917575" y="6065838"/>
            <a:ext cx="6340475"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smtClean="0">
                <a:solidFill>
                  <a:srgbClr val="271D6C"/>
                </a:solidFill>
                <a:latin typeface="+mn-lt"/>
                <a:ea typeface="+mn-ea"/>
                <a:cs typeface="Arial" charset="0"/>
              </a:defRPr>
            </a:lvl1pPr>
          </a:lstStyle>
          <a:p>
            <a:pPr>
              <a:defRPr/>
            </a:pPr>
            <a:r>
              <a:rPr lang="nl-NL" altLang="nl-NL"/>
              <a:t>	</a:t>
            </a:r>
          </a:p>
        </p:txBody>
      </p:sp>
      <p:sp>
        <p:nvSpPr>
          <p:cNvPr id="5141" name="Rectangle 21"/>
          <p:cNvSpPr>
            <a:spLocks noGrp="1" noChangeArrowheads="1"/>
          </p:cNvSpPr>
          <p:nvPr>
            <p:ph type="sldNum"/>
          </p:nvPr>
        </p:nvSpPr>
        <p:spPr bwMode="auto">
          <a:xfrm>
            <a:off x="7308850" y="6065838"/>
            <a:ext cx="566738"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buClrTx/>
              <a:buFontTx/>
              <a:buNone/>
              <a:tabLst>
                <a:tab pos="449263" algn="l"/>
              </a:tabLst>
              <a:defRPr sz="2000" b="1" smtClean="0">
                <a:solidFill>
                  <a:srgbClr val="271D6C"/>
                </a:solidFill>
                <a:latin typeface="+mn-lt"/>
                <a:ea typeface="+mn-ea"/>
                <a:cs typeface="Arial" charset="0"/>
              </a:defRPr>
            </a:lvl1pPr>
          </a:lstStyle>
          <a:p>
            <a:pPr>
              <a:defRPr/>
            </a:pPr>
            <a:fld id="{E8D0B712-D183-4644-876F-325444171DE6}"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dt="0"/>
  <p:txStyles>
    <p:titleStyle>
      <a:lvl1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2pPr>
      <a:lvl3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3pPr>
      <a:lvl4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4pPr>
      <a:lvl5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9pPr>
    </p:titleStyle>
    <p:bodyStyle>
      <a:lvl1pPr marL="342900" indent="-3429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4pPr>
      <a:lvl5pPr marL="20574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5pPr>
      <a:lvl6pPr marL="25146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6pPr>
      <a:lvl7pPr marL="29718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7pPr>
      <a:lvl8pPr marL="34290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8pPr>
      <a:lvl9pPr marL="38862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6146" name="Freeform 1"/>
          <p:cNvSpPr>
            <a:spLocks noChangeArrowheads="1"/>
          </p:cNvSpPr>
          <p:nvPr/>
        </p:nvSpPr>
        <p:spPr bwMode="auto">
          <a:xfrm rot="-5400000">
            <a:off x="8099425" y="5905500"/>
            <a:ext cx="684213" cy="684213"/>
          </a:xfrm>
          <a:custGeom>
            <a:avLst/>
            <a:gdLst>
              <a:gd name="T0" fmla="*/ 92916 w 684212"/>
              <a:gd name="T1" fmla="*/ 0 h 684213"/>
              <a:gd name="T2" fmla="*/ 591297 w 684212"/>
              <a:gd name="T3" fmla="*/ 0 h 684213"/>
              <a:gd name="T4" fmla="*/ 684213 w 684212"/>
              <a:gd name="T5" fmla="*/ 92916 h 684213"/>
              <a:gd name="T6" fmla="*/ 684213 w 684212"/>
              <a:gd name="T7" fmla="*/ 684213 h 684213"/>
              <a:gd name="T8" fmla="*/ 684213 w 684212"/>
              <a:gd name="T9" fmla="*/ 684213 h 684213"/>
              <a:gd name="T10" fmla="*/ 0 w 684212"/>
              <a:gd name="T11" fmla="*/ 684213 h 684213"/>
              <a:gd name="T12" fmla="*/ 0 w 684212"/>
              <a:gd name="T13" fmla="*/ 684213 h 684213"/>
              <a:gd name="T14" fmla="*/ 0 w 684212"/>
              <a:gd name="T15" fmla="*/ 92916 h 684213"/>
              <a:gd name="T16" fmla="*/ 92916 w 684212"/>
              <a:gd name="T17" fmla="*/ 0 h 6842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4212" h="684213">
                <a:moveTo>
                  <a:pt x="92916" y="0"/>
                </a:moveTo>
                <a:lnTo>
                  <a:pt x="591296" y="0"/>
                </a:lnTo>
                <a:cubicBezTo>
                  <a:pt x="642612" y="0"/>
                  <a:pt x="684212" y="41600"/>
                  <a:pt x="684212" y="92916"/>
                </a:cubicBezTo>
                <a:lnTo>
                  <a:pt x="684212" y="684213"/>
                </a:lnTo>
                <a:lnTo>
                  <a:pt x="0" y="684213"/>
                </a:lnTo>
                <a:lnTo>
                  <a:pt x="0" y="92916"/>
                </a:lnTo>
                <a:cubicBezTo>
                  <a:pt x="0" y="41600"/>
                  <a:pt x="41600" y="0"/>
                  <a:pt x="92916" y="0"/>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6147" name="Rectangle 2"/>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6148" name="Rectangle 3"/>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pic>
        <p:nvPicPr>
          <p:cNvPr id="6149" name="Picture 4"/>
          <p:cNvPicPr>
            <a:picLocks noChangeAspect="1" noChangeArrowheads="1"/>
          </p:cNvPicPr>
          <p:nvPr/>
        </p:nvPicPr>
        <p:blipFill>
          <a:blip r:embed="rId13">
            <a:extLst>
              <a:ext uri="{28A0092B-C50C-407E-A947-70E740481C1C}">
                <a14:useLocalDpi xmlns:a14="http://schemas.microsoft.com/office/drawing/2010/main" val="0"/>
              </a:ext>
            </a:extLst>
          </a:blip>
          <a:srcRect r="79202"/>
          <a:stretch>
            <a:fillRect/>
          </a:stretch>
        </p:blipFill>
        <p:spPr bwMode="auto">
          <a:xfrm>
            <a:off x="8243888" y="5983288"/>
            <a:ext cx="317500" cy="463550"/>
          </a:xfrm>
          <a:prstGeom prst="rect">
            <a:avLst/>
          </a:prstGeom>
          <a:noFill/>
          <a:ln>
            <a:noFill/>
          </a:ln>
          <a:effectLst/>
          <a:extLst>
            <a:ext uri="{909E8E84-426E-40DD-AFC4-6F175D3DCCD1}">
              <a14:hiddenFill xmlns:a14="http://schemas.microsoft.com/office/drawing/2010/main">
                <a:blipFill dpi="0" rotWithShape="0">
                  <a:blip/>
                  <a:srcRect r="79202"/>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0" name="Rectangle 5"/>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6151" name="Rectangle 6"/>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6152" name="Rectangle 7"/>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6153" name="Rectangle 8"/>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6154" name="Rectangle 9"/>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6155" name="AutoShape 10"/>
          <p:cNvSpPr>
            <a:spLocks noChangeArrowheads="1"/>
          </p:cNvSpPr>
          <p:nvPr/>
        </p:nvSpPr>
        <p:spPr bwMode="auto">
          <a:xfrm>
            <a:off x="449263" y="449263"/>
            <a:ext cx="8586787" cy="757237"/>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6156" name="AutoShape 11"/>
          <p:cNvSpPr>
            <a:spLocks noChangeArrowheads="1"/>
          </p:cNvSpPr>
          <p:nvPr/>
        </p:nvSpPr>
        <p:spPr bwMode="auto">
          <a:xfrm>
            <a:off x="449263" y="449263"/>
            <a:ext cx="8586787" cy="757237"/>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6157" name="AutoShape 12"/>
          <p:cNvSpPr>
            <a:spLocks noChangeArrowheads="1"/>
          </p:cNvSpPr>
          <p:nvPr/>
        </p:nvSpPr>
        <p:spPr bwMode="auto">
          <a:xfrm>
            <a:off x="449263" y="449263"/>
            <a:ext cx="8586787" cy="757237"/>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6158" name="AutoShape 13"/>
          <p:cNvSpPr>
            <a:spLocks noChangeArrowheads="1"/>
          </p:cNvSpPr>
          <p:nvPr/>
        </p:nvSpPr>
        <p:spPr bwMode="auto">
          <a:xfrm>
            <a:off x="449263" y="449263"/>
            <a:ext cx="8586787" cy="757237"/>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6159" name="AutoShape 14"/>
          <p:cNvSpPr>
            <a:spLocks noChangeArrowheads="1"/>
          </p:cNvSpPr>
          <p:nvPr/>
        </p:nvSpPr>
        <p:spPr bwMode="auto">
          <a:xfrm>
            <a:off x="449263" y="449263"/>
            <a:ext cx="8586787" cy="757237"/>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6160" name="AutoShape 15"/>
          <p:cNvSpPr>
            <a:spLocks noChangeArrowheads="1"/>
          </p:cNvSpPr>
          <p:nvPr/>
        </p:nvSpPr>
        <p:spPr bwMode="auto">
          <a:xfrm>
            <a:off x="449263" y="449263"/>
            <a:ext cx="8586787" cy="757237"/>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6161" name="AutoShape 16"/>
          <p:cNvSpPr>
            <a:spLocks noChangeArrowheads="1"/>
          </p:cNvSpPr>
          <p:nvPr/>
        </p:nvSpPr>
        <p:spPr bwMode="auto">
          <a:xfrm>
            <a:off x="449263" y="449263"/>
            <a:ext cx="8586787" cy="757237"/>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6162" name="Rectangle 17"/>
          <p:cNvSpPr>
            <a:spLocks noGrp="1" noChangeArrowheads="1"/>
          </p:cNvSpPr>
          <p:nvPr>
            <p:ph type="title"/>
          </p:nvPr>
        </p:nvSpPr>
        <p:spPr bwMode="auto">
          <a:xfrm>
            <a:off x="576263" y="449263"/>
            <a:ext cx="8296275"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72000" rIns="90000" bIns="46800" numCol="1" anchor="t" anchorCtr="0" compatLnSpc="1">
            <a:prstTxWarp prst="textNoShape">
              <a:avLst/>
            </a:prstTxWarp>
          </a:bodyPr>
          <a:lstStyle/>
          <a:p>
            <a:pPr lvl="0"/>
            <a:r>
              <a:rPr lang="en-GB" altLang="nl-NL" smtClean="0"/>
              <a:t>Klik om de opmaak van de titeltekst te bewerken</a:t>
            </a:r>
          </a:p>
        </p:txBody>
      </p:sp>
      <p:sp>
        <p:nvSpPr>
          <p:cNvPr id="6163" name="Rectangle 18"/>
          <p:cNvSpPr>
            <a:spLocks noGrp="1" noChangeArrowheads="1"/>
          </p:cNvSpPr>
          <p:nvPr>
            <p:ph type="body" idx="1"/>
          </p:nvPr>
        </p:nvSpPr>
        <p:spPr bwMode="auto">
          <a:xfrm>
            <a:off x="917575" y="1565275"/>
            <a:ext cx="7542213" cy="446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nl-NL" smtClean="0"/>
              <a:t>Klik om de opmaak van de overzichtstekst te bewerken</a:t>
            </a:r>
          </a:p>
          <a:p>
            <a:pPr lvl="1"/>
            <a:r>
              <a:rPr lang="en-GB" altLang="nl-NL" smtClean="0"/>
              <a:t>Tweede overzichtsniveau</a:t>
            </a:r>
          </a:p>
          <a:p>
            <a:pPr lvl="2"/>
            <a:r>
              <a:rPr lang="en-GB" altLang="nl-NL" smtClean="0"/>
              <a:t>Derde overzichtsniveau</a:t>
            </a:r>
          </a:p>
          <a:p>
            <a:pPr lvl="3"/>
            <a:r>
              <a:rPr lang="en-GB" altLang="nl-NL" smtClean="0"/>
              <a:t>Vierde overzichtsniveau</a:t>
            </a:r>
          </a:p>
          <a:p>
            <a:pPr lvl="4"/>
            <a:r>
              <a:rPr lang="en-GB" altLang="nl-NL" smtClean="0"/>
              <a:t>Vijfde overzichtsniveau</a:t>
            </a:r>
          </a:p>
          <a:p>
            <a:pPr lvl="4"/>
            <a:r>
              <a:rPr lang="en-GB" altLang="nl-NL" smtClean="0"/>
              <a:t>Zesde overzichtsniveau</a:t>
            </a:r>
          </a:p>
          <a:p>
            <a:pPr lvl="4"/>
            <a:r>
              <a:rPr lang="en-GB" altLang="nl-NL" smtClean="0"/>
              <a:t>Zevende overzichtsniveau</a:t>
            </a:r>
          </a:p>
        </p:txBody>
      </p:sp>
      <p:sp>
        <p:nvSpPr>
          <p:cNvPr id="6164" name="Text Box 19"/>
          <p:cNvSpPr txBox="1">
            <a:spLocks noChangeArrowheads="1"/>
          </p:cNvSpPr>
          <p:nvPr/>
        </p:nvSpPr>
        <p:spPr bwMode="auto">
          <a:xfrm>
            <a:off x="6011863" y="6065838"/>
            <a:ext cx="124777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6165" name="Text Box 20"/>
          <p:cNvSpPr txBox="1">
            <a:spLocks noChangeArrowheads="1"/>
          </p:cNvSpPr>
          <p:nvPr/>
        </p:nvSpPr>
        <p:spPr bwMode="auto">
          <a:xfrm>
            <a:off x="917575" y="6065838"/>
            <a:ext cx="63420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 name="Rectangle 21"/>
          <p:cNvSpPr>
            <a:spLocks noGrp="1" noChangeArrowheads="1"/>
          </p:cNvSpPr>
          <p:nvPr>
            <p:ph type="sldNum"/>
          </p:nvPr>
        </p:nvSpPr>
        <p:spPr bwMode="auto">
          <a:xfrm>
            <a:off x="7308850" y="6065838"/>
            <a:ext cx="566738"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buClrTx/>
              <a:buFontTx/>
              <a:buNone/>
              <a:tabLst>
                <a:tab pos="449263" algn="l"/>
              </a:tabLst>
              <a:defRPr sz="2000" b="1" smtClean="0">
                <a:solidFill>
                  <a:srgbClr val="271D6C"/>
                </a:solidFill>
                <a:latin typeface="+mn-lt"/>
                <a:ea typeface="+mn-ea"/>
                <a:cs typeface="Arial" charset="0"/>
              </a:defRPr>
            </a:lvl1pPr>
          </a:lstStyle>
          <a:p>
            <a:pPr>
              <a:defRPr/>
            </a:pPr>
            <a:fld id="{AB3A7F30-E1FD-4624-B214-28F2217FAAA5}"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2pPr>
      <a:lvl3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3pPr>
      <a:lvl4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4pPr>
      <a:lvl5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9pPr>
    </p:titleStyle>
    <p:bodyStyle>
      <a:lvl1pPr marL="342900" indent="-3429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4pPr>
      <a:lvl5pPr marL="20574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5pPr>
      <a:lvl6pPr marL="25146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6pPr>
      <a:lvl7pPr marL="29718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7pPr>
      <a:lvl8pPr marL="34290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8pPr>
      <a:lvl9pPr marL="38862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7170" name="Freeform 1"/>
          <p:cNvSpPr>
            <a:spLocks noChangeArrowheads="1"/>
          </p:cNvSpPr>
          <p:nvPr/>
        </p:nvSpPr>
        <p:spPr bwMode="auto">
          <a:xfrm rot="-5400000">
            <a:off x="8099425" y="5905500"/>
            <a:ext cx="684213" cy="684213"/>
          </a:xfrm>
          <a:custGeom>
            <a:avLst/>
            <a:gdLst>
              <a:gd name="T0" fmla="*/ 92916 w 684212"/>
              <a:gd name="T1" fmla="*/ 0 h 684213"/>
              <a:gd name="T2" fmla="*/ 591297 w 684212"/>
              <a:gd name="T3" fmla="*/ 0 h 684213"/>
              <a:gd name="T4" fmla="*/ 684213 w 684212"/>
              <a:gd name="T5" fmla="*/ 92916 h 684213"/>
              <a:gd name="T6" fmla="*/ 684213 w 684212"/>
              <a:gd name="T7" fmla="*/ 684213 h 684213"/>
              <a:gd name="T8" fmla="*/ 684213 w 684212"/>
              <a:gd name="T9" fmla="*/ 684213 h 684213"/>
              <a:gd name="T10" fmla="*/ 0 w 684212"/>
              <a:gd name="T11" fmla="*/ 684213 h 684213"/>
              <a:gd name="T12" fmla="*/ 0 w 684212"/>
              <a:gd name="T13" fmla="*/ 684213 h 684213"/>
              <a:gd name="T14" fmla="*/ 0 w 684212"/>
              <a:gd name="T15" fmla="*/ 92916 h 684213"/>
              <a:gd name="T16" fmla="*/ 92916 w 684212"/>
              <a:gd name="T17" fmla="*/ 0 h 6842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4212" h="684213">
                <a:moveTo>
                  <a:pt x="92916" y="0"/>
                </a:moveTo>
                <a:lnTo>
                  <a:pt x="591296" y="0"/>
                </a:lnTo>
                <a:cubicBezTo>
                  <a:pt x="642612" y="0"/>
                  <a:pt x="684212" y="41600"/>
                  <a:pt x="684212" y="92916"/>
                </a:cubicBezTo>
                <a:lnTo>
                  <a:pt x="684212" y="684213"/>
                </a:lnTo>
                <a:lnTo>
                  <a:pt x="0" y="684213"/>
                </a:lnTo>
                <a:lnTo>
                  <a:pt x="0" y="92916"/>
                </a:lnTo>
                <a:cubicBezTo>
                  <a:pt x="0" y="41600"/>
                  <a:pt x="41600" y="0"/>
                  <a:pt x="92916" y="0"/>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7171" name="Rectangle 2"/>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7172" name="Rectangle 3"/>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pic>
        <p:nvPicPr>
          <p:cNvPr id="7173" name="Picture 4"/>
          <p:cNvPicPr>
            <a:picLocks noChangeAspect="1" noChangeArrowheads="1"/>
          </p:cNvPicPr>
          <p:nvPr/>
        </p:nvPicPr>
        <p:blipFill>
          <a:blip r:embed="rId13">
            <a:extLst>
              <a:ext uri="{28A0092B-C50C-407E-A947-70E740481C1C}">
                <a14:useLocalDpi xmlns:a14="http://schemas.microsoft.com/office/drawing/2010/main" val="0"/>
              </a:ext>
            </a:extLst>
          </a:blip>
          <a:srcRect r="79202"/>
          <a:stretch>
            <a:fillRect/>
          </a:stretch>
        </p:blipFill>
        <p:spPr bwMode="auto">
          <a:xfrm>
            <a:off x="8243888" y="5983288"/>
            <a:ext cx="317500" cy="463550"/>
          </a:xfrm>
          <a:prstGeom prst="rect">
            <a:avLst/>
          </a:prstGeom>
          <a:noFill/>
          <a:ln>
            <a:noFill/>
          </a:ln>
          <a:effectLst/>
          <a:extLst>
            <a:ext uri="{909E8E84-426E-40DD-AFC4-6F175D3DCCD1}">
              <a14:hiddenFill xmlns:a14="http://schemas.microsoft.com/office/drawing/2010/main">
                <a:blipFill dpi="0" rotWithShape="0">
                  <a:blip/>
                  <a:srcRect r="79202"/>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4" name="Rectangle 5"/>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7175" name="Rectangle 6"/>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7176" name="Rectangle 7"/>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7177" name="Rectangle 8"/>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7178" name="Rectangle 9"/>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7179" name="AutoShape 10"/>
          <p:cNvSpPr>
            <a:spLocks noChangeArrowheads="1"/>
          </p:cNvSpPr>
          <p:nvPr/>
        </p:nvSpPr>
        <p:spPr bwMode="auto">
          <a:xfrm>
            <a:off x="449263" y="449263"/>
            <a:ext cx="8586787" cy="757237"/>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7180" name="Line 11"/>
          <p:cNvSpPr>
            <a:spLocks noChangeShapeType="1"/>
          </p:cNvSpPr>
          <p:nvPr/>
        </p:nvSpPr>
        <p:spPr bwMode="auto">
          <a:xfrm>
            <a:off x="758825" y="2205038"/>
            <a:ext cx="3657600" cy="1587"/>
          </a:xfrm>
          <a:prstGeom prst="line">
            <a:avLst/>
          </a:prstGeom>
          <a:noFill/>
          <a:ln w="9360" cap="sq">
            <a:solidFill>
              <a:srgbClr val="00A1CD"/>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7181" name="Line 12"/>
          <p:cNvSpPr>
            <a:spLocks noChangeShapeType="1"/>
          </p:cNvSpPr>
          <p:nvPr/>
        </p:nvSpPr>
        <p:spPr bwMode="auto">
          <a:xfrm>
            <a:off x="4645025" y="2205038"/>
            <a:ext cx="3657600" cy="1587"/>
          </a:xfrm>
          <a:prstGeom prst="line">
            <a:avLst/>
          </a:prstGeom>
          <a:noFill/>
          <a:ln w="9360" cap="sq">
            <a:solidFill>
              <a:srgbClr val="00A1CD"/>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l-NL"/>
          </a:p>
        </p:txBody>
      </p:sp>
      <p:sp>
        <p:nvSpPr>
          <p:cNvPr id="7182" name="AutoShape 13"/>
          <p:cNvSpPr>
            <a:spLocks noChangeArrowheads="1"/>
          </p:cNvSpPr>
          <p:nvPr/>
        </p:nvSpPr>
        <p:spPr bwMode="auto">
          <a:xfrm>
            <a:off x="449263" y="449263"/>
            <a:ext cx="8586787" cy="757237"/>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7183" name="AutoShape 14"/>
          <p:cNvSpPr>
            <a:spLocks noChangeArrowheads="1"/>
          </p:cNvSpPr>
          <p:nvPr/>
        </p:nvSpPr>
        <p:spPr bwMode="auto">
          <a:xfrm>
            <a:off x="449263" y="449263"/>
            <a:ext cx="8586787" cy="757237"/>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7184" name="AutoShape 15"/>
          <p:cNvSpPr>
            <a:spLocks noChangeArrowheads="1"/>
          </p:cNvSpPr>
          <p:nvPr/>
        </p:nvSpPr>
        <p:spPr bwMode="auto">
          <a:xfrm>
            <a:off x="449263" y="449263"/>
            <a:ext cx="8586787" cy="757237"/>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7185" name="AutoShape 16"/>
          <p:cNvSpPr>
            <a:spLocks noChangeArrowheads="1"/>
          </p:cNvSpPr>
          <p:nvPr/>
        </p:nvSpPr>
        <p:spPr bwMode="auto">
          <a:xfrm>
            <a:off x="449263" y="449263"/>
            <a:ext cx="8586787" cy="757237"/>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7186" name="AutoShape 17"/>
          <p:cNvSpPr>
            <a:spLocks noChangeArrowheads="1"/>
          </p:cNvSpPr>
          <p:nvPr/>
        </p:nvSpPr>
        <p:spPr bwMode="auto">
          <a:xfrm>
            <a:off x="449263" y="449263"/>
            <a:ext cx="8586787" cy="757237"/>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7187" name="AutoShape 18"/>
          <p:cNvSpPr>
            <a:spLocks noChangeArrowheads="1"/>
          </p:cNvSpPr>
          <p:nvPr/>
        </p:nvSpPr>
        <p:spPr bwMode="auto">
          <a:xfrm>
            <a:off x="449263" y="449263"/>
            <a:ext cx="8586787" cy="757237"/>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7188" name="Rectangle 19"/>
          <p:cNvSpPr>
            <a:spLocks noGrp="1" noChangeArrowheads="1"/>
          </p:cNvSpPr>
          <p:nvPr>
            <p:ph type="title"/>
          </p:nvPr>
        </p:nvSpPr>
        <p:spPr bwMode="auto">
          <a:xfrm>
            <a:off x="576263" y="449263"/>
            <a:ext cx="8296275"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72000" rIns="90000" bIns="46800" numCol="1" anchor="t" anchorCtr="0" compatLnSpc="1">
            <a:prstTxWarp prst="textNoShape">
              <a:avLst/>
            </a:prstTxWarp>
          </a:bodyPr>
          <a:lstStyle/>
          <a:p>
            <a:pPr lvl="0"/>
            <a:r>
              <a:rPr lang="en-GB" altLang="nl-NL" smtClean="0"/>
              <a:t>Klik om de opmaak van de titeltekst te bewerken</a:t>
            </a:r>
          </a:p>
        </p:txBody>
      </p:sp>
      <p:sp>
        <p:nvSpPr>
          <p:cNvPr id="7189" name="Rectangle 20"/>
          <p:cNvSpPr>
            <a:spLocks noGrp="1" noChangeArrowheads="1"/>
          </p:cNvSpPr>
          <p:nvPr>
            <p:ph type="body" idx="1"/>
          </p:nvPr>
        </p:nvSpPr>
        <p:spPr bwMode="auto">
          <a:xfrm>
            <a:off x="917575" y="1565275"/>
            <a:ext cx="7542213" cy="446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nl-NL" smtClean="0"/>
              <a:t>Klik om de opmaak van de overzichtstekst te bewerken</a:t>
            </a:r>
          </a:p>
          <a:p>
            <a:pPr lvl="1"/>
            <a:r>
              <a:rPr lang="en-GB" altLang="nl-NL" smtClean="0"/>
              <a:t>Tweede overzichtsniveau</a:t>
            </a:r>
          </a:p>
          <a:p>
            <a:pPr lvl="2"/>
            <a:r>
              <a:rPr lang="en-GB" altLang="nl-NL" smtClean="0"/>
              <a:t>Derde overzichtsniveau</a:t>
            </a:r>
          </a:p>
          <a:p>
            <a:pPr lvl="3"/>
            <a:r>
              <a:rPr lang="en-GB" altLang="nl-NL" smtClean="0"/>
              <a:t>Vierde overzichtsniveau</a:t>
            </a:r>
          </a:p>
          <a:p>
            <a:pPr lvl="4"/>
            <a:r>
              <a:rPr lang="en-GB" altLang="nl-NL" smtClean="0"/>
              <a:t>Vijfde overzichtsniveau</a:t>
            </a:r>
          </a:p>
          <a:p>
            <a:pPr lvl="4"/>
            <a:r>
              <a:rPr lang="en-GB" altLang="nl-NL" smtClean="0"/>
              <a:t>Zesde overzichtsniveau</a:t>
            </a:r>
          </a:p>
          <a:p>
            <a:pPr lvl="4"/>
            <a:r>
              <a:rPr lang="en-GB" altLang="nl-NL" smtClean="0"/>
              <a:t>Zevende overzichtsniveau</a:t>
            </a:r>
          </a:p>
        </p:txBody>
      </p:sp>
      <p:sp>
        <p:nvSpPr>
          <p:cNvPr id="7190" name="Text Box 21"/>
          <p:cNvSpPr txBox="1">
            <a:spLocks noChangeArrowheads="1"/>
          </p:cNvSpPr>
          <p:nvPr/>
        </p:nvSpPr>
        <p:spPr bwMode="auto">
          <a:xfrm>
            <a:off x="6011863" y="6065838"/>
            <a:ext cx="124777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7191" name="Text Box 22"/>
          <p:cNvSpPr txBox="1">
            <a:spLocks noChangeArrowheads="1"/>
          </p:cNvSpPr>
          <p:nvPr/>
        </p:nvSpPr>
        <p:spPr bwMode="auto">
          <a:xfrm>
            <a:off x="917575" y="6065838"/>
            <a:ext cx="63420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 name="Rectangle 23"/>
          <p:cNvSpPr>
            <a:spLocks noGrp="1" noChangeArrowheads="1"/>
          </p:cNvSpPr>
          <p:nvPr>
            <p:ph type="sldNum"/>
          </p:nvPr>
        </p:nvSpPr>
        <p:spPr bwMode="auto">
          <a:xfrm>
            <a:off x="7308850" y="6065838"/>
            <a:ext cx="566738"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buClrTx/>
              <a:buFontTx/>
              <a:buNone/>
              <a:tabLst>
                <a:tab pos="449263" algn="l"/>
              </a:tabLst>
              <a:defRPr sz="2000" b="1" smtClean="0">
                <a:solidFill>
                  <a:srgbClr val="271D6C"/>
                </a:solidFill>
                <a:latin typeface="+mn-lt"/>
                <a:ea typeface="+mn-ea"/>
                <a:cs typeface="Arial" charset="0"/>
              </a:defRPr>
            </a:lvl1pPr>
          </a:lstStyle>
          <a:p>
            <a:pPr>
              <a:defRPr/>
            </a:pPr>
            <a:fld id="{3A33595D-F1A6-4570-A2FB-4A972D29AF0F}"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2pPr>
      <a:lvl3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3pPr>
      <a:lvl4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4pPr>
      <a:lvl5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9pPr>
    </p:titleStyle>
    <p:bodyStyle>
      <a:lvl1pPr marL="342900" indent="-3429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4pPr>
      <a:lvl5pPr marL="20574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5pPr>
      <a:lvl6pPr marL="25146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6pPr>
      <a:lvl7pPr marL="29718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7pPr>
      <a:lvl8pPr marL="34290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8pPr>
      <a:lvl9pPr marL="38862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8194" name="Freeform 1"/>
          <p:cNvSpPr>
            <a:spLocks noChangeArrowheads="1"/>
          </p:cNvSpPr>
          <p:nvPr/>
        </p:nvSpPr>
        <p:spPr bwMode="auto">
          <a:xfrm rot="-5400000">
            <a:off x="8099425" y="5905500"/>
            <a:ext cx="684213" cy="684213"/>
          </a:xfrm>
          <a:custGeom>
            <a:avLst/>
            <a:gdLst>
              <a:gd name="T0" fmla="*/ 92916 w 684212"/>
              <a:gd name="T1" fmla="*/ 0 h 684213"/>
              <a:gd name="T2" fmla="*/ 591297 w 684212"/>
              <a:gd name="T3" fmla="*/ 0 h 684213"/>
              <a:gd name="T4" fmla="*/ 684213 w 684212"/>
              <a:gd name="T5" fmla="*/ 92916 h 684213"/>
              <a:gd name="T6" fmla="*/ 684213 w 684212"/>
              <a:gd name="T7" fmla="*/ 684213 h 684213"/>
              <a:gd name="T8" fmla="*/ 684213 w 684212"/>
              <a:gd name="T9" fmla="*/ 684213 h 684213"/>
              <a:gd name="T10" fmla="*/ 0 w 684212"/>
              <a:gd name="T11" fmla="*/ 684213 h 684213"/>
              <a:gd name="T12" fmla="*/ 0 w 684212"/>
              <a:gd name="T13" fmla="*/ 684213 h 684213"/>
              <a:gd name="T14" fmla="*/ 0 w 684212"/>
              <a:gd name="T15" fmla="*/ 92916 h 684213"/>
              <a:gd name="T16" fmla="*/ 92916 w 684212"/>
              <a:gd name="T17" fmla="*/ 0 h 6842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4212" h="684213">
                <a:moveTo>
                  <a:pt x="92916" y="0"/>
                </a:moveTo>
                <a:lnTo>
                  <a:pt x="591296" y="0"/>
                </a:lnTo>
                <a:cubicBezTo>
                  <a:pt x="642612" y="0"/>
                  <a:pt x="684212" y="41600"/>
                  <a:pt x="684212" y="92916"/>
                </a:cubicBezTo>
                <a:lnTo>
                  <a:pt x="684212" y="684213"/>
                </a:lnTo>
                <a:lnTo>
                  <a:pt x="0" y="684213"/>
                </a:lnTo>
                <a:lnTo>
                  <a:pt x="0" y="92916"/>
                </a:lnTo>
                <a:cubicBezTo>
                  <a:pt x="0" y="41600"/>
                  <a:pt x="41600" y="0"/>
                  <a:pt x="92916" y="0"/>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8195" name="Rectangle 2"/>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8196" name="Rectangle 3"/>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pic>
        <p:nvPicPr>
          <p:cNvPr id="8197" name="Picture 4"/>
          <p:cNvPicPr>
            <a:picLocks noChangeAspect="1" noChangeArrowheads="1"/>
          </p:cNvPicPr>
          <p:nvPr/>
        </p:nvPicPr>
        <p:blipFill>
          <a:blip r:embed="rId13">
            <a:extLst>
              <a:ext uri="{28A0092B-C50C-407E-A947-70E740481C1C}">
                <a14:useLocalDpi xmlns:a14="http://schemas.microsoft.com/office/drawing/2010/main" val="0"/>
              </a:ext>
            </a:extLst>
          </a:blip>
          <a:srcRect r="79202"/>
          <a:stretch>
            <a:fillRect/>
          </a:stretch>
        </p:blipFill>
        <p:spPr bwMode="auto">
          <a:xfrm>
            <a:off x="8243888" y="5983288"/>
            <a:ext cx="317500" cy="463550"/>
          </a:xfrm>
          <a:prstGeom prst="rect">
            <a:avLst/>
          </a:prstGeom>
          <a:noFill/>
          <a:ln>
            <a:noFill/>
          </a:ln>
          <a:effectLst/>
          <a:extLst>
            <a:ext uri="{909E8E84-426E-40DD-AFC4-6F175D3DCCD1}">
              <a14:hiddenFill xmlns:a14="http://schemas.microsoft.com/office/drawing/2010/main">
                <a:blipFill dpi="0" rotWithShape="0">
                  <a:blip/>
                  <a:srcRect r="79202"/>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8" name="Rectangle 5"/>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8199" name="Rectangle 6"/>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8200" name="Rectangle 7"/>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8201" name="Rectangle 8"/>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8202" name="Rectangle 9"/>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8203" name="AutoShape 10"/>
          <p:cNvSpPr>
            <a:spLocks noChangeArrowheads="1"/>
          </p:cNvSpPr>
          <p:nvPr/>
        </p:nvSpPr>
        <p:spPr bwMode="auto">
          <a:xfrm>
            <a:off x="449263" y="449263"/>
            <a:ext cx="8586787" cy="757237"/>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8204" name="AutoShape 11"/>
          <p:cNvSpPr>
            <a:spLocks noChangeArrowheads="1"/>
          </p:cNvSpPr>
          <p:nvPr/>
        </p:nvSpPr>
        <p:spPr bwMode="auto">
          <a:xfrm>
            <a:off x="449263" y="449263"/>
            <a:ext cx="8586787" cy="757237"/>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8205" name="AutoShape 12"/>
          <p:cNvSpPr>
            <a:spLocks noChangeArrowheads="1"/>
          </p:cNvSpPr>
          <p:nvPr/>
        </p:nvSpPr>
        <p:spPr bwMode="auto">
          <a:xfrm>
            <a:off x="449263" y="449263"/>
            <a:ext cx="8586787" cy="757237"/>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8206" name="AutoShape 13"/>
          <p:cNvSpPr>
            <a:spLocks noChangeArrowheads="1"/>
          </p:cNvSpPr>
          <p:nvPr/>
        </p:nvSpPr>
        <p:spPr bwMode="auto">
          <a:xfrm>
            <a:off x="449263" y="449263"/>
            <a:ext cx="8586787" cy="757237"/>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8207" name="AutoShape 14"/>
          <p:cNvSpPr>
            <a:spLocks noChangeArrowheads="1"/>
          </p:cNvSpPr>
          <p:nvPr/>
        </p:nvSpPr>
        <p:spPr bwMode="auto">
          <a:xfrm>
            <a:off x="449263" y="449263"/>
            <a:ext cx="8586787" cy="757237"/>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8208" name="AutoShape 15"/>
          <p:cNvSpPr>
            <a:spLocks noChangeArrowheads="1"/>
          </p:cNvSpPr>
          <p:nvPr/>
        </p:nvSpPr>
        <p:spPr bwMode="auto">
          <a:xfrm>
            <a:off x="449263" y="449263"/>
            <a:ext cx="8586787" cy="757237"/>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8209" name="AutoShape 16"/>
          <p:cNvSpPr>
            <a:spLocks noChangeArrowheads="1"/>
          </p:cNvSpPr>
          <p:nvPr/>
        </p:nvSpPr>
        <p:spPr bwMode="auto">
          <a:xfrm>
            <a:off x="449263" y="449263"/>
            <a:ext cx="8586787" cy="757237"/>
          </a:xfrm>
          <a:prstGeom prst="roundRect">
            <a:avLst>
              <a:gd name="adj" fmla="val 7463"/>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8210" name="Rectangle 17"/>
          <p:cNvSpPr>
            <a:spLocks noGrp="1" noChangeArrowheads="1"/>
          </p:cNvSpPr>
          <p:nvPr>
            <p:ph type="title"/>
          </p:nvPr>
        </p:nvSpPr>
        <p:spPr bwMode="auto">
          <a:xfrm>
            <a:off x="576263" y="449263"/>
            <a:ext cx="8296275"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72000" rIns="90000" bIns="46800" numCol="1" anchor="t" anchorCtr="0" compatLnSpc="1">
            <a:prstTxWarp prst="textNoShape">
              <a:avLst/>
            </a:prstTxWarp>
          </a:bodyPr>
          <a:lstStyle/>
          <a:p>
            <a:pPr lvl="0"/>
            <a:r>
              <a:rPr lang="en-GB" altLang="nl-NL" smtClean="0"/>
              <a:t>Klik om de opmaak van de titeltekst te bewerken</a:t>
            </a:r>
          </a:p>
        </p:txBody>
      </p:sp>
      <p:sp>
        <p:nvSpPr>
          <p:cNvPr id="8211" name="Rectangle 18"/>
          <p:cNvSpPr>
            <a:spLocks noGrp="1" noChangeArrowheads="1"/>
          </p:cNvSpPr>
          <p:nvPr>
            <p:ph type="body" idx="1"/>
          </p:nvPr>
        </p:nvSpPr>
        <p:spPr bwMode="auto">
          <a:xfrm>
            <a:off x="917575" y="1565275"/>
            <a:ext cx="7542213" cy="446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nl-NL" smtClean="0"/>
              <a:t>Klik om de opmaak van de overzichtstekst te bewerken</a:t>
            </a:r>
          </a:p>
          <a:p>
            <a:pPr lvl="1"/>
            <a:r>
              <a:rPr lang="en-GB" altLang="nl-NL" smtClean="0"/>
              <a:t>Tweede overzichtsniveau</a:t>
            </a:r>
          </a:p>
          <a:p>
            <a:pPr lvl="2"/>
            <a:r>
              <a:rPr lang="en-GB" altLang="nl-NL" smtClean="0"/>
              <a:t>Derde overzichtsniveau</a:t>
            </a:r>
          </a:p>
          <a:p>
            <a:pPr lvl="3"/>
            <a:r>
              <a:rPr lang="en-GB" altLang="nl-NL" smtClean="0"/>
              <a:t>Vierde overzichtsniveau</a:t>
            </a:r>
          </a:p>
          <a:p>
            <a:pPr lvl="4"/>
            <a:r>
              <a:rPr lang="en-GB" altLang="nl-NL" smtClean="0"/>
              <a:t>Vijfde overzichtsniveau</a:t>
            </a:r>
          </a:p>
          <a:p>
            <a:pPr lvl="4"/>
            <a:r>
              <a:rPr lang="en-GB" altLang="nl-NL" smtClean="0"/>
              <a:t>Zesde overzichtsniveau</a:t>
            </a:r>
          </a:p>
          <a:p>
            <a:pPr lvl="4"/>
            <a:r>
              <a:rPr lang="en-GB" altLang="nl-NL" smtClean="0"/>
              <a:t>Zevende overzichtsniveau</a:t>
            </a:r>
          </a:p>
        </p:txBody>
      </p:sp>
      <p:sp>
        <p:nvSpPr>
          <p:cNvPr id="8212" name="Text Box 19"/>
          <p:cNvSpPr txBox="1">
            <a:spLocks noChangeArrowheads="1"/>
          </p:cNvSpPr>
          <p:nvPr/>
        </p:nvSpPr>
        <p:spPr bwMode="auto">
          <a:xfrm>
            <a:off x="6011863" y="6065838"/>
            <a:ext cx="124777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8213" name="Text Box 20"/>
          <p:cNvSpPr txBox="1">
            <a:spLocks noChangeArrowheads="1"/>
          </p:cNvSpPr>
          <p:nvPr/>
        </p:nvSpPr>
        <p:spPr bwMode="auto">
          <a:xfrm>
            <a:off x="917575" y="6065838"/>
            <a:ext cx="63420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 name="Rectangle 21"/>
          <p:cNvSpPr>
            <a:spLocks noGrp="1" noChangeArrowheads="1"/>
          </p:cNvSpPr>
          <p:nvPr>
            <p:ph type="sldNum"/>
          </p:nvPr>
        </p:nvSpPr>
        <p:spPr bwMode="auto">
          <a:xfrm>
            <a:off x="7308850" y="6065838"/>
            <a:ext cx="566738"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buClrTx/>
              <a:buFontTx/>
              <a:buNone/>
              <a:tabLst>
                <a:tab pos="449263" algn="l"/>
              </a:tabLst>
              <a:defRPr sz="2000" b="1" smtClean="0">
                <a:solidFill>
                  <a:srgbClr val="271D6C"/>
                </a:solidFill>
                <a:latin typeface="+mn-lt"/>
                <a:ea typeface="+mn-ea"/>
                <a:cs typeface="Arial" charset="0"/>
              </a:defRPr>
            </a:lvl1pPr>
          </a:lstStyle>
          <a:p>
            <a:pPr>
              <a:defRPr/>
            </a:pPr>
            <a:fld id="{E025354D-CD86-4C3D-808B-8115FABFDDAB}"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2pPr>
      <a:lvl3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3pPr>
      <a:lvl4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4pPr>
      <a:lvl5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9pPr>
    </p:titleStyle>
    <p:bodyStyle>
      <a:lvl1pPr marL="342900" indent="-3429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4pPr>
      <a:lvl5pPr marL="20574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5pPr>
      <a:lvl6pPr marL="25146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6pPr>
      <a:lvl7pPr marL="29718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7pPr>
      <a:lvl8pPr marL="34290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8pPr>
      <a:lvl9pPr marL="38862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9218" name="Freeform 1"/>
          <p:cNvSpPr>
            <a:spLocks noChangeArrowheads="1"/>
          </p:cNvSpPr>
          <p:nvPr/>
        </p:nvSpPr>
        <p:spPr bwMode="auto">
          <a:xfrm rot="-5400000">
            <a:off x="8099425" y="5905500"/>
            <a:ext cx="684213" cy="684213"/>
          </a:xfrm>
          <a:custGeom>
            <a:avLst/>
            <a:gdLst>
              <a:gd name="T0" fmla="*/ 92916 w 684212"/>
              <a:gd name="T1" fmla="*/ 0 h 684213"/>
              <a:gd name="T2" fmla="*/ 591297 w 684212"/>
              <a:gd name="T3" fmla="*/ 0 h 684213"/>
              <a:gd name="T4" fmla="*/ 684213 w 684212"/>
              <a:gd name="T5" fmla="*/ 92916 h 684213"/>
              <a:gd name="T6" fmla="*/ 684213 w 684212"/>
              <a:gd name="T7" fmla="*/ 684213 h 684213"/>
              <a:gd name="T8" fmla="*/ 684213 w 684212"/>
              <a:gd name="T9" fmla="*/ 684213 h 684213"/>
              <a:gd name="T10" fmla="*/ 0 w 684212"/>
              <a:gd name="T11" fmla="*/ 684213 h 684213"/>
              <a:gd name="T12" fmla="*/ 0 w 684212"/>
              <a:gd name="T13" fmla="*/ 684213 h 684213"/>
              <a:gd name="T14" fmla="*/ 0 w 684212"/>
              <a:gd name="T15" fmla="*/ 92916 h 684213"/>
              <a:gd name="T16" fmla="*/ 92916 w 684212"/>
              <a:gd name="T17" fmla="*/ 0 h 6842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4212" h="684213">
                <a:moveTo>
                  <a:pt x="92916" y="0"/>
                </a:moveTo>
                <a:lnTo>
                  <a:pt x="591296" y="0"/>
                </a:lnTo>
                <a:cubicBezTo>
                  <a:pt x="642612" y="0"/>
                  <a:pt x="684212" y="41600"/>
                  <a:pt x="684212" y="92916"/>
                </a:cubicBezTo>
                <a:lnTo>
                  <a:pt x="684212" y="684213"/>
                </a:lnTo>
                <a:lnTo>
                  <a:pt x="0" y="684213"/>
                </a:lnTo>
                <a:lnTo>
                  <a:pt x="0" y="92916"/>
                </a:lnTo>
                <a:cubicBezTo>
                  <a:pt x="0" y="41600"/>
                  <a:pt x="41600" y="0"/>
                  <a:pt x="92916" y="0"/>
                </a:cubicBezTo>
                <a:close/>
              </a:path>
            </a:pathLst>
          </a:cu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9219" name="Rectangle 2"/>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9220" name="Rectangle 3"/>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pic>
        <p:nvPicPr>
          <p:cNvPr id="9221" name="Picture 4"/>
          <p:cNvPicPr>
            <a:picLocks noChangeAspect="1" noChangeArrowheads="1"/>
          </p:cNvPicPr>
          <p:nvPr/>
        </p:nvPicPr>
        <p:blipFill>
          <a:blip r:embed="rId13">
            <a:extLst>
              <a:ext uri="{28A0092B-C50C-407E-A947-70E740481C1C}">
                <a14:useLocalDpi xmlns:a14="http://schemas.microsoft.com/office/drawing/2010/main" val="0"/>
              </a:ext>
            </a:extLst>
          </a:blip>
          <a:srcRect r="79202"/>
          <a:stretch>
            <a:fillRect/>
          </a:stretch>
        </p:blipFill>
        <p:spPr bwMode="auto">
          <a:xfrm>
            <a:off x="8243888" y="5983288"/>
            <a:ext cx="317500" cy="463550"/>
          </a:xfrm>
          <a:prstGeom prst="rect">
            <a:avLst/>
          </a:prstGeom>
          <a:noFill/>
          <a:ln>
            <a:noFill/>
          </a:ln>
          <a:effectLst/>
          <a:extLst>
            <a:ext uri="{909E8E84-426E-40DD-AFC4-6F175D3DCCD1}">
              <a14:hiddenFill xmlns:a14="http://schemas.microsoft.com/office/drawing/2010/main">
                <a:blipFill dpi="0" rotWithShape="0">
                  <a:blip/>
                  <a:srcRect r="79202"/>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2" name="Rectangle 5"/>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9223" name="Rectangle 6"/>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9224" name="Rectangle 7"/>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9225" name="Rectangle 8"/>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9226" name="Rectangle 9"/>
          <p:cNvSpPr>
            <a:spLocks noChangeArrowheads="1"/>
          </p:cNvSpPr>
          <p:nvPr/>
        </p:nvSpPr>
        <p:spPr bwMode="auto">
          <a:xfrm>
            <a:off x="8783638" y="0"/>
            <a:ext cx="360362" cy="6858000"/>
          </a:xfrm>
          <a:prstGeom prst="rect">
            <a:avLst/>
          </a:prstGeom>
          <a:solidFill>
            <a:srgbClr val="00A1CD"/>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9227" name="Rectangle 10"/>
          <p:cNvSpPr>
            <a:spLocks noGrp="1" noChangeArrowheads="1"/>
          </p:cNvSpPr>
          <p:nvPr>
            <p:ph type="title"/>
          </p:nvPr>
        </p:nvSpPr>
        <p:spPr bwMode="auto">
          <a:xfrm>
            <a:off x="576263" y="449263"/>
            <a:ext cx="8296275"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72000" rIns="90000" bIns="46800" numCol="1" anchor="t" anchorCtr="0" compatLnSpc="1">
            <a:prstTxWarp prst="textNoShape">
              <a:avLst/>
            </a:prstTxWarp>
          </a:bodyPr>
          <a:lstStyle/>
          <a:p>
            <a:pPr lvl="0"/>
            <a:r>
              <a:rPr lang="en-GB" altLang="nl-NL" smtClean="0"/>
              <a:t>Klik om de opmaak van de titeltekst te bewerken</a:t>
            </a:r>
          </a:p>
        </p:txBody>
      </p:sp>
      <p:sp>
        <p:nvSpPr>
          <p:cNvPr id="9228" name="Rectangle 11"/>
          <p:cNvSpPr>
            <a:spLocks noGrp="1" noChangeArrowheads="1"/>
          </p:cNvSpPr>
          <p:nvPr>
            <p:ph type="body" idx="1"/>
          </p:nvPr>
        </p:nvSpPr>
        <p:spPr bwMode="auto">
          <a:xfrm>
            <a:off x="917575" y="1565275"/>
            <a:ext cx="7542213" cy="446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nl-NL" smtClean="0"/>
              <a:t>Klik om de opmaak van de overzichtstekst te bewerken</a:t>
            </a:r>
          </a:p>
          <a:p>
            <a:pPr lvl="1"/>
            <a:r>
              <a:rPr lang="en-GB" altLang="nl-NL" smtClean="0"/>
              <a:t>Tweede overzichtsniveau</a:t>
            </a:r>
          </a:p>
          <a:p>
            <a:pPr lvl="2"/>
            <a:r>
              <a:rPr lang="en-GB" altLang="nl-NL" smtClean="0"/>
              <a:t>Derde overzichtsniveau</a:t>
            </a:r>
          </a:p>
          <a:p>
            <a:pPr lvl="3"/>
            <a:r>
              <a:rPr lang="en-GB" altLang="nl-NL" smtClean="0"/>
              <a:t>Vierde overzichtsniveau</a:t>
            </a:r>
          </a:p>
          <a:p>
            <a:pPr lvl="4"/>
            <a:r>
              <a:rPr lang="en-GB" altLang="nl-NL" smtClean="0"/>
              <a:t>Vijfde overzichtsniveau</a:t>
            </a:r>
          </a:p>
          <a:p>
            <a:pPr lvl="4"/>
            <a:r>
              <a:rPr lang="en-GB" altLang="nl-NL" smtClean="0"/>
              <a:t>Zesde overzichtsniveau</a:t>
            </a:r>
          </a:p>
          <a:p>
            <a:pPr lvl="4"/>
            <a:r>
              <a:rPr lang="en-GB" altLang="nl-NL" smtClean="0"/>
              <a:t>Zevende overzichtsniveau</a:t>
            </a:r>
          </a:p>
        </p:txBody>
      </p:sp>
      <p:sp>
        <p:nvSpPr>
          <p:cNvPr id="9229" name="Text Box 12"/>
          <p:cNvSpPr txBox="1">
            <a:spLocks noChangeArrowheads="1"/>
          </p:cNvSpPr>
          <p:nvPr/>
        </p:nvSpPr>
        <p:spPr bwMode="auto">
          <a:xfrm>
            <a:off x="6011863" y="6065838"/>
            <a:ext cx="124777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9230" name="Text Box 13"/>
          <p:cNvSpPr txBox="1">
            <a:spLocks noChangeArrowheads="1"/>
          </p:cNvSpPr>
          <p:nvPr/>
        </p:nvSpPr>
        <p:spPr bwMode="auto">
          <a:xfrm>
            <a:off x="917575" y="6065838"/>
            <a:ext cx="63420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 name="Rectangle 14"/>
          <p:cNvSpPr>
            <a:spLocks noGrp="1" noChangeArrowheads="1"/>
          </p:cNvSpPr>
          <p:nvPr>
            <p:ph type="sldNum"/>
          </p:nvPr>
        </p:nvSpPr>
        <p:spPr bwMode="auto">
          <a:xfrm>
            <a:off x="7308850" y="6065838"/>
            <a:ext cx="566738"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buClrTx/>
              <a:buFontTx/>
              <a:buNone/>
              <a:tabLst>
                <a:tab pos="449263" algn="l"/>
              </a:tabLst>
              <a:defRPr sz="2000" b="1" smtClean="0">
                <a:solidFill>
                  <a:srgbClr val="271D6C"/>
                </a:solidFill>
                <a:latin typeface="+mn-lt"/>
                <a:ea typeface="+mn-ea"/>
                <a:cs typeface="Arial" charset="0"/>
              </a:defRPr>
            </a:lvl1pPr>
          </a:lstStyle>
          <a:p>
            <a:pPr>
              <a:defRPr/>
            </a:pPr>
            <a:fld id="{A5184ACC-AAD8-43B6-821F-A3949E8D6C39}"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2pPr>
      <a:lvl3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3pPr>
      <a:lvl4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4pPr>
      <a:lvl5pPr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400" b="1">
          <a:solidFill>
            <a:srgbClr val="FFFFFF"/>
          </a:solidFill>
          <a:latin typeface="Cambria" pitchFamily="16" charset="0"/>
          <a:ea typeface="Droid Sans Fallback" charset="0"/>
          <a:cs typeface="Droid Sans Fallback" charset="0"/>
        </a:defRPr>
      </a:lvl9pPr>
    </p:titleStyle>
    <p:bodyStyle>
      <a:lvl1pPr marL="342900" indent="-3429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4pPr>
      <a:lvl5pPr marL="20574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5pPr>
      <a:lvl6pPr marL="25146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6pPr>
      <a:lvl7pPr marL="29718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7pPr>
      <a:lvl8pPr marL="34290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8pPr>
      <a:lvl9pPr marL="3886200" indent="-228600" algn="l" defTabSz="449263" rtl="0" eaLnBrk="0" fontAlgn="base" hangingPunct="0">
        <a:lnSpc>
          <a:spcPct val="115000"/>
        </a:lnSpc>
        <a:spcBef>
          <a:spcPct val="0"/>
        </a:spcBef>
        <a:spcAft>
          <a:spcPct val="0"/>
        </a:spcAft>
        <a:buClr>
          <a:srgbClr val="000000"/>
        </a:buClr>
        <a:buSzPct val="100000"/>
        <a:buFont typeface="Times New Roman" pitchFamily="16" charset="0"/>
        <a:defRPr sz="2400">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51.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1854200" y="4679950"/>
            <a:ext cx="6943725"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80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eaLnBrk="1" hangingPunct="1">
              <a:lnSpc>
                <a:spcPts val="2988"/>
              </a:lnSpc>
              <a:buClrTx/>
              <a:buFontTx/>
              <a:buNone/>
            </a:pPr>
            <a:r>
              <a:rPr lang="nl-NL" altLang="nl-NL" sz="3000" b="1">
                <a:solidFill>
                  <a:srgbClr val="FFFFFF"/>
                </a:solidFill>
                <a:latin typeface="Cambria" pitchFamily="16" charset="0"/>
              </a:rPr>
              <a:t>Max Booleman</a:t>
            </a:r>
          </a:p>
          <a:p>
            <a:pPr eaLnBrk="1" hangingPunct="1">
              <a:lnSpc>
                <a:spcPts val="2988"/>
              </a:lnSpc>
              <a:buClrTx/>
              <a:buFontTx/>
              <a:buNone/>
            </a:pPr>
            <a:r>
              <a:rPr lang="nl-NL" altLang="nl-NL" sz="3000" b="1">
                <a:solidFill>
                  <a:srgbClr val="FFFFFF"/>
                </a:solidFill>
                <a:latin typeface="Cambria" pitchFamily="16" charset="0"/>
              </a:rPr>
              <a:t>Kees Zeelenberg</a:t>
            </a:r>
          </a:p>
        </p:txBody>
      </p:sp>
      <p:sp>
        <p:nvSpPr>
          <p:cNvPr id="10243" name="Text Box 2"/>
          <p:cNvSpPr txBox="1">
            <a:spLocks noChangeArrowheads="1"/>
          </p:cNvSpPr>
          <p:nvPr/>
        </p:nvSpPr>
        <p:spPr bwMode="auto">
          <a:xfrm>
            <a:off x="1035050" y="3024188"/>
            <a:ext cx="7743825" cy="147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08000"/>
          <a:lstStyle>
            <a:lvl1pPr eaLnBrk="0" hangingPunc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1pPr>
            <a:lvl2pPr eaLnBrk="0" hangingPunc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2pPr>
            <a:lvl3pPr eaLnBrk="0" hangingPunc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3pPr>
            <a:lvl4pPr eaLnBrk="0" hangingPunc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4pPr>
            <a:lvl5pPr eaLnBrk="0" hangingPunc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9pPr>
          </a:lstStyle>
          <a:p>
            <a:pPr eaLnBrk="1" hangingPunct="1">
              <a:lnSpc>
                <a:spcPts val="5400"/>
              </a:lnSpc>
              <a:buClrTx/>
              <a:buFontTx/>
              <a:buNone/>
            </a:pPr>
            <a:r>
              <a:rPr lang="nl-NL" altLang="nl-NL" sz="4400" b="1">
                <a:solidFill>
                  <a:srgbClr val="00A1CD"/>
                </a:solidFill>
                <a:latin typeface="Cambria" pitchFamily="16" charset="0"/>
              </a:rPr>
              <a:t>Quality with variable inputs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593725" y="449263"/>
            <a:ext cx="8299450"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2000" rIns="90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eaLnBrk="1" hangingPunct="1">
              <a:buClrTx/>
              <a:buFontTx/>
              <a:buNone/>
            </a:pPr>
            <a:r>
              <a:rPr lang="nl-NL" altLang="nl-NL" sz="3400" b="1">
                <a:solidFill>
                  <a:srgbClr val="FFFFFF"/>
                </a:solidFill>
                <a:latin typeface="Cambria" pitchFamily="16" charset="0"/>
              </a:rPr>
              <a:t>Pitfall                                                               (2)</a:t>
            </a:r>
          </a:p>
        </p:txBody>
      </p:sp>
      <p:sp>
        <p:nvSpPr>
          <p:cNvPr id="20482" name="Text Box 2"/>
          <p:cNvSpPr txBox="1">
            <a:spLocks noChangeArrowheads="1"/>
          </p:cNvSpPr>
          <p:nvPr/>
        </p:nvSpPr>
        <p:spPr bwMode="auto">
          <a:xfrm>
            <a:off x="917575" y="2070100"/>
            <a:ext cx="7596188" cy="395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271D6C"/>
                </a:solidFill>
                <a:latin typeface="Corbel" pitchFamily="32" charset="0"/>
                <a:cs typeface="Arial"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271D6C"/>
                </a:solidFill>
                <a:latin typeface="Corbel" pitchFamily="32" charset="0"/>
                <a:cs typeface="Arial"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271D6C"/>
                </a:solidFill>
                <a:latin typeface="Corbel" pitchFamily="32" charset="0"/>
                <a:cs typeface="Arial"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271D6C"/>
                </a:solidFill>
                <a:latin typeface="Corbel" pitchFamily="32" charset="0"/>
                <a:cs typeface="Arial"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271D6C"/>
                </a:solidFill>
                <a:latin typeface="Corbel" pitchFamily="32"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271D6C"/>
                </a:solidFill>
                <a:latin typeface="Corbel" pitchFamily="32"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271D6C"/>
                </a:solidFill>
                <a:latin typeface="Corbel" pitchFamily="32"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271D6C"/>
                </a:solidFill>
                <a:latin typeface="Corbel" pitchFamily="32"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271D6C"/>
                </a:solidFill>
                <a:latin typeface="Corbel" pitchFamily="32" charset="0"/>
                <a:cs typeface="Arial" charset="0"/>
              </a:defRPr>
            </a:lvl9pPr>
          </a:lstStyle>
          <a:p>
            <a:pPr marL="0" indent="0">
              <a:lnSpc>
                <a:spcPct val="115000"/>
              </a:lnSpc>
              <a:defRPr/>
            </a:pPr>
            <a:r>
              <a:rPr lang="en-GB" altLang="nl-NL" sz="2400" i="1" dirty="0" smtClean="0">
                <a:solidFill>
                  <a:srgbClr val="000000"/>
                </a:solidFill>
                <a:latin typeface="Calibri" pitchFamily="32" charset="0"/>
                <a:ea typeface="+mn-ea"/>
              </a:rPr>
              <a:t>Our legacy of statistical information is based on past limitations.</a:t>
            </a:r>
            <a:r>
              <a:rPr lang="en-GB" altLang="nl-NL" sz="2400" dirty="0" smtClean="0">
                <a:solidFill>
                  <a:srgbClr val="000000"/>
                </a:solidFill>
                <a:latin typeface="Calibri" pitchFamily="32" charset="0"/>
                <a:ea typeface="+mn-ea"/>
              </a:rPr>
              <a:t> </a:t>
            </a:r>
            <a:r>
              <a:rPr lang="en-GB" altLang="nl-NL" sz="2400" i="1" dirty="0" smtClean="0">
                <a:solidFill>
                  <a:srgbClr val="000000"/>
                </a:solidFill>
                <a:latin typeface="Calibri" pitchFamily="32" charset="0"/>
                <a:ea typeface="+mn-ea"/>
              </a:rPr>
              <a:t>Do not </a:t>
            </a:r>
            <a:r>
              <a:rPr lang="en-GB" altLang="nl-NL" sz="2400" i="1" dirty="0" smtClean="0">
                <a:solidFill>
                  <a:srgbClr val="000000"/>
                </a:solidFill>
                <a:latin typeface="Calibri" pitchFamily="32" charset="0"/>
                <a:ea typeface="+mn-ea"/>
              </a:rPr>
              <a:t>make </a:t>
            </a:r>
            <a:r>
              <a:rPr lang="en-GB" altLang="nl-NL" sz="2400" i="1" dirty="0" smtClean="0">
                <a:solidFill>
                  <a:srgbClr val="000000"/>
                </a:solidFill>
                <a:latin typeface="Calibri" pitchFamily="32" charset="0"/>
                <a:ea typeface="+mn-ea"/>
              </a:rPr>
              <a:t>the same ‘mistake’ with different inputs or techniques. Start the redesign by exploring the intended use. It could lead to new and more to-the-point concepts or indicators. </a:t>
            </a:r>
          </a:p>
          <a:p>
            <a:pPr>
              <a:lnSpc>
                <a:spcPct val="115000"/>
              </a:lnSpc>
              <a:buFont typeface="Corbel" pitchFamily="32" charset="0"/>
              <a:buNone/>
              <a:defRPr/>
            </a:pPr>
            <a:endParaRPr lang="nl-NL" altLang="nl-NL" sz="2400" i="1" dirty="0" smtClean="0">
              <a:solidFill>
                <a:srgbClr val="000000"/>
              </a:solidFill>
              <a:latin typeface="Calibri" pitchFamily="32" charset="0"/>
              <a:ea typeface="+mn-ea"/>
            </a:endParaRPr>
          </a:p>
          <a:p>
            <a:pPr>
              <a:lnSpc>
                <a:spcPct val="115000"/>
              </a:lnSpc>
              <a:buFont typeface="Corbel" pitchFamily="32" charset="0"/>
              <a:buNone/>
              <a:defRPr/>
            </a:pPr>
            <a:endParaRPr lang="nl-NL" altLang="nl-NL" sz="2400" i="1" dirty="0" smtClean="0">
              <a:solidFill>
                <a:srgbClr val="000000"/>
              </a:solidFill>
              <a:latin typeface="Calibri" pitchFamily="32" charset="0"/>
              <a:ea typeface="+mn-ea"/>
            </a:endParaRPr>
          </a:p>
        </p:txBody>
      </p:sp>
      <p:sp>
        <p:nvSpPr>
          <p:cNvPr id="19460" name="Text Box 3"/>
          <p:cNvSpPr txBox="1">
            <a:spLocks noChangeArrowheads="1"/>
          </p:cNvSpPr>
          <p:nvPr/>
        </p:nvSpPr>
        <p:spPr bwMode="auto">
          <a:xfrm>
            <a:off x="7308850" y="6065838"/>
            <a:ext cx="5683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algn="r" eaLnBrk="1" hangingPunct="1">
              <a:buClrTx/>
              <a:buFontTx/>
              <a:buNone/>
            </a:pPr>
            <a:fld id="{E66F3D1A-4A5E-406C-A156-8A6E7E86D9F9}" type="slidenum">
              <a:rPr lang="nl-NL" altLang="nl-NL" sz="2000" b="1">
                <a:solidFill>
                  <a:srgbClr val="271D6C"/>
                </a:solidFill>
                <a:latin typeface="Calibri" pitchFamily="32" charset="0"/>
              </a:rPr>
              <a:pPr algn="r" eaLnBrk="1" hangingPunct="1">
                <a:buClrTx/>
                <a:buFontTx/>
                <a:buNone/>
              </a:pPr>
              <a:t>10</a:t>
            </a:fld>
            <a:endParaRPr lang="nl-NL" altLang="nl-NL" sz="2000" b="1">
              <a:solidFill>
                <a:srgbClr val="271D6C"/>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593725" y="449263"/>
            <a:ext cx="8299450"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2000" rIns="90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eaLnBrk="1" hangingPunct="1">
              <a:buClrTx/>
              <a:buFontTx/>
              <a:buNone/>
            </a:pPr>
            <a:r>
              <a:rPr lang="nl-NL" altLang="nl-NL" sz="3400" b="1">
                <a:solidFill>
                  <a:srgbClr val="FFFFFF"/>
                </a:solidFill>
                <a:latin typeface="Cambria" pitchFamily="16" charset="0"/>
              </a:rPr>
              <a:t>User: fox or hedgehog?</a:t>
            </a:r>
          </a:p>
        </p:txBody>
      </p:sp>
      <p:sp>
        <p:nvSpPr>
          <p:cNvPr id="20483" name="Text Box 2"/>
          <p:cNvSpPr txBox="1">
            <a:spLocks noChangeArrowheads="1"/>
          </p:cNvSpPr>
          <p:nvPr/>
        </p:nvSpPr>
        <p:spPr bwMode="auto">
          <a:xfrm>
            <a:off x="7308850" y="6065838"/>
            <a:ext cx="5683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algn="r" eaLnBrk="1" hangingPunct="1">
              <a:buClrTx/>
              <a:buFontTx/>
              <a:buNone/>
            </a:pPr>
            <a:fld id="{4C91836B-EFB0-4178-A014-1B2C1B2AB53D}" type="slidenum">
              <a:rPr lang="nl-NL" altLang="nl-NL" sz="2000" b="1">
                <a:solidFill>
                  <a:srgbClr val="271D6C"/>
                </a:solidFill>
                <a:latin typeface="Calibri" pitchFamily="32" charset="0"/>
              </a:rPr>
              <a:pPr algn="r" eaLnBrk="1" hangingPunct="1">
                <a:buClrTx/>
                <a:buFontTx/>
                <a:buNone/>
              </a:pPr>
              <a:t>11</a:t>
            </a:fld>
            <a:endParaRPr lang="nl-NL" altLang="nl-NL" sz="2000" b="1">
              <a:solidFill>
                <a:srgbClr val="271D6C"/>
              </a:solidFill>
              <a:latin typeface="Calibri" pitchFamily="32" charset="0"/>
            </a:endParaRPr>
          </a:p>
        </p:txBody>
      </p:sp>
      <p:pic>
        <p:nvPicPr>
          <p:cNvPr id="204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1916113"/>
            <a:ext cx="2857500" cy="2143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4149725"/>
            <a:ext cx="2852737" cy="2146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013" y="1989138"/>
            <a:ext cx="5187950" cy="3889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593725" y="449263"/>
            <a:ext cx="8299450"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2000" rIns="90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eaLnBrk="1" hangingPunct="1">
              <a:buClrTx/>
              <a:buFontTx/>
              <a:buNone/>
            </a:pPr>
            <a:r>
              <a:rPr lang="nl-NL" altLang="nl-NL" sz="3400" b="1">
                <a:solidFill>
                  <a:srgbClr val="FFFFFF"/>
                </a:solidFill>
                <a:latin typeface="Cambria" pitchFamily="16" charset="0"/>
              </a:rPr>
              <a:t>User: fox or hedgehog?</a:t>
            </a:r>
          </a:p>
        </p:txBody>
      </p:sp>
      <p:sp>
        <p:nvSpPr>
          <p:cNvPr id="22530" name="Text Box 2"/>
          <p:cNvSpPr txBox="1">
            <a:spLocks noChangeArrowheads="1"/>
          </p:cNvSpPr>
          <p:nvPr/>
        </p:nvSpPr>
        <p:spPr bwMode="auto">
          <a:xfrm>
            <a:off x="917575" y="2070100"/>
            <a:ext cx="7596188" cy="395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1pPr>
            <a:lvl2pPr eaLnBrk="0" hangingPunc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2pPr>
            <a:lvl3pPr eaLnBrk="0" hangingPunc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3pPr>
            <a:lvl4pPr eaLnBrk="0" hangingPunc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4pPr>
            <a:lvl5pPr eaLnBrk="0" hangingPunc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9pPr>
          </a:lstStyle>
          <a:p>
            <a:pPr eaLnBrk="1" hangingPunct="1">
              <a:lnSpc>
                <a:spcPct val="115000"/>
              </a:lnSpc>
              <a:buClrTx/>
              <a:buFontTx/>
              <a:buNone/>
            </a:pPr>
            <a:r>
              <a:rPr lang="en-GB" altLang="nl-NL" sz="2400">
                <a:solidFill>
                  <a:srgbClr val="000000"/>
                </a:solidFill>
                <a:latin typeface="Calibri" pitchFamily="32" charset="0"/>
              </a:rPr>
              <a:t>Example:</a:t>
            </a:r>
          </a:p>
          <a:p>
            <a:pPr eaLnBrk="1" hangingPunct="1">
              <a:lnSpc>
                <a:spcPct val="115000"/>
              </a:lnSpc>
              <a:buFont typeface="Corbel" pitchFamily="32" charset="0"/>
              <a:buChar char="–"/>
            </a:pPr>
            <a:r>
              <a:rPr lang="en-GB" altLang="nl-NL" sz="2400">
                <a:solidFill>
                  <a:srgbClr val="000000"/>
                </a:solidFill>
                <a:latin typeface="Calibri" pitchFamily="32" charset="0"/>
              </a:rPr>
              <a:t>Netherlands facing decline of unemployment figures</a:t>
            </a:r>
          </a:p>
          <a:p>
            <a:pPr eaLnBrk="1" hangingPunct="1">
              <a:lnSpc>
                <a:spcPct val="115000"/>
              </a:lnSpc>
              <a:buFont typeface="Corbel" pitchFamily="32" charset="0"/>
              <a:buChar char="–"/>
            </a:pPr>
            <a:r>
              <a:rPr lang="en-GB" altLang="nl-NL" sz="2400">
                <a:solidFill>
                  <a:srgbClr val="000000"/>
                </a:solidFill>
                <a:latin typeface="Calibri" pitchFamily="32" charset="0"/>
              </a:rPr>
              <a:t>good news?</a:t>
            </a:r>
          </a:p>
          <a:p>
            <a:pPr eaLnBrk="1" hangingPunct="1">
              <a:lnSpc>
                <a:spcPct val="115000"/>
              </a:lnSpc>
              <a:buFont typeface="Corbel" pitchFamily="32" charset="0"/>
              <a:buNone/>
            </a:pPr>
            <a:endParaRPr lang="en-GB" altLang="nl-NL" sz="2400">
              <a:solidFill>
                <a:srgbClr val="000000"/>
              </a:solidFill>
              <a:latin typeface="Calibri" pitchFamily="32" charset="0"/>
            </a:endParaRPr>
          </a:p>
          <a:p>
            <a:pPr eaLnBrk="1" hangingPunct="1">
              <a:lnSpc>
                <a:spcPct val="115000"/>
              </a:lnSpc>
              <a:buClrTx/>
              <a:buFontTx/>
              <a:buNone/>
            </a:pPr>
            <a:r>
              <a:rPr lang="en-GB" altLang="nl-NL" sz="2400">
                <a:solidFill>
                  <a:srgbClr val="000000"/>
                </a:solidFill>
                <a:latin typeface="Calibri" pitchFamily="32" charset="0"/>
              </a:rPr>
              <a:t>Whole story:</a:t>
            </a:r>
          </a:p>
          <a:p>
            <a:pPr eaLnBrk="1" hangingPunct="1">
              <a:lnSpc>
                <a:spcPct val="115000"/>
              </a:lnSpc>
              <a:buFont typeface="Corbel" pitchFamily="32" charset="0"/>
              <a:buChar char="–"/>
            </a:pPr>
            <a:r>
              <a:rPr lang="en-GB" altLang="nl-NL" sz="2400">
                <a:solidFill>
                  <a:srgbClr val="000000"/>
                </a:solidFill>
                <a:latin typeface="Calibri" pitchFamily="32" charset="0"/>
              </a:rPr>
              <a:t>One can only be unemployed if available</a:t>
            </a:r>
          </a:p>
          <a:p>
            <a:pPr eaLnBrk="1" hangingPunct="1">
              <a:lnSpc>
                <a:spcPct val="115000"/>
              </a:lnSpc>
              <a:buFont typeface="Corbel" pitchFamily="32" charset="0"/>
              <a:buChar char="–"/>
            </a:pPr>
            <a:r>
              <a:rPr lang="en-GB" altLang="nl-NL" sz="2400">
                <a:solidFill>
                  <a:srgbClr val="000000"/>
                </a:solidFill>
                <a:latin typeface="Calibri" pitchFamily="32" charset="0"/>
              </a:rPr>
              <a:t>Number of jobs: decrease</a:t>
            </a:r>
          </a:p>
          <a:p>
            <a:pPr eaLnBrk="1" hangingPunct="1">
              <a:lnSpc>
                <a:spcPct val="115000"/>
              </a:lnSpc>
              <a:buFont typeface="Corbel" pitchFamily="32" charset="0"/>
              <a:buChar char="–"/>
            </a:pPr>
            <a:r>
              <a:rPr lang="en-GB" altLang="nl-NL" sz="2400">
                <a:solidFill>
                  <a:srgbClr val="000000"/>
                </a:solidFill>
                <a:latin typeface="Calibri" pitchFamily="32" charset="0"/>
              </a:rPr>
              <a:t>Number of people increase</a:t>
            </a:r>
          </a:p>
          <a:p>
            <a:pPr eaLnBrk="1" hangingPunct="1">
              <a:lnSpc>
                <a:spcPct val="115000"/>
              </a:lnSpc>
              <a:buFont typeface="Corbel" pitchFamily="32" charset="0"/>
              <a:buNone/>
            </a:pPr>
            <a:endParaRPr lang="nl-NL" altLang="nl-NL" sz="2400">
              <a:solidFill>
                <a:srgbClr val="000000"/>
              </a:solidFill>
              <a:latin typeface="Calibri" pitchFamily="32" charset="0"/>
            </a:endParaRPr>
          </a:p>
        </p:txBody>
      </p:sp>
      <p:sp>
        <p:nvSpPr>
          <p:cNvPr id="21508" name="Text Box 3"/>
          <p:cNvSpPr txBox="1">
            <a:spLocks noChangeArrowheads="1"/>
          </p:cNvSpPr>
          <p:nvPr/>
        </p:nvSpPr>
        <p:spPr bwMode="auto">
          <a:xfrm>
            <a:off x="7308850" y="6065838"/>
            <a:ext cx="5683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algn="r" eaLnBrk="1" hangingPunct="1">
              <a:buClrTx/>
              <a:buFontTx/>
              <a:buNone/>
            </a:pPr>
            <a:fld id="{ECFD1550-1704-4BF1-94EE-9742826D4A0E}" type="slidenum">
              <a:rPr lang="nl-NL" altLang="nl-NL" sz="2000" b="1">
                <a:solidFill>
                  <a:srgbClr val="271D6C"/>
                </a:solidFill>
                <a:latin typeface="Calibri" pitchFamily="32" charset="0"/>
              </a:rPr>
              <a:pPr algn="r" eaLnBrk="1" hangingPunct="1">
                <a:buClrTx/>
                <a:buFontTx/>
                <a:buNone/>
              </a:pPr>
              <a:t>12</a:t>
            </a:fld>
            <a:endParaRPr lang="nl-NL" altLang="nl-NL" sz="2000" b="1">
              <a:solidFill>
                <a:srgbClr val="271D6C"/>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2530">
                                            <p:txEl>
                                              <p:pRg st="4" end="4"/>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22530">
                                            <p:txEl>
                                              <p:pRg st="5" end="5"/>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22530">
                                            <p:txEl>
                                              <p:pRg st="6" end="6"/>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2253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593725" y="449263"/>
            <a:ext cx="8299450"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2000" rIns="90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eaLnBrk="1" hangingPunct="1">
              <a:buClrTx/>
              <a:buFontTx/>
              <a:buNone/>
            </a:pPr>
            <a:r>
              <a:rPr lang="nl-NL" altLang="nl-NL" sz="3400" b="1">
                <a:solidFill>
                  <a:srgbClr val="FFFFFF"/>
                </a:solidFill>
                <a:latin typeface="Cambria" pitchFamily="16" charset="0"/>
              </a:rPr>
              <a:t>The fox way</a:t>
            </a:r>
          </a:p>
        </p:txBody>
      </p:sp>
      <p:sp>
        <p:nvSpPr>
          <p:cNvPr id="22531" name="Text Box 2"/>
          <p:cNvSpPr txBox="1">
            <a:spLocks noChangeArrowheads="1"/>
          </p:cNvSpPr>
          <p:nvPr/>
        </p:nvSpPr>
        <p:spPr bwMode="auto">
          <a:xfrm>
            <a:off x="917575" y="2070100"/>
            <a:ext cx="7596188" cy="395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71463" indent="-2714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9pPr>
          </a:lstStyle>
          <a:p>
            <a:pPr eaLnBrk="1" hangingPunct="1">
              <a:lnSpc>
                <a:spcPct val="115000"/>
              </a:lnSpc>
              <a:buFont typeface="Corbel" pitchFamily="32" charset="0"/>
              <a:buChar char="–"/>
            </a:pPr>
            <a:r>
              <a:rPr lang="nl-NL" altLang="nl-NL" sz="2400" i="1">
                <a:solidFill>
                  <a:srgbClr val="000000"/>
                </a:solidFill>
                <a:latin typeface="Calibri" pitchFamily="32" charset="0"/>
              </a:rPr>
              <a:t>Focus more on changes than on levels.</a:t>
            </a:r>
          </a:p>
          <a:p>
            <a:pPr eaLnBrk="1" hangingPunct="1">
              <a:lnSpc>
                <a:spcPct val="115000"/>
              </a:lnSpc>
              <a:buFont typeface="Corbel" pitchFamily="32" charset="0"/>
              <a:buNone/>
            </a:pPr>
            <a:endParaRPr lang="en-GB" altLang="nl-NL" sz="2400" i="1">
              <a:solidFill>
                <a:srgbClr val="000000"/>
              </a:solidFill>
              <a:latin typeface="Calibri" pitchFamily="32" charset="0"/>
            </a:endParaRPr>
          </a:p>
          <a:p>
            <a:pPr eaLnBrk="1" hangingPunct="1">
              <a:lnSpc>
                <a:spcPct val="115000"/>
              </a:lnSpc>
              <a:buFont typeface="Corbel" pitchFamily="32" charset="0"/>
              <a:buChar char="–"/>
            </a:pPr>
            <a:r>
              <a:rPr lang="en-GB" altLang="nl-NL" sz="2400" i="1">
                <a:solidFill>
                  <a:srgbClr val="000000"/>
                </a:solidFill>
                <a:latin typeface="Calibri" pitchFamily="32" charset="0"/>
              </a:rPr>
              <a:t>Show the whole picture. Present integrated pictures and tables to support a holistic view of society. It also makes users less dependent on one - maybe less reliable – indicator</a:t>
            </a:r>
          </a:p>
          <a:p>
            <a:pPr eaLnBrk="1" hangingPunct="1">
              <a:lnSpc>
                <a:spcPct val="115000"/>
              </a:lnSpc>
              <a:buFont typeface="Corbel" pitchFamily="32" charset="0"/>
              <a:buNone/>
            </a:pPr>
            <a:endParaRPr lang="en-GB" altLang="nl-NL" sz="2400" i="1">
              <a:solidFill>
                <a:srgbClr val="000000"/>
              </a:solidFill>
              <a:latin typeface="Calibri" pitchFamily="32" charset="0"/>
            </a:endParaRPr>
          </a:p>
        </p:txBody>
      </p:sp>
      <p:sp>
        <p:nvSpPr>
          <p:cNvPr id="22532" name="Text Box 3"/>
          <p:cNvSpPr txBox="1">
            <a:spLocks noChangeArrowheads="1"/>
          </p:cNvSpPr>
          <p:nvPr/>
        </p:nvSpPr>
        <p:spPr bwMode="auto">
          <a:xfrm>
            <a:off x="7308850" y="6065838"/>
            <a:ext cx="5683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algn="r" eaLnBrk="1" hangingPunct="1">
              <a:buClrTx/>
              <a:buFontTx/>
              <a:buNone/>
            </a:pPr>
            <a:fld id="{A1EC2566-EF65-49A8-8B93-0F498F23F5BC}" type="slidenum">
              <a:rPr lang="nl-NL" altLang="nl-NL" sz="2000" b="1">
                <a:solidFill>
                  <a:srgbClr val="271D6C"/>
                </a:solidFill>
                <a:latin typeface="Calibri" pitchFamily="32" charset="0"/>
              </a:rPr>
              <a:pPr algn="r" eaLnBrk="1" hangingPunct="1">
                <a:buClrTx/>
                <a:buFontTx/>
                <a:buNone/>
              </a:pPr>
              <a:t>13</a:t>
            </a:fld>
            <a:endParaRPr lang="nl-NL" altLang="nl-NL" sz="2000" b="1">
              <a:solidFill>
                <a:srgbClr val="271D6C"/>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593725" y="449263"/>
            <a:ext cx="8299450"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2000" rIns="90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eaLnBrk="1" hangingPunct="1">
              <a:buClrTx/>
              <a:buFontTx/>
              <a:buNone/>
            </a:pPr>
            <a:r>
              <a:rPr lang="nl-NL" altLang="nl-NL" sz="3400" b="1">
                <a:solidFill>
                  <a:srgbClr val="FFFFFF"/>
                </a:solidFill>
                <a:latin typeface="Cambria" pitchFamily="16" charset="0"/>
              </a:rPr>
              <a:t>The fox way</a:t>
            </a:r>
          </a:p>
        </p:txBody>
      </p:sp>
      <p:sp>
        <p:nvSpPr>
          <p:cNvPr id="23555" name="Text Box 2"/>
          <p:cNvSpPr txBox="1">
            <a:spLocks noChangeArrowheads="1"/>
          </p:cNvSpPr>
          <p:nvPr/>
        </p:nvSpPr>
        <p:spPr bwMode="auto">
          <a:xfrm>
            <a:off x="917575" y="2070100"/>
            <a:ext cx="7596188" cy="395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p>
        </p:txBody>
      </p:sp>
      <p:sp>
        <p:nvSpPr>
          <p:cNvPr id="23556" name="Text Box 3"/>
          <p:cNvSpPr txBox="1">
            <a:spLocks noChangeArrowheads="1"/>
          </p:cNvSpPr>
          <p:nvPr/>
        </p:nvSpPr>
        <p:spPr bwMode="auto">
          <a:xfrm>
            <a:off x="7308850" y="6065838"/>
            <a:ext cx="5683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algn="r" eaLnBrk="1" hangingPunct="1">
              <a:buClrTx/>
              <a:buFontTx/>
              <a:buNone/>
            </a:pPr>
            <a:fld id="{8F7A6FC9-0714-47C9-AC99-EC32912057DF}" type="slidenum">
              <a:rPr lang="nl-NL" altLang="nl-NL" sz="2000" b="1">
                <a:solidFill>
                  <a:srgbClr val="271D6C"/>
                </a:solidFill>
                <a:latin typeface="Calibri" pitchFamily="32" charset="0"/>
              </a:rPr>
              <a:pPr algn="r" eaLnBrk="1" hangingPunct="1">
                <a:buClrTx/>
                <a:buFontTx/>
                <a:buNone/>
              </a:pPr>
              <a:t>14</a:t>
            </a:fld>
            <a:endParaRPr lang="nl-NL" altLang="nl-NL" sz="2000" b="1">
              <a:solidFill>
                <a:srgbClr val="271D6C"/>
              </a:solidFill>
              <a:latin typeface="Calibri" pitchFamily="32" charset="0"/>
            </a:endParaRPr>
          </a:p>
        </p:txBody>
      </p:sp>
      <p:pic>
        <p:nvPicPr>
          <p:cNvPr id="23557" name="Picture 4"/>
          <p:cNvPicPr>
            <a:picLocks noChangeAspect="1" noChangeArrowheads="1"/>
          </p:cNvPicPr>
          <p:nvPr/>
        </p:nvPicPr>
        <p:blipFill>
          <a:blip r:embed="rId3">
            <a:extLst>
              <a:ext uri="{28A0092B-C50C-407E-A947-70E740481C1C}">
                <a14:useLocalDpi xmlns:a14="http://schemas.microsoft.com/office/drawing/2010/main" val="0"/>
              </a:ext>
            </a:extLst>
          </a:blip>
          <a:srcRect l="32913" t="12648" r="21452" b="28847"/>
          <a:stretch>
            <a:fillRect/>
          </a:stretch>
        </p:blipFill>
        <p:spPr bwMode="auto">
          <a:xfrm>
            <a:off x="1736725" y="1860550"/>
            <a:ext cx="5283200" cy="4232275"/>
          </a:xfrm>
          <a:prstGeom prst="rect">
            <a:avLst/>
          </a:prstGeom>
          <a:noFill/>
          <a:ln>
            <a:noFill/>
          </a:ln>
          <a:effectLst/>
          <a:extLst>
            <a:ext uri="{909E8E84-426E-40DD-AFC4-6F175D3DCCD1}">
              <a14:hiddenFill xmlns:a14="http://schemas.microsoft.com/office/drawing/2010/main">
                <a:blipFill dpi="0" rotWithShape="0">
                  <a:blip/>
                  <a:srcRect l="32913" t="12648" r="21452" b="28847"/>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593725" y="449263"/>
            <a:ext cx="8299450"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2000" rIns="90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eaLnBrk="1" hangingPunct="1">
              <a:buClrTx/>
              <a:buFontTx/>
              <a:buNone/>
            </a:pPr>
            <a:r>
              <a:rPr lang="nl-NL" altLang="nl-NL" sz="3400" b="1">
                <a:solidFill>
                  <a:srgbClr val="FFFFFF"/>
                </a:solidFill>
                <a:latin typeface="Cambria" pitchFamily="16" charset="0"/>
              </a:rPr>
              <a:t>Conclusions</a:t>
            </a:r>
          </a:p>
        </p:txBody>
      </p:sp>
      <p:sp>
        <p:nvSpPr>
          <p:cNvPr id="24579" name="Text Box 2"/>
          <p:cNvSpPr txBox="1">
            <a:spLocks noChangeArrowheads="1"/>
          </p:cNvSpPr>
          <p:nvPr/>
        </p:nvSpPr>
        <p:spPr bwMode="auto">
          <a:xfrm>
            <a:off x="917575" y="2070100"/>
            <a:ext cx="7596188" cy="395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71463" indent="-2714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9pPr>
          </a:lstStyle>
          <a:p>
            <a:pPr eaLnBrk="1" hangingPunct="1">
              <a:lnSpc>
                <a:spcPct val="115000"/>
              </a:lnSpc>
              <a:buFont typeface="Corbel" pitchFamily="32" charset="0"/>
              <a:buChar char="–"/>
            </a:pPr>
            <a:r>
              <a:rPr lang="nl-NL" altLang="nl-NL" sz="2400">
                <a:solidFill>
                  <a:srgbClr val="000000"/>
                </a:solidFill>
                <a:latin typeface="Calibri" pitchFamily="32" charset="0"/>
              </a:rPr>
              <a:t>Flexible processes: modules, GSIM, CSPA</a:t>
            </a:r>
          </a:p>
          <a:p>
            <a:pPr eaLnBrk="1" hangingPunct="1">
              <a:lnSpc>
                <a:spcPct val="115000"/>
              </a:lnSpc>
              <a:buFont typeface="Corbel" pitchFamily="32" charset="0"/>
              <a:buChar char="–"/>
            </a:pPr>
            <a:r>
              <a:rPr lang="nl-NL" altLang="nl-NL" sz="2400">
                <a:solidFill>
                  <a:srgbClr val="000000"/>
                </a:solidFill>
                <a:latin typeface="Calibri" pitchFamily="32" charset="0"/>
              </a:rPr>
              <a:t>Flexible resources: human and financial</a:t>
            </a:r>
          </a:p>
          <a:p>
            <a:pPr eaLnBrk="1" hangingPunct="1">
              <a:lnSpc>
                <a:spcPct val="115000"/>
              </a:lnSpc>
              <a:buFont typeface="Corbel" pitchFamily="32" charset="0"/>
              <a:buChar char="–"/>
            </a:pPr>
            <a:r>
              <a:rPr lang="nl-NL" altLang="nl-NL" sz="2400">
                <a:solidFill>
                  <a:srgbClr val="000000"/>
                </a:solidFill>
                <a:latin typeface="Calibri" pitchFamily="32" charset="0"/>
              </a:rPr>
              <a:t>Flexible skills</a:t>
            </a:r>
          </a:p>
          <a:p>
            <a:pPr eaLnBrk="1" hangingPunct="1">
              <a:lnSpc>
                <a:spcPct val="115000"/>
              </a:lnSpc>
              <a:buFont typeface="Corbel" pitchFamily="32" charset="0"/>
              <a:buChar char="–"/>
            </a:pPr>
            <a:r>
              <a:rPr lang="nl-NL" altLang="nl-NL" sz="2400">
                <a:solidFill>
                  <a:srgbClr val="000000"/>
                </a:solidFill>
                <a:latin typeface="Calibri" pitchFamily="32" charset="0"/>
              </a:rPr>
              <a:t>Fox way of presentation</a:t>
            </a:r>
          </a:p>
          <a:p>
            <a:pPr eaLnBrk="1" hangingPunct="1">
              <a:lnSpc>
                <a:spcPct val="115000"/>
              </a:lnSpc>
              <a:buFont typeface="Corbel" pitchFamily="32" charset="0"/>
              <a:buNone/>
            </a:pPr>
            <a:endParaRPr lang="nl-NL" altLang="nl-NL" sz="2400">
              <a:solidFill>
                <a:srgbClr val="000000"/>
              </a:solidFill>
              <a:latin typeface="Calibri" pitchFamily="32" charset="0"/>
            </a:endParaRPr>
          </a:p>
          <a:p>
            <a:pPr eaLnBrk="1" hangingPunct="1">
              <a:lnSpc>
                <a:spcPct val="115000"/>
              </a:lnSpc>
              <a:buFont typeface="Corbel" pitchFamily="32" charset="0"/>
              <a:buNone/>
            </a:pPr>
            <a:endParaRPr lang="nl-NL" altLang="nl-NL" sz="2400">
              <a:solidFill>
                <a:srgbClr val="000000"/>
              </a:solidFill>
              <a:latin typeface="Calibri" pitchFamily="32" charset="0"/>
            </a:endParaRPr>
          </a:p>
          <a:p>
            <a:pPr eaLnBrk="1" hangingPunct="1">
              <a:lnSpc>
                <a:spcPct val="115000"/>
              </a:lnSpc>
              <a:buFont typeface="Corbel" pitchFamily="32" charset="0"/>
              <a:buNone/>
            </a:pPr>
            <a:endParaRPr lang="nl-NL" altLang="nl-NL" sz="2400">
              <a:solidFill>
                <a:srgbClr val="000000"/>
              </a:solidFill>
              <a:latin typeface="Calibri" pitchFamily="32" charset="0"/>
            </a:endParaRPr>
          </a:p>
        </p:txBody>
      </p:sp>
      <p:sp>
        <p:nvSpPr>
          <p:cNvPr id="24580" name="Text Box 3"/>
          <p:cNvSpPr txBox="1">
            <a:spLocks noChangeArrowheads="1"/>
          </p:cNvSpPr>
          <p:nvPr/>
        </p:nvSpPr>
        <p:spPr bwMode="auto">
          <a:xfrm>
            <a:off x="7308850" y="6065838"/>
            <a:ext cx="5683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algn="r" eaLnBrk="1" hangingPunct="1">
              <a:buClrTx/>
              <a:buFontTx/>
              <a:buNone/>
            </a:pPr>
            <a:fld id="{4BEE9538-18E5-4570-8DDE-D602EE0E9AC8}" type="slidenum">
              <a:rPr lang="nl-NL" altLang="nl-NL" sz="2000" b="1">
                <a:solidFill>
                  <a:srgbClr val="271D6C"/>
                </a:solidFill>
                <a:latin typeface="Calibri" pitchFamily="32" charset="0"/>
              </a:rPr>
              <a:pPr algn="r" eaLnBrk="1" hangingPunct="1">
                <a:buClrTx/>
                <a:buFontTx/>
                <a:buNone/>
              </a:pPr>
              <a:t>15</a:t>
            </a:fld>
            <a:endParaRPr lang="nl-NL" altLang="nl-NL" sz="2000" b="1">
              <a:solidFill>
                <a:srgbClr val="271D6C"/>
              </a:solidFill>
              <a:latin typeface="Calibri" pitchFamily="32" charset="0"/>
            </a:endParaRPr>
          </a:p>
        </p:txBody>
      </p:sp>
      <p:pic>
        <p:nvPicPr>
          <p:cNvPr id="2458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2897188"/>
            <a:ext cx="4152900" cy="2981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593725" y="449263"/>
            <a:ext cx="8299450"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2000" rIns="90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eaLnBrk="1" hangingPunct="1">
              <a:buClrTx/>
              <a:buFontTx/>
              <a:buNone/>
            </a:pPr>
            <a:r>
              <a:rPr lang="nl-NL" altLang="nl-NL" sz="3600" b="1">
                <a:solidFill>
                  <a:srgbClr val="FFFFFF"/>
                </a:solidFill>
                <a:latin typeface="Cambria" pitchFamily="16" charset="0"/>
              </a:rPr>
              <a:t>Thank you for your attention!</a:t>
            </a:r>
            <a:br>
              <a:rPr lang="nl-NL" altLang="nl-NL" sz="3600" b="1">
                <a:solidFill>
                  <a:srgbClr val="FFFFFF"/>
                </a:solidFill>
                <a:latin typeface="Cambria" pitchFamily="16" charset="0"/>
              </a:rPr>
            </a:br>
            <a:endParaRPr lang="nl-NL" altLang="nl-NL" sz="3600" b="1">
              <a:solidFill>
                <a:srgbClr val="FFFFFF"/>
              </a:solidFill>
              <a:latin typeface="Cambria" pitchFamily="16" charset="0"/>
            </a:endParaRPr>
          </a:p>
        </p:txBody>
      </p:sp>
      <p:sp>
        <p:nvSpPr>
          <p:cNvPr id="25603" name="Text Box 2"/>
          <p:cNvSpPr txBox="1">
            <a:spLocks noChangeArrowheads="1"/>
          </p:cNvSpPr>
          <p:nvPr/>
        </p:nvSpPr>
        <p:spPr bwMode="auto">
          <a:xfrm>
            <a:off x="917575" y="2070100"/>
            <a:ext cx="7596188" cy="395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1pPr>
            <a:lvl2pPr eaLnBrk="0" hangingPunc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2pPr>
            <a:lvl3pPr eaLnBrk="0" hangingPunc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3pPr>
            <a:lvl4pPr eaLnBrk="0" hangingPunc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4pPr>
            <a:lvl5pPr eaLnBrk="0" hangingPunc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9pPr>
          </a:lstStyle>
          <a:p>
            <a:pPr algn="ctr" eaLnBrk="1" hangingPunct="1">
              <a:lnSpc>
                <a:spcPct val="115000"/>
              </a:lnSpc>
              <a:buClrTx/>
              <a:buFontTx/>
              <a:buNone/>
            </a:pPr>
            <a:endParaRPr lang="en-GB" altLang="nl-NL" sz="3200" i="1">
              <a:solidFill>
                <a:srgbClr val="271D6C"/>
              </a:solidFill>
              <a:latin typeface="Calibri" pitchFamily="32" charset="0"/>
            </a:endParaRPr>
          </a:p>
          <a:p>
            <a:pPr algn="ctr" eaLnBrk="1" hangingPunct="1">
              <a:lnSpc>
                <a:spcPct val="115000"/>
              </a:lnSpc>
              <a:buClrTx/>
              <a:buFontTx/>
              <a:buNone/>
            </a:pPr>
            <a:r>
              <a:rPr lang="nl-NL" altLang="nl-NL" sz="3200">
                <a:solidFill>
                  <a:srgbClr val="000000"/>
                </a:solidFill>
                <a:latin typeface="Calibri" pitchFamily="32" charset="0"/>
              </a:rPr>
              <a:t>Legacy of statistical information and processes:</a:t>
            </a:r>
          </a:p>
          <a:p>
            <a:pPr algn="ctr" eaLnBrk="1" hangingPunct="1">
              <a:lnSpc>
                <a:spcPct val="115000"/>
              </a:lnSpc>
              <a:buClrTx/>
              <a:buFontTx/>
              <a:buNone/>
            </a:pPr>
            <a:endParaRPr lang="en-GB" altLang="nl-NL" sz="3200" i="1">
              <a:solidFill>
                <a:srgbClr val="271D6C"/>
              </a:solidFill>
              <a:latin typeface="Calibri" pitchFamily="32" charset="0"/>
            </a:endParaRPr>
          </a:p>
          <a:p>
            <a:pPr algn="ctr" eaLnBrk="1" hangingPunct="1">
              <a:lnSpc>
                <a:spcPct val="115000"/>
              </a:lnSpc>
              <a:buClrTx/>
              <a:buFontTx/>
              <a:buNone/>
            </a:pPr>
            <a:r>
              <a:rPr lang="en-GB" altLang="nl-NL" sz="3200" i="1">
                <a:solidFill>
                  <a:srgbClr val="271D6C"/>
                </a:solidFill>
                <a:latin typeface="Calibri" pitchFamily="32" charset="0"/>
              </a:rPr>
              <a:t>We don't make them like that anymore</a:t>
            </a:r>
          </a:p>
          <a:p>
            <a:pPr algn="ctr" eaLnBrk="1" hangingPunct="1">
              <a:lnSpc>
                <a:spcPct val="115000"/>
              </a:lnSpc>
              <a:buClrTx/>
              <a:buFontTx/>
              <a:buNone/>
            </a:pPr>
            <a:r>
              <a:rPr lang="en-GB" altLang="nl-NL" sz="3200" i="1">
                <a:solidFill>
                  <a:srgbClr val="271D6C"/>
                </a:solidFill>
                <a:latin typeface="Calibri" pitchFamily="32" charset="0"/>
              </a:rPr>
              <a:t>and it's a good job too!</a:t>
            </a:r>
          </a:p>
          <a:p>
            <a:pPr algn="ctr" eaLnBrk="1" hangingPunct="1">
              <a:lnSpc>
                <a:spcPct val="115000"/>
              </a:lnSpc>
              <a:buClrTx/>
              <a:buFontTx/>
              <a:buNone/>
            </a:pPr>
            <a:endParaRPr lang="en-GB" altLang="nl-NL" i="1">
              <a:solidFill>
                <a:srgbClr val="271D6C"/>
              </a:solidFill>
              <a:latin typeface="Calibri" pitchFamily="32" charset="0"/>
            </a:endParaRPr>
          </a:p>
          <a:p>
            <a:pPr algn="ctr" eaLnBrk="1" hangingPunct="1">
              <a:lnSpc>
                <a:spcPct val="115000"/>
              </a:lnSpc>
              <a:buClrTx/>
              <a:buFontTx/>
              <a:buNone/>
            </a:pPr>
            <a:endParaRPr lang="en-GB" altLang="nl-NL" i="1">
              <a:solidFill>
                <a:srgbClr val="271D6C"/>
              </a:solidFill>
              <a:latin typeface="Calibri" pitchFamily="32" charset="0"/>
            </a:endParaRPr>
          </a:p>
          <a:p>
            <a:pPr algn="ctr" eaLnBrk="1" hangingPunct="1">
              <a:lnSpc>
                <a:spcPct val="115000"/>
              </a:lnSpc>
              <a:buClrTx/>
              <a:buFontTx/>
              <a:buNone/>
            </a:pPr>
            <a:endParaRPr lang="en-GB" altLang="nl-NL" i="1">
              <a:solidFill>
                <a:srgbClr val="271D6C"/>
              </a:solidFill>
              <a:latin typeface="Calibri" pitchFamily="32" charset="0"/>
            </a:endParaRPr>
          </a:p>
          <a:p>
            <a:pPr algn="ctr" eaLnBrk="1" hangingPunct="1">
              <a:lnSpc>
                <a:spcPct val="115000"/>
              </a:lnSpc>
              <a:buClrTx/>
              <a:buFontTx/>
              <a:buNone/>
            </a:pPr>
            <a:endParaRPr lang="en-GB" altLang="nl-NL" i="1">
              <a:solidFill>
                <a:srgbClr val="271D6C"/>
              </a:solidFill>
              <a:latin typeface="Calibri" pitchFamily="32" charset="0"/>
            </a:endParaRPr>
          </a:p>
          <a:p>
            <a:pPr algn="ctr" eaLnBrk="1" hangingPunct="1">
              <a:lnSpc>
                <a:spcPct val="115000"/>
              </a:lnSpc>
              <a:buClrTx/>
              <a:buFontTx/>
              <a:buNone/>
            </a:pPr>
            <a:endParaRPr lang="nl-NL" altLang="nl-NL" i="1">
              <a:solidFill>
                <a:srgbClr val="271D6C"/>
              </a:solidFill>
              <a:latin typeface="Calibri" pitchFamily="32" charset="0"/>
            </a:endParaRPr>
          </a:p>
          <a:p>
            <a:pPr eaLnBrk="1" hangingPunct="1">
              <a:lnSpc>
                <a:spcPct val="115000"/>
              </a:lnSpc>
              <a:buClr>
                <a:srgbClr val="271D6C"/>
              </a:buClr>
              <a:buFont typeface="Corbel" pitchFamily="32" charset="0"/>
              <a:buNone/>
            </a:pPr>
            <a:endParaRPr lang="nl-NL" altLang="nl-NL" i="1">
              <a:solidFill>
                <a:srgbClr val="271D6C"/>
              </a:solidFill>
              <a:latin typeface="Calibri" pitchFamily="32" charset="0"/>
            </a:endParaRPr>
          </a:p>
        </p:txBody>
      </p:sp>
      <p:sp>
        <p:nvSpPr>
          <p:cNvPr id="25604" name="Text Box 3"/>
          <p:cNvSpPr txBox="1">
            <a:spLocks noChangeArrowheads="1"/>
          </p:cNvSpPr>
          <p:nvPr/>
        </p:nvSpPr>
        <p:spPr bwMode="auto">
          <a:xfrm>
            <a:off x="7308850" y="6065838"/>
            <a:ext cx="5683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algn="r" eaLnBrk="1" hangingPunct="1">
              <a:buClrTx/>
              <a:buFontTx/>
              <a:buNone/>
            </a:pPr>
            <a:fld id="{A382D6CD-7E79-4004-98AF-551C701756C8}" type="slidenum">
              <a:rPr lang="nl-NL" altLang="nl-NL" sz="2000" b="1">
                <a:solidFill>
                  <a:srgbClr val="271D6C"/>
                </a:solidFill>
                <a:latin typeface="Calibri" pitchFamily="32" charset="0"/>
              </a:rPr>
              <a:pPr algn="r" eaLnBrk="1" hangingPunct="1">
                <a:buClrTx/>
                <a:buFontTx/>
                <a:buNone/>
              </a:pPr>
              <a:t>16</a:t>
            </a:fld>
            <a:endParaRPr lang="nl-NL" altLang="nl-NL" sz="2000" b="1">
              <a:solidFill>
                <a:srgbClr val="271D6C"/>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484313"/>
            <a:ext cx="3748087" cy="31003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Text Box 2"/>
          <p:cNvSpPr txBox="1">
            <a:spLocks noChangeArrowheads="1"/>
          </p:cNvSpPr>
          <p:nvPr/>
        </p:nvSpPr>
        <p:spPr bwMode="auto">
          <a:xfrm>
            <a:off x="576263" y="449263"/>
            <a:ext cx="8297862" cy="757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2000" rIns="90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eaLnBrk="1" hangingPunct="1">
              <a:buClrTx/>
              <a:buFontTx/>
              <a:buNone/>
            </a:pPr>
            <a:r>
              <a:rPr lang="nl-NL" altLang="nl-NL" sz="3400" b="1">
                <a:solidFill>
                  <a:srgbClr val="FFFFFF"/>
                </a:solidFill>
                <a:latin typeface="Cambria" pitchFamily="16" charset="0"/>
              </a:rPr>
              <a:t>Content</a:t>
            </a:r>
          </a:p>
        </p:txBody>
      </p:sp>
      <p:sp>
        <p:nvSpPr>
          <p:cNvPr id="12291" name="Text Box 3"/>
          <p:cNvSpPr txBox="1">
            <a:spLocks noChangeArrowheads="1"/>
          </p:cNvSpPr>
          <p:nvPr/>
        </p:nvSpPr>
        <p:spPr bwMode="auto">
          <a:xfrm>
            <a:off x="917575" y="1565275"/>
            <a:ext cx="7596188" cy="446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71463" indent="-27146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271D6C"/>
                </a:solidFill>
                <a:latin typeface="Corbel" pitchFamily="32" charset="0"/>
                <a:cs typeface="Arial" charset="0"/>
              </a:defRPr>
            </a:lvl1pPr>
            <a:lvl2pPr marL="592138" indent="-27305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271D6C"/>
                </a:solidFill>
                <a:latin typeface="Corbel" pitchFamily="32" charset="0"/>
                <a:cs typeface="Arial"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271D6C"/>
                </a:solidFill>
                <a:latin typeface="Corbel" pitchFamily="32" charset="0"/>
                <a:cs typeface="Arial"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271D6C"/>
                </a:solidFill>
                <a:latin typeface="Corbel" pitchFamily="32" charset="0"/>
                <a:cs typeface="Arial"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271D6C"/>
                </a:solidFill>
                <a:latin typeface="Corbel" pitchFamily="32"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271D6C"/>
                </a:solidFill>
                <a:latin typeface="Corbel" pitchFamily="32"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271D6C"/>
                </a:solidFill>
                <a:latin typeface="Corbel" pitchFamily="32"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271D6C"/>
                </a:solidFill>
                <a:latin typeface="Corbel" pitchFamily="32"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271D6C"/>
                </a:solidFill>
                <a:latin typeface="Corbel" pitchFamily="32" charset="0"/>
                <a:cs typeface="Arial" charset="0"/>
              </a:defRPr>
            </a:lvl9pPr>
          </a:lstStyle>
          <a:p>
            <a:pPr>
              <a:lnSpc>
                <a:spcPct val="115000"/>
              </a:lnSpc>
              <a:buFont typeface="Corbel" pitchFamily="32" charset="0"/>
              <a:buChar char="–"/>
              <a:defRPr/>
            </a:pPr>
            <a:r>
              <a:rPr lang="en-GB" altLang="nl-NL" sz="2400" smtClean="0">
                <a:solidFill>
                  <a:srgbClr val="000000"/>
                </a:solidFill>
                <a:latin typeface="Calibri" pitchFamily="32" charset="0"/>
                <a:ea typeface="+mn-ea"/>
              </a:rPr>
              <a:t>The challenge</a:t>
            </a:r>
          </a:p>
          <a:p>
            <a:pPr>
              <a:lnSpc>
                <a:spcPct val="115000"/>
              </a:lnSpc>
              <a:buFont typeface="Corbel" pitchFamily="32" charset="0"/>
              <a:buChar char="–"/>
              <a:defRPr/>
            </a:pPr>
            <a:r>
              <a:rPr lang="en-GB" altLang="nl-NL" sz="2400" smtClean="0">
                <a:solidFill>
                  <a:srgbClr val="000000"/>
                </a:solidFill>
                <a:latin typeface="Calibri" pitchFamily="32" charset="0"/>
                <a:ea typeface="+mn-ea"/>
              </a:rPr>
              <a:t>The process:</a:t>
            </a:r>
          </a:p>
          <a:p>
            <a:pPr lvl="1">
              <a:lnSpc>
                <a:spcPct val="115000"/>
              </a:lnSpc>
              <a:buFont typeface="Corbel" pitchFamily="32" charset="0"/>
              <a:buChar char="‐"/>
              <a:defRPr/>
            </a:pPr>
            <a:r>
              <a:rPr lang="en-GB" altLang="nl-NL" sz="2400" smtClean="0">
                <a:solidFill>
                  <a:srgbClr val="000000"/>
                </a:solidFill>
                <a:latin typeface="Calibri" pitchFamily="32" charset="0"/>
                <a:ea typeface="+mn-ea"/>
              </a:rPr>
              <a:t>Examples outside statistics</a:t>
            </a:r>
          </a:p>
          <a:p>
            <a:pPr lvl="1">
              <a:lnSpc>
                <a:spcPct val="115000"/>
              </a:lnSpc>
              <a:buFont typeface="Corbel" pitchFamily="32" charset="0"/>
              <a:buChar char="‐"/>
              <a:defRPr/>
            </a:pPr>
            <a:r>
              <a:rPr lang="en-GB" altLang="nl-NL" sz="2400" smtClean="0">
                <a:solidFill>
                  <a:srgbClr val="000000"/>
                </a:solidFill>
                <a:latin typeface="Calibri" pitchFamily="32" charset="0"/>
                <a:ea typeface="+mn-ea"/>
              </a:rPr>
              <a:t>Examples inside statistics</a:t>
            </a:r>
          </a:p>
          <a:p>
            <a:pPr>
              <a:lnSpc>
                <a:spcPct val="115000"/>
              </a:lnSpc>
              <a:buFont typeface="Corbel" pitchFamily="32" charset="0"/>
              <a:buChar char="–"/>
              <a:defRPr/>
            </a:pPr>
            <a:r>
              <a:rPr lang="en-GB" altLang="nl-NL" sz="2400" smtClean="0">
                <a:solidFill>
                  <a:srgbClr val="000000"/>
                </a:solidFill>
                <a:latin typeface="Calibri" pitchFamily="32" charset="0"/>
                <a:ea typeface="+mn-ea"/>
              </a:rPr>
              <a:t>Dissemination</a:t>
            </a:r>
          </a:p>
          <a:p>
            <a:pPr>
              <a:lnSpc>
                <a:spcPct val="115000"/>
              </a:lnSpc>
              <a:buFont typeface="Corbel" pitchFamily="32" charset="0"/>
              <a:buChar char="–"/>
              <a:defRPr/>
            </a:pPr>
            <a:r>
              <a:rPr lang="en-GB" altLang="nl-NL" sz="2400" smtClean="0">
                <a:solidFill>
                  <a:srgbClr val="000000"/>
                </a:solidFill>
                <a:latin typeface="Calibri" pitchFamily="32" charset="0"/>
                <a:ea typeface="+mn-ea"/>
              </a:rPr>
              <a:t>Finally</a:t>
            </a:r>
          </a:p>
          <a:p>
            <a:pPr>
              <a:lnSpc>
                <a:spcPct val="115000"/>
              </a:lnSpc>
              <a:buFont typeface="Corbel" pitchFamily="32" charset="0"/>
              <a:buNone/>
              <a:defRPr/>
            </a:pPr>
            <a:endParaRPr lang="nl-NL" altLang="nl-NL" sz="2400" smtClean="0">
              <a:solidFill>
                <a:srgbClr val="000000"/>
              </a:solidFill>
              <a:latin typeface="Calibri" pitchFamily="32" charset="0"/>
              <a:ea typeface="+mn-ea"/>
            </a:endParaRPr>
          </a:p>
          <a:p>
            <a:pPr marL="273050">
              <a:lnSpc>
                <a:spcPct val="115000"/>
              </a:lnSpc>
              <a:buClrTx/>
              <a:buFontTx/>
              <a:buNone/>
              <a:defRPr/>
            </a:pPr>
            <a:endParaRPr lang="nl-NL" altLang="nl-NL" sz="2400" smtClean="0">
              <a:solidFill>
                <a:srgbClr val="000000"/>
              </a:solidFill>
              <a:latin typeface="Calibri" pitchFamily="32" charset="0"/>
              <a:ea typeface="+mn-ea"/>
            </a:endParaRPr>
          </a:p>
        </p:txBody>
      </p:sp>
      <p:sp>
        <p:nvSpPr>
          <p:cNvPr id="11269" name="Text Box 4"/>
          <p:cNvSpPr txBox="1">
            <a:spLocks noChangeArrowheads="1"/>
          </p:cNvSpPr>
          <p:nvPr/>
        </p:nvSpPr>
        <p:spPr bwMode="auto">
          <a:xfrm>
            <a:off x="7308850" y="6065838"/>
            <a:ext cx="5683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algn="r" eaLnBrk="1" hangingPunct="1">
              <a:buClrTx/>
              <a:buFontTx/>
              <a:buNone/>
            </a:pPr>
            <a:fld id="{455D96C4-FBB7-45A4-86EA-50EDBD09A2EA}" type="slidenum">
              <a:rPr lang="nl-NL" altLang="nl-NL" sz="2000" b="1">
                <a:solidFill>
                  <a:srgbClr val="271D6C"/>
                </a:solidFill>
                <a:latin typeface="Calibri" pitchFamily="32" charset="0"/>
              </a:rPr>
              <a:pPr algn="r" eaLnBrk="1" hangingPunct="1">
                <a:buClrTx/>
                <a:buFontTx/>
                <a:buNone/>
              </a:pPr>
              <a:t>2</a:t>
            </a:fld>
            <a:endParaRPr lang="nl-NL" altLang="nl-NL" sz="2000" b="1">
              <a:solidFill>
                <a:srgbClr val="271D6C"/>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593725" y="449263"/>
            <a:ext cx="8299450"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2000" rIns="90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eaLnBrk="1" hangingPunct="1">
              <a:buClrTx/>
              <a:buFontTx/>
              <a:buNone/>
            </a:pPr>
            <a:r>
              <a:rPr lang="nl-NL" altLang="nl-NL" sz="3400" b="1">
                <a:solidFill>
                  <a:srgbClr val="FFFFFF"/>
                </a:solidFill>
                <a:latin typeface="Cambria" pitchFamily="16" charset="0"/>
              </a:rPr>
              <a:t>The Challenge                                                 (1)</a:t>
            </a:r>
          </a:p>
        </p:txBody>
      </p:sp>
      <p:sp>
        <p:nvSpPr>
          <p:cNvPr id="12291" name="Text Box 2"/>
          <p:cNvSpPr txBox="1">
            <a:spLocks noChangeArrowheads="1"/>
          </p:cNvSpPr>
          <p:nvPr/>
        </p:nvSpPr>
        <p:spPr bwMode="auto">
          <a:xfrm>
            <a:off x="917575" y="2070100"/>
            <a:ext cx="7596188" cy="395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71463" indent="-2714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9pPr>
          </a:lstStyle>
          <a:p>
            <a:pPr eaLnBrk="1" hangingPunct="1">
              <a:lnSpc>
                <a:spcPct val="115000"/>
              </a:lnSpc>
              <a:buFont typeface="Corbel" pitchFamily="32" charset="0"/>
              <a:buChar char="–"/>
            </a:pPr>
            <a:r>
              <a:rPr lang="en-GB" altLang="nl-NL" sz="2400">
                <a:solidFill>
                  <a:srgbClr val="000000"/>
                </a:solidFill>
                <a:latin typeface="Calibri" pitchFamily="32" charset="0"/>
              </a:rPr>
              <a:t>Inputs: from full control to no control at all</a:t>
            </a:r>
          </a:p>
          <a:p>
            <a:pPr eaLnBrk="1" hangingPunct="1">
              <a:lnSpc>
                <a:spcPct val="115000"/>
              </a:lnSpc>
              <a:buFont typeface="Corbel" pitchFamily="32" charset="0"/>
              <a:buNone/>
            </a:pPr>
            <a:endParaRPr lang="en-GB" altLang="nl-NL" sz="2400">
              <a:solidFill>
                <a:srgbClr val="000000"/>
              </a:solidFill>
              <a:latin typeface="Calibri" pitchFamily="32" charset="0"/>
            </a:endParaRPr>
          </a:p>
          <a:p>
            <a:pPr eaLnBrk="1" hangingPunct="1">
              <a:lnSpc>
                <a:spcPct val="115000"/>
              </a:lnSpc>
              <a:buFont typeface="Corbel" pitchFamily="32" charset="0"/>
              <a:buNone/>
            </a:pPr>
            <a:endParaRPr lang="en-GB" altLang="nl-NL" sz="2400">
              <a:solidFill>
                <a:srgbClr val="000000"/>
              </a:solidFill>
              <a:latin typeface="Calibri" pitchFamily="32" charset="0"/>
            </a:endParaRPr>
          </a:p>
          <a:p>
            <a:pPr eaLnBrk="1" hangingPunct="1">
              <a:lnSpc>
                <a:spcPct val="115000"/>
              </a:lnSpc>
              <a:buFont typeface="Corbel" pitchFamily="32" charset="0"/>
              <a:buChar char="–"/>
            </a:pPr>
            <a:r>
              <a:rPr lang="en-GB" altLang="nl-NL" sz="2400">
                <a:solidFill>
                  <a:srgbClr val="000000"/>
                </a:solidFill>
                <a:latin typeface="Calibri" pitchFamily="32" charset="0"/>
              </a:rPr>
              <a:t>Primary inputs to secondary inputs to tertiary inputs</a:t>
            </a:r>
          </a:p>
          <a:p>
            <a:pPr eaLnBrk="1" hangingPunct="1">
              <a:lnSpc>
                <a:spcPct val="115000"/>
              </a:lnSpc>
              <a:buFont typeface="Corbel" pitchFamily="32" charset="0"/>
              <a:buChar char="–"/>
            </a:pPr>
            <a:r>
              <a:rPr lang="en-GB" altLang="nl-NL" sz="2400">
                <a:solidFill>
                  <a:srgbClr val="000000"/>
                </a:solidFill>
                <a:latin typeface="Calibri" pitchFamily="32" charset="0"/>
              </a:rPr>
              <a:t>Less control over inputs: concepts, quality, timeliness </a:t>
            </a:r>
          </a:p>
          <a:p>
            <a:pPr eaLnBrk="1" hangingPunct="1">
              <a:lnSpc>
                <a:spcPct val="115000"/>
              </a:lnSpc>
              <a:buFont typeface="Corbel" pitchFamily="32" charset="0"/>
              <a:buChar char="–"/>
            </a:pPr>
            <a:r>
              <a:rPr lang="en-GB" altLang="nl-NL" sz="2400">
                <a:solidFill>
                  <a:srgbClr val="000000"/>
                </a:solidFill>
                <a:latin typeface="Calibri" pitchFamily="32" charset="0"/>
              </a:rPr>
              <a:t>Tertiary inputs: Big Data: no control at all, even less continuity over time.</a:t>
            </a:r>
          </a:p>
        </p:txBody>
      </p:sp>
      <p:sp>
        <p:nvSpPr>
          <p:cNvPr id="12292" name="Text Box 3"/>
          <p:cNvSpPr txBox="1">
            <a:spLocks noChangeArrowheads="1"/>
          </p:cNvSpPr>
          <p:nvPr/>
        </p:nvSpPr>
        <p:spPr bwMode="auto">
          <a:xfrm>
            <a:off x="7308850" y="6065838"/>
            <a:ext cx="5683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algn="r" eaLnBrk="1" hangingPunct="1">
              <a:buClrTx/>
              <a:buFontTx/>
              <a:buNone/>
            </a:pPr>
            <a:fld id="{C470071B-005E-43FE-8318-7AF53EA6B06F}" type="slidenum">
              <a:rPr lang="nl-NL" altLang="nl-NL" sz="2000" b="1">
                <a:solidFill>
                  <a:srgbClr val="271D6C"/>
                </a:solidFill>
                <a:latin typeface="Calibri" pitchFamily="32" charset="0"/>
              </a:rPr>
              <a:pPr algn="r" eaLnBrk="1" hangingPunct="1">
                <a:buClrTx/>
                <a:buFontTx/>
                <a:buNone/>
              </a:pPr>
              <a:t>3</a:t>
            </a:fld>
            <a:endParaRPr lang="nl-NL" altLang="nl-NL" sz="2000" b="1">
              <a:solidFill>
                <a:srgbClr val="271D6C"/>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593725" y="449263"/>
            <a:ext cx="8299450"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2000" rIns="90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eaLnBrk="1" hangingPunct="1">
              <a:buClrTx/>
              <a:buFontTx/>
              <a:buNone/>
            </a:pPr>
            <a:r>
              <a:rPr lang="nl-NL" altLang="nl-NL" sz="3400" b="1">
                <a:solidFill>
                  <a:srgbClr val="FFFFFF"/>
                </a:solidFill>
                <a:latin typeface="Cambria" pitchFamily="16" charset="0"/>
              </a:rPr>
              <a:t>The Challenge                                                 (2)</a:t>
            </a:r>
          </a:p>
        </p:txBody>
      </p:sp>
      <p:sp>
        <p:nvSpPr>
          <p:cNvPr id="13315" name="Text Box 2"/>
          <p:cNvSpPr txBox="1">
            <a:spLocks noChangeArrowheads="1"/>
          </p:cNvSpPr>
          <p:nvPr/>
        </p:nvSpPr>
        <p:spPr bwMode="auto">
          <a:xfrm>
            <a:off x="917575" y="2070100"/>
            <a:ext cx="7596188" cy="395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71463" indent="-2714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9pPr>
          </a:lstStyle>
          <a:p>
            <a:pPr eaLnBrk="1" hangingPunct="1">
              <a:lnSpc>
                <a:spcPct val="115000"/>
              </a:lnSpc>
              <a:buFont typeface="Corbel" pitchFamily="32" charset="0"/>
              <a:buChar char="–"/>
            </a:pPr>
            <a:r>
              <a:rPr lang="en-GB" altLang="nl-NL" sz="2400">
                <a:solidFill>
                  <a:srgbClr val="000000"/>
                </a:solidFill>
                <a:latin typeface="Calibri" pitchFamily="32" charset="0"/>
              </a:rPr>
              <a:t>Produce statistical information which is conceptually consistent and plausible over time with highly variable inputs. </a:t>
            </a:r>
          </a:p>
          <a:p>
            <a:pPr eaLnBrk="1" hangingPunct="1">
              <a:lnSpc>
                <a:spcPct val="115000"/>
              </a:lnSpc>
              <a:buFont typeface="Corbel" pitchFamily="32" charset="0"/>
              <a:buNone/>
            </a:pPr>
            <a:endParaRPr lang="en-GB" altLang="nl-NL" sz="2400">
              <a:solidFill>
                <a:srgbClr val="000000"/>
              </a:solidFill>
              <a:latin typeface="Calibri" pitchFamily="32" charset="0"/>
            </a:endParaRPr>
          </a:p>
          <a:p>
            <a:pPr eaLnBrk="1" hangingPunct="1">
              <a:lnSpc>
                <a:spcPct val="115000"/>
              </a:lnSpc>
              <a:buFont typeface="Corbel" pitchFamily="32" charset="0"/>
              <a:buChar char="–"/>
            </a:pPr>
            <a:r>
              <a:rPr lang="en-GB" altLang="nl-NL" sz="2400">
                <a:solidFill>
                  <a:srgbClr val="000000"/>
                </a:solidFill>
                <a:latin typeface="Calibri" pitchFamily="32" charset="0"/>
              </a:rPr>
              <a:t>What kinds of processes, organisational requirements and human skills will we need to do this? </a:t>
            </a:r>
          </a:p>
        </p:txBody>
      </p:sp>
      <p:sp>
        <p:nvSpPr>
          <p:cNvPr id="13316" name="Text Box 3"/>
          <p:cNvSpPr txBox="1">
            <a:spLocks noChangeArrowheads="1"/>
          </p:cNvSpPr>
          <p:nvPr/>
        </p:nvSpPr>
        <p:spPr bwMode="auto">
          <a:xfrm>
            <a:off x="7308850" y="6065838"/>
            <a:ext cx="5683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algn="r" eaLnBrk="1" hangingPunct="1">
              <a:buClrTx/>
              <a:buFontTx/>
              <a:buNone/>
            </a:pPr>
            <a:fld id="{5CAF4CCC-E829-419B-95F9-98A96E677592}" type="slidenum">
              <a:rPr lang="nl-NL" altLang="nl-NL" sz="2000" b="1">
                <a:solidFill>
                  <a:srgbClr val="271D6C"/>
                </a:solidFill>
                <a:latin typeface="Calibri" pitchFamily="32" charset="0"/>
              </a:rPr>
              <a:pPr algn="r" eaLnBrk="1" hangingPunct="1">
                <a:buClrTx/>
                <a:buFontTx/>
                <a:buNone/>
              </a:pPr>
              <a:t>4</a:t>
            </a:fld>
            <a:endParaRPr lang="nl-NL" altLang="nl-NL" sz="2000" b="1">
              <a:solidFill>
                <a:srgbClr val="271D6C"/>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593725" y="449263"/>
            <a:ext cx="8299450"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2000" rIns="90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eaLnBrk="1" hangingPunct="1">
              <a:buClrTx/>
              <a:buFontTx/>
              <a:buNone/>
            </a:pPr>
            <a:r>
              <a:rPr lang="nl-NL" altLang="nl-NL" sz="3400" b="1">
                <a:solidFill>
                  <a:srgbClr val="FFFFFF"/>
                </a:solidFill>
                <a:latin typeface="Cambria" pitchFamily="16" charset="0"/>
              </a:rPr>
              <a:t>Example 1: the farmer</a:t>
            </a:r>
          </a:p>
        </p:txBody>
      </p:sp>
      <p:sp>
        <p:nvSpPr>
          <p:cNvPr id="14339" name="Text Box 2"/>
          <p:cNvSpPr txBox="1">
            <a:spLocks noChangeArrowheads="1"/>
          </p:cNvSpPr>
          <p:nvPr/>
        </p:nvSpPr>
        <p:spPr bwMode="auto">
          <a:xfrm>
            <a:off x="7308850" y="6065838"/>
            <a:ext cx="5683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algn="r" eaLnBrk="1" hangingPunct="1">
              <a:buClrTx/>
              <a:buFontTx/>
              <a:buNone/>
            </a:pPr>
            <a:fld id="{5DD855D4-684D-47BF-8647-9C7373163430}" type="slidenum">
              <a:rPr lang="nl-NL" altLang="nl-NL" sz="2000" b="1">
                <a:solidFill>
                  <a:srgbClr val="271D6C"/>
                </a:solidFill>
                <a:latin typeface="Calibri" pitchFamily="32" charset="0"/>
              </a:rPr>
              <a:pPr algn="r" eaLnBrk="1" hangingPunct="1">
                <a:buClrTx/>
                <a:buFontTx/>
                <a:buNone/>
              </a:pPr>
              <a:t>5</a:t>
            </a:fld>
            <a:endParaRPr lang="nl-NL" altLang="nl-NL" sz="2000" b="1">
              <a:solidFill>
                <a:srgbClr val="271D6C"/>
              </a:solidFill>
              <a:latin typeface="Calibri" pitchFamily="32" charset="0"/>
            </a:endParaRPr>
          </a:p>
        </p:txBody>
      </p:sp>
      <p:pic>
        <p:nvPicPr>
          <p:cNvPr id="14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1103" y="547622"/>
            <a:ext cx="2854325" cy="1377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889402"/>
            <a:ext cx="6823044" cy="41029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5" name="Rectangle 5"/>
          <p:cNvSpPr>
            <a:spLocks noChangeArrowheads="1"/>
          </p:cNvSpPr>
          <p:nvPr/>
        </p:nvSpPr>
        <p:spPr bwMode="auto">
          <a:xfrm>
            <a:off x="611188" y="1916113"/>
            <a:ext cx="6337076" cy="452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nl-NL" sz="2400" dirty="0">
                <a:solidFill>
                  <a:schemeClr val="tx1"/>
                </a:solidFill>
                <a:latin typeface="+mn-lt"/>
              </a:rPr>
              <a:t>Predictable inputs: climate, seed variety, seed quality and soil properties.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nl-NL" sz="2400" dirty="0">
              <a:solidFill>
                <a:schemeClr val="tx1"/>
              </a:solidFill>
              <a:latin typeface="+mn-lt"/>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nl-NL" sz="2400" dirty="0">
                <a:solidFill>
                  <a:schemeClr val="tx1"/>
                </a:solidFill>
                <a:latin typeface="+mn-lt"/>
              </a:rPr>
              <a:t>Less predictable: the weather.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nl-NL" sz="2400" dirty="0">
              <a:solidFill>
                <a:schemeClr val="tx1"/>
              </a:solidFill>
              <a:latin typeface="+mn-lt"/>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nl-NL" sz="2400" dirty="0">
                <a:solidFill>
                  <a:schemeClr val="tx1"/>
                </a:solidFill>
                <a:latin typeface="+mn-lt"/>
              </a:rPr>
              <a:t>Solutions: green houses, dykes , canals.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nl-NL" sz="2400" dirty="0">
              <a:solidFill>
                <a:schemeClr val="tx1"/>
              </a:solidFill>
              <a:latin typeface="+mn-lt"/>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nl-NL" sz="2400" dirty="0">
                <a:solidFill>
                  <a:schemeClr val="tx1"/>
                </a:solidFill>
                <a:latin typeface="+mn-lt"/>
              </a:rPr>
              <a:t>Flexible process related to weather conditions:</a:t>
            </a:r>
          </a:p>
          <a:p>
            <a:pPr>
              <a:buClr>
                <a:srgbClr val="271D6C"/>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nl-NL" sz="2400" dirty="0">
                <a:solidFill>
                  <a:schemeClr val="tx1"/>
                </a:solidFill>
                <a:latin typeface="+mn-lt"/>
              </a:rPr>
              <a:t>more human resources</a:t>
            </a:r>
          </a:p>
          <a:p>
            <a:pPr>
              <a:buClr>
                <a:srgbClr val="271D6C"/>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nl-NL" sz="2400" dirty="0">
                <a:solidFill>
                  <a:schemeClr val="tx1"/>
                </a:solidFill>
                <a:latin typeface="+mn-lt"/>
              </a:rPr>
              <a:t>other machinery </a:t>
            </a:r>
          </a:p>
          <a:p>
            <a:pPr>
              <a:buClr>
                <a:srgbClr val="271D6C"/>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nl-NL" sz="2400" dirty="0">
                <a:solidFill>
                  <a:schemeClr val="tx1"/>
                </a:solidFill>
                <a:latin typeface="+mn-lt"/>
              </a:rPr>
              <a:t>artificial rain.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nl-NL" sz="2400" dirty="0">
                <a:solidFill>
                  <a:schemeClr val="tx1"/>
                </a:solidFill>
                <a:latin typeface="+mn-lt"/>
              </a:rPr>
              <a:t>But sometimes crop failure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5365">
                                            <p:txEl>
                                              <p:pRg st="10" end="1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593725" y="449263"/>
            <a:ext cx="8299450"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2000" rIns="90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eaLnBrk="1" hangingPunct="1">
              <a:buClrTx/>
              <a:buFontTx/>
              <a:buNone/>
            </a:pPr>
            <a:r>
              <a:rPr lang="nl-NL" altLang="nl-NL" sz="3400" b="1">
                <a:solidFill>
                  <a:srgbClr val="FFFFFF"/>
                </a:solidFill>
                <a:latin typeface="Cambria" pitchFamily="16" charset="0"/>
              </a:rPr>
              <a:t>Example 2: the news paper editors</a:t>
            </a:r>
          </a:p>
        </p:txBody>
      </p:sp>
      <p:sp>
        <p:nvSpPr>
          <p:cNvPr id="15363" name="Text Box 2"/>
          <p:cNvSpPr txBox="1">
            <a:spLocks noChangeArrowheads="1"/>
          </p:cNvSpPr>
          <p:nvPr/>
        </p:nvSpPr>
        <p:spPr bwMode="auto">
          <a:xfrm>
            <a:off x="7308850" y="6065838"/>
            <a:ext cx="5683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algn="r" eaLnBrk="1" hangingPunct="1">
              <a:buClrTx/>
              <a:buFontTx/>
              <a:buNone/>
            </a:pPr>
            <a:fld id="{3A1A351C-716C-4C69-875E-E32842042E9F}" type="slidenum">
              <a:rPr lang="nl-NL" altLang="nl-NL" sz="2000" b="1">
                <a:solidFill>
                  <a:srgbClr val="271D6C"/>
                </a:solidFill>
                <a:latin typeface="Calibri" pitchFamily="32" charset="0"/>
              </a:rPr>
              <a:pPr algn="r" eaLnBrk="1" hangingPunct="1">
                <a:buClrTx/>
                <a:buFontTx/>
                <a:buNone/>
              </a:pPr>
              <a:t>6</a:t>
            </a:fld>
            <a:endParaRPr lang="nl-NL" altLang="nl-NL" sz="2000" b="1">
              <a:solidFill>
                <a:srgbClr val="271D6C"/>
              </a:solidFill>
              <a:latin typeface="Calibri" pitchFamily="32" charset="0"/>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564904"/>
            <a:ext cx="3121025" cy="1755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5" name="Rectangle 4"/>
          <p:cNvSpPr>
            <a:spLocks noChangeArrowheads="1"/>
          </p:cNvSpPr>
          <p:nvPr/>
        </p:nvSpPr>
        <p:spPr bwMode="auto">
          <a:xfrm>
            <a:off x="539750" y="1746250"/>
            <a:ext cx="5760442" cy="452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nl-NL" sz="2400" dirty="0">
                <a:solidFill>
                  <a:schemeClr val="tx1"/>
                </a:solidFill>
                <a:latin typeface="+mn-lt"/>
              </a:rPr>
              <a:t>Getting news, deciding how relevant it is, and formulating it understandably for their readers.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nl-NL" sz="2400" dirty="0">
              <a:solidFill>
                <a:schemeClr val="tx1"/>
              </a:solidFill>
              <a:latin typeface="+mn-lt"/>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nl-NL" sz="2400" dirty="0">
                <a:solidFill>
                  <a:schemeClr val="tx1"/>
                </a:solidFill>
                <a:latin typeface="+mn-lt"/>
              </a:rPr>
              <a:t>The quality of the news and where it emerges are mainly uncontrolled.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nl-NL" sz="2400" dirty="0">
              <a:solidFill>
                <a:schemeClr val="tx1"/>
              </a:solidFill>
              <a:latin typeface="+mn-lt"/>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nl-NL" sz="2400" dirty="0">
                <a:solidFill>
                  <a:schemeClr val="tx1"/>
                </a:solidFill>
                <a:latin typeface="+mn-lt"/>
              </a:rPr>
              <a:t>Scrum: every morning discuss the work for the coming day.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nl-NL" sz="2400" dirty="0">
              <a:solidFill>
                <a:schemeClr val="tx1"/>
              </a:solidFill>
              <a:latin typeface="+mn-lt"/>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nl-NL" sz="2400" dirty="0">
              <a:solidFill>
                <a:schemeClr val="tx1"/>
              </a:solidFill>
              <a:latin typeface="+mn-lt"/>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nl-NL" sz="2400" dirty="0">
                <a:solidFill>
                  <a:schemeClr val="tx1"/>
                </a:solidFill>
                <a:latin typeface="+mn-lt"/>
              </a:rPr>
              <a:t>Professionals: collect, check fact , write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593725" y="449263"/>
            <a:ext cx="8299450"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2000" rIns="90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eaLnBrk="1" hangingPunct="1">
              <a:buClrTx/>
              <a:buFontTx/>
              <a:buNone/>
            </a:pPr>
            <a:r>
              <a:rPr lang="nl-NL" altLang="nl-NL" sz="3400" b="1">
                <a:solidFill>
                  <a:srgbClr val="FFFFFF"/>
                </a:solidFill>
                <a:latin typeface="Cambria" pitchFamily="16" charset="0"/>
              </a:rPr>
              <a:t>Example 3: System of National Accounts</a:t>
            </a:r>
          </a:p>
        </p:txBody>
      </p:sp>
      <p:sp>
        <p:nvSpPr>
          <p:cNvPr id="16387" name="Text Box 2"/>
          <p:cNvSpPr txBox="1">
            <a:spLocks noChangeArrowheads="1"/>
          </p:cNvSpPr>
          <p:nvPr/>
        </p:nvSpPr>
        <p:spPr bwMode="auto">
          <a:xfrm>
            <a:off x="917575" y="2070100"/>
            <a:ext cx="7596188" cy="395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71463" indent="-2714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orbel" pitchFamily="32" charset="0"/>
                <a:ea typeface="Droid Sans Fallback" charset="0"/>
                <a:cs typeface="Droid Sans Fallback" charset="0"/>
              </a:defRPr>
            </a:lvl9pPr>
          </a:lstStyle>
          <a:p>
            <a:pPr eaLnBrk="1" hangingPunct="1">
              <a:lnSpc>
                <a:spcPct val="115000"/>
              </a:lnSpc>
              <a:buFont typeface="Corbel" pitchFamily="32" charset="0"/>
              <a:buChar char="–"/>
            </a:pPr>
            <a:r>
              <a:rPr lang="en-GB" altLang="nl-NL" sz="2400" dirty="0">
                <a:solidFill>
                  <a:srgbClr val="000000"/>
                </a:solidFill>
                <a:latin typeface="Calibri" pitchFamily="32" charset="0"/>
              </a:rPr>
              <a:t>Different sources with different quality have to be combined and integrated into a coherent set of indicators. </a:t>
            </a:r>
          </a:p>
          <a:p>
            <a:pPr eaLnBrk="1" hangingPunct="1">
              <a:lnSpc>
                <a:spcPct val="115000"/>
              </a:lnSpc>
              <a:buFont typeface="Corbel" pitchFamily="32" charset="0"/>
              <a:buNone/>
            </a:pPr>
            <a:endParaRPr lang="en-GB" altLang="nl-NL" sz="2400" dirty="0">
              <a:solidFill>
                <a:srgbClr val="000000"/>
              </a:solidFill>
              <a:latin typeface="Calibri" pitchFamily="32" charset="0"/>
            </a:endParaRPr>
          </a:p>
          <a:p>
            <a:pPr eaLnBrk="1" hangingPunct="1">
              <a:lnSpc>
                <a:spcPct val="115000"/>
              </a:lnSpc>
              <a:buFont typeface="Corbel" pitchFamily="32" charset="0"/>
              <a:buChar char="–"/>
            </a:pPr>
            <a:r>
              <a:rPr lang="en-GB" altLang="nl-NL" sz="2400" dirty="0">
                <a:solidFill>
                  <a:srgbClr val="000000"/>
                </a:solidFill>
                <a:latin typeface="Calibri" pitchFamily="32" charset="0"/>
              </a:rPr>
              <a:t>Sources not completely uncontrolled, but many decisions have to be made in uncertain circumstances</a:t>
            </a:r>
          </a:p>
        </p:txBody>
      </p:sp>
      <p:sp>
        <p:nvSpPr>
          <p:cNvPr id="16388" name="Text Box 3"/>
          <p:cNvSpPr txBox="1">
            <a:spLocks noChangeArrowheads="1"/>
          </p:cNvSpPr>
          <p:nvPr/>
        </p:nvSpPr>
        <p:spPr bwMode="auto">
          <a:xfrm>
            <a:off x="7308850" y="6065838"/>
            <a:ext cx="5683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algn="r" eaLnBrk="1" hangingPunct="1">
              <a:buClrTx/>
              <a:buFontTx/>
              <a:buNone/>
            </a:pPr>
            <a:fld id="{8671DF84-1FB0-492F-BA67-012E62215D80}" type="slidenum">
              <a:rPr lang="nl-NL" altLang="nl-NL" sz="2000" b="1">
                <a:solidFill>
                  <a:srgbClr val="271D6C"/>
                </a:solidFill>
                <a:latin typeface="Calibri" pitchFamily="32" charset="0"/>
              </a:rPr>
              <a:pPr algn="r" eaLnBrk="1" hangingPunct="1">
                <a:buClrTx/>
                <a:buFontTx/>
                <a:buNone/>
              </a:pPr>
              <a:t>7</a:t>
            </a:fld>
            <a:endParaRPr lang="nl-NL" altLang="nl-NL" sz="2000" b="1">
              <a:solidFill>
                <a:srgbClr val="271D6C"/>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593725" y="449263"/>
            <a:ext cx="8299450"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2000" rIns="90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eaLnBrk="1" hangingPunct="1">
              <a:buClrTx/>
              <a:buFontTx/>
              <a:buNone/>
            </a:pPr>
            <a:r>
              <a:rPr lang="nl-NL" altLang="nl-NL" sz="3400" b="1">
                <a:solidFill>
                  <a:srgbClr val="FFFFFF"/>
                </a:solidFill>
                <a:latin typeface="Cambria" pitchFamily="16" charset="0"/>
              </a:rPr>
              <a:t>Similarities</a:t>
            </a:r>
          </a:p>
        </p:txBody>
      </p:sp>
      <p:sp>
        <p:nvSpPr>
          <p:cNvPr id="17411" name="Text Box 2"/>
          <p:cNvSpPr txBox="1">
            <a:spLocks noChangeArrowheads="1"/>
          </p:cNvSpPr>
          <p:nvPr/>
        </p:nvSpPr>
        <p:spPr bwMode="auto">
          <a:xfrm>
            <a:off x="7308850" y="6065838"/>
            <a:ext cx="5683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algn="r" eaLnBrk="1" hangingPunct="1">
              <a:buClrTx/>
              <a:buFontTx/>
              <a:buNone/>
            </a:pPr>
            <a:fld id="{B4D0BB78-0DCC-48FE-8549-D4D5C5A2229E}" type="slidenum">
              <a:rPr lang="nl-NL" altLang="nl-NL" sz="2000" b="1">
                <a:solidFill>
                  <a:srgbClr val="271D6C"/>
                </a:solidFill>
                <a:latin typeface="Calibri" pitchFamily="32" charset="0"/>
              </a:rPr>
              <a:pPr algn="r" eaLnBrk="1" hangingPunct="1">
                <a:buClrTx/>
                <a:buFontTx/>
                <a:buNone/>
              </a:pPr>
              <a:t>8</a:t>
            </a:fld>
            <a:endParaRPr lang="nl-NL" altLang="nl-NL" sz="2000" b="1">
              <a:solidFill>
                <a:srgbClr val="271D6C"/>
              </a:solidFill>
              <a:latin typeface="Calibri" pitchFamily="32" charset="0"/>
            </a:endParaRPr>
          </a:p>
        </p:txBody>
      </p:sp>
      <p:pic>
        <p:nvPicPr>
          <p:cNvPr id="174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013" y="3284538"/>
            <a:ext cx="3025775"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6" name="Text Box 4"/>
          <p:cNvSpPr txBox="1">
            <a:spLocks noChangeArrowheads="1"/>
          </p:cNvSpPr>
          <p:nvPr/>
        </p:nvSpPr>
        <p:spPr bwMode="auto">
          <a:xfrm>
            <a:off x="395288" y="1912938"/>
            <a:ext cx="5616872" cy="47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71D6C"/>
                </a:solidFill>
                <a:latin typeface="Corbel" pitchFamily="32"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71D6C"/>
                </a:solidFill>
                <a:latin typeface="Corbel" pitchFamily="32"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71D6C"/>
                </a:solidFill>
                <a:latin typeface="Corbel" pitchFamily="32"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71D6C"/>
                </a:solidFill>
                <a:latin typeface="Corbel" pitchFamily="32"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71D6C"/>
                </a:solidFill>
                <a:latin typeface="Corbel" pitchFamily="32"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71D6C"/>
                </a:solidFill>
                <a:latin typeface="Corbel" pitchFamily="32"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71D6C"/>
                </a:solidFill>
                <a:latin typeface="Corbel" pitchFamily="32"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71D6C"/>
                </a:solidFill>
                <a:latin typeface="Corbel" pitchFamily="32"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271D6C"/>
                </a:solidFill>
                <a:latin typeface="Corbel" pitchFamily="32" charset="0"/>
                <a:cs typeface="Arial" charset="0"/>
              </a:defRPr>
            </a:lvl9pPr>
          </a:lstStyle>
          <a:p>
            <a:pPr>
              <a:buClrTx/>
              <a:buFontTx/>
              <a:buNone/>
              <a:defRPr/>
            </a:pPr>
            <a:r>
              <a:rPr lang="nl-NL" altLang="nl-NL" sz="2400" dirty="0" smtClean="0">
                <a:solidFill>
                  <a:schemeClr val="tx1"/>
                </a:solidFill>
                <a:latin typeface="+mn-lt"/>
                <a:ea typeface="+mn-ea"/>
              </a:rPr>
              <a:t>Limited </a:t>
            </a:r>
            <a:r>
              <a:rPr lang="nl-NL" altLang="nl-NL" sz="2400" dirty="0" err="1" smtClean="0">
                <a:solidFill>
                  <a:schemeClr val="tx1"/>
                </a:solidFill>
                <a:latin typeface="+mn-lt"/>
                <a:ea typeface="+mn-ea"/>
              </a:rPr>
              <a:t>scenarios</a:t>
            </a:r>
            <a:endParaRPr lang="nl-NL" altLang="nl-NL" sz="2400" dirty="0" smtClean="0">
              <a:solidFill>
                <a:schemeClr val="tx1"/>
              </a:solidFill>
              <a:latin typeface="+mn-lt"/>
              <a:ea typeface="+mn-ea"/>
            </a:endParaRPr>
          </a:p>
          <a:p>
            <a:pPr>
              <a:buClrTx/>
              <a:buFontTx/>
              <a:buNone/>
              <a:defRPr/>
            </a:pPr>
            <a:r>
              <a:rPr lang="nl-NL" altLang="nl-NL" sz="2400" dirty="0" smtClean="0">
                <a:solidFill>
                  <a:schemeClr val="tx1"/>
                </a:solidFill>
                <a:latin typeface="+mn-lt"/>
                <a:ea typeface="+mn-ea"/>
              </a:rPr>
              <a:t>Professionals </a:t>
            </a:r>
            <a:r>
              <a:rPr lang="nl-NL" altLang="nl-NL" sz="2400" dirty="0" err="1" smtClean="0">
                <a:solidFill>
                  <a:schemeClr val="tx1"/>
                </a:solidFill>
                <a:latin typeface="+mn-lt"/>
                <a:ea typeface="+mn-ea"/>
              </a:rPr>
              <a:t>with</a:t>
            </a:r>
            <a:r>
              <a:rPr lang="nl-NL" altLang="nl-NL" sz="2400" dirty="0" smtClean="0">
                <a:solidFill>
                  <a:schemeClr val="tx1"/>
                </a:solidFill>
                <a:latin typeface="+mn-lt"/>
                <a:ea typeface="+mn-ea"/>
              </a:rPr>
              <a:t> </a:t>
            </a:r>
            <a:r>
              <a:rPr lang="nl-NL" altLang="nl-NL" sz="2400" dirty="0" err="1" smtClean="0">
                <a:solidFill>
                  <a:schemeClr val="tx1"/>
                </a:solidFill>
                <a:latin typeface="+mn-lt"/>
                <a:ea typeface="+mn-ea"/>
              </a:rPr>
              <a:t>flexible</a:t>
            </a:r>
            <a:r>
              <a:rPr lang="nl-NL" altLang="nl-NL" sz="2400" dirty="0" smtClean="0">
                <a:solidFill>
                  <a:schemeClr val="tx1"/>
                </a:solidFill>
                <a:latin typeface="+mn-lt"/>
                <a:ea typeface="+mn-ea"/>
              </a:rPr>
              <a:t> </a:t>
            </a:r>
            <a:r>
              <a:rPr lang="nl-NL" altLang="nl-NL" sz="2400" dirty="0" err="1" smtClean="0">
                <a:solidFill>
                  <a:schemeClr val="tx1"/>
                </a:solidFill>
                <a:latin typeface="+mn-lt"/>
                <a:ea typeface="+mn-ea"/>
              </a:rPr>
              <a:t>processes</a:t>
            </a:r>
            <a:endParaRPr lang="nl-NL" altLang="nl-NL" sz="2400" dirty="0" smtClean="0">
              <a:solidFill>
                <a:schemeClr val="tx1"/>
              </a:solidFill>
              <a:latin typeface="+mn-lt"/>
              <a:ea typeface="+mn-ea"/>
            </a:endParaRPr>
          </a:p>
          <a:p>
            <a:pPr>
              <a:buClrTx/>
              <a:buFontTx/>
              <a:buNone/>
              <a:defRPr/>
            </a:pPr>
            <a:r>
              <a:rPr lang="nl-NL" altLang="nl-NL" sz="2400" dirty="0" err="1" smtClean="0">
                <a:solidFill>
                  <a:schemeClr val="tx1"/>
                </a:solidFill>
                <a:latin typeface="+mn-lt"/>
                <a:ea typeface="+mn-ea"/>
              </a:rPr>
              <a:t>Self</a:t>
            </a:r>
            <a:r>
              <a:rPr lang="nl-NL" altLang="nl-NL" sz="2400" dirty="0" smtClean="0">
                <a:solidFill>
                  <a:schemeClr val="tx1"/>
                </a:solidFill>
                <a:latin typeface="+mn-lt"/>
                <a:ea typeface="+mn-ea"/>
              </a:rPr>
              <a:t> </a:t>
            </a:r>
            <a:r>
              <a:rPr lang="nl-NL" altLang="nl-NL" sz="2400" dirty="0" err="1" smtClean="0">
                <a:solidFill>
                  <a:schemeClr val="tx1"/>
                </a:solidFill>
                <a:latin typeface="+mn-lt"/>
                <a:ea typeface="+mn-ea"/>
              </a:rPr>
              <a:t>supporting</a:t>
            </a:r>
            <a:r>
              <a:rPr lang="nl-NL" altLang="nl-NL" sz="2400" dirty="0" smtClean="0">
                <a:solidFill>
                  <a:schemeClr val="tx1"/>
                </a:solidFill>
                <a:latin typeface="+mn-lt"/>
                <a:ea typeface="+mn-ea"/>
              </a:rPr>
              <a:t> </a:t>
            </a:r>
            <a:r>
              <a:rPr lang="nl-NL" altLang="nl-NL" sz="2400" dirty="0" err="1" smtClean="0">
                <a:solidFill>
                  <a:schemeClr val="tx1"/>
                </a:solidFill>
                <a:latin typeface="+mn-lt"/>
                <a:ea typeface="+mn-ea"/>
              </a:rPr>
              <a:t>groups</a:t>
            </a:r>
            <a:endParaRPr lang="nl-NL" altLang="nl-NL" sz="2400" dirty="0" smtClean="0">
              <a:solidFill>
                <a:schemeClr val="tx1"/>
              </a:solidFill>
              <a:latin typeface="+mn-lt"/>
              <a:ea typeface="+mn-ea"/>
            </a:endParaRPr>
          </a:p>
          <a:p>
            <a:pPr>
              <a:buClrTx/>
              <a:buFontTx/>
              <a:buNone/>
              <a:defRPr/>
            </a:pPr>
            <a:r>
              <a:rPr lang="nl-NL" altLang="nl-NL" sz="2400" dirty="0" smtClean="0">
                <a:solidFill>
                  <a:schemeClr val="tx1"/>
                </a:solidFill>
                <a:latin typeface="+mn-lt"/>
                <a:ea typeface="+mn-ea"/>
              </a:rPr>
              <a:t>Monitor </a:t>
            </a:r>
            <a:r>
              <a:rPr lang="nl-NL" altLang="nl-NL" sz="2400" dirty="0" err="1" smtClean="0">
                <a:solidFill>
                  <a:schemeClr val="tx1"/>
                </a:solidFill>
                <a:latin typeface="+mn-lt"/>
                <a:ea typeface="+mn-ea"/>
              </a:rPr>
              <a:t>quality</a:t>
            </a:r>
            <a:r>
              <a:rPr lang="nl-NL" altLang="nl-NL" sz="2400" dirty="0" smtClean="0">
                <a:solidFill>
                  <a:schemeClr val="tx1"/>
                </a:solidFill>
                <a:latin typeface="+mn-lt"/>
                <a:ea typeface="+mn-ea"/>
              </a:rPr>
              <a:t> </a:t>
            </a:r>
            <a:r>
              <a:rPr lang="nl-NL" altLang="nl-NL" sz="2400" dirty="0" err="1" smtClean="0">
                <a:solidFill>
                  <a:schemeClr val="tx1"/>
                </a:solidFill>
                <a:latin typeface="+mn-lt"/>
                <a:ea typeface="+mn-ea"/>
              </a:rPr>
              <a:t>during</a:t>
            </a:r>
            <a:r>
              <a:rPr lang="nl-NL" altLang="nl-NL" sz="2400" dirty="0" smtClean="0">
                <a:solidFill>
                  <a:schemeClr val="tx1"/>
                </a:solidFill>
                <a:latin typeface="+mn-lt"/>
                <a:ea typeface="+mn-ea"/>
              </a:rPr>
              <a:t> </a:t>
            </a:r>
            <a:r>
              <a:rPr lang="nl-NL" altLang="nl-NL" sz="2400" dirty="0" err="1" smtClean="0">
                <a:solidFill>
                  <a:schemeClr val="tx1"/>
                </a:solidFill>
                <a:latin typeface="+mn-lt"/>
                <a:ea typeface="+mn-ea"/>
              </a:rPr>
              <a:t>process</a:t>
            </a:r>
            <a:endParaRPr lang="nl-NL" altLang="nl-NL" sz="2400" dirty="0" smtClean="0">
              <a:solidFill>
                <a:schemeClr val="tx1"/>
              </a:solidFill>
              <a:latin typeface="+mn-lt"/>
              <a:ea typeface="+mn-ea"/>
            </a:endParaRPr>
          </a:p>
          <a:p>
            <a:pPr>
              <a:buClrTx/>
              <a:buFontTx/>
              <a:buNone/>
              <a:defRPr/>
            </a:pPr>
            <a:endParaRPr lang="nl-NL" altLang="nl-NL" sz="2400" dirty="0" smtClean="0">
              <a:solidFill>
                <a:schemeClr val="tx1"/>
              </a:solidFill>
              <a:latin typeface="+mn-lt"/>
              <a:ea typeface="+mn-ea"/>
            </a:endParaRPr>
          </a:p>
          <a:p>
            <a:pPr marL="215900" indent="-215900">
              <a:buSzPct val="45000"/>
              <a:buFont typeface="Wingdings" charset="2"/>
              <a:buChar char=""/>
              <a:defRPr/>
            </a:pPr>
            <a:r>
              <a:rPr lang="en-GB" altLang="nl-NL" sz="2400" i="1" dirty="0" smtClean="0">
                <a:solidFill>
                  <a:schemeClr val="tx1"/>
                </a:solidFill>
                <a:latin typeface="+mn-lt"/>
                <a:ea typeface="+mn-ea"/>
              </a:rPr>
              <a:t>Uncontrolled inputs lead to flexibility in tools, costs, efforts. </a:t>
            </a:r>
          </a:p>
          <a:p>
            <a:pPr marL="215900" indent="-215900">
              <a:buSzPct val="45000"/>
              <a:buFont typeface="Wingdings" charset="2"/>
              <a:buChar char=""/>
              <a:defRPr/>
            </a:pPr>
            <a:r>
              <a:rPr lang="en-GB" altLang="nl-NL" sz="2400" i="1" dirty="0" smtClean="0">
                <a:solidFill>
                  <a:schemeClr val="tx1"/>
                </a:solidFill>
                <a:latin typeface="+mn-lt"/>
                <a:ea typeface="+mn-ea"/>
              </a:rPr>
              <a:t>Self-supporting teams organise themselves on a scrum basis. </a:t>
            </a:r>
          </a:p>
          <a:p>
            <a:pPr marL="215900" indent="-215900">
              <a:buSzPct val="45000"/>
              <a:buFont typeface="Wingdings" charset="2"/>
              <a:buChar char=""/>
              <a:defRPr/>
            </a:pPr>
            <a:r>
              <a:rPr lang="en-GB" altLang="nl-NL" sz="2400" i="1" dirty="0" smtClean="0">
                <a:solidFill>
                  <a:schemeClr val="tx1"/>
                </a:solidFill>
                <a:latin typeface="+mn-lt"/>
                <a:ea typeface="+mn-ea"/>
              </a:rPr>
              <a:t>GSIM, CSPA will be very important.</a:t>
            </a:r>
          </a:p>
          <a:p>
            <a:pPr>
              <a:buClrTx/>
              <a:buFontTx/>
              <a:buNone/>
              <a:defRPr/>
            </a:pPr>
            <a:endParaRPr lang="nl-NL" altLang="nl-NL" sz="2400" dirty="0" smtClean="0">
              <a:solidFill>
                <a:schemeClr val="tx1"/>
              </a:solidFill>
              <a:latin typeface="+mn-lt"/>
              <a:ea typeface="+mn-ea"/>
            </a:endParaRPr>
          </a:p>
          <a:p>
            <a:pPr>
              <a:buClrTx/>
              <a:buFontTx/>
              <a:buNone/>
              <a:defRPr/>
            </a:pPr>
            <a:endParaRPr lang="nl-NL" altLang="nl-NL" dirty="0" smtClean="0">
              <a:ea typeface="+mn-ea"/>
            </a:endParaRPr>
          </a:p>
          <a:p>
            <a:pPr>
              <a:buClrTx/>
              <a:buFontTx/>
              <a:buNone/>
              <a:defRPr/>
            </a:pPr>
            <a:endParaRPr lang="nl-NL" altLang="nl-NL" dirty="0" smtClean="0">
              <a:ea typeface="+mn-ea"/>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593725" y="449263"/>
            <a:ext cx="8299450"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2000" rIns="90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eaLnBrk="1" hangingPunct="1">
              <a:buClrTx/>
              <a:buFontTx/>
              <a:buNone/>
            </a:pPr>
            <a:r>
              <a:rPr lang="nl-NL" altLang="nl-NL" sz="3400" b="1">
                <a:solidFill>
                  <a:srgbClr val="FFFFFF"/>
                </a:solidFill>
                <a:latin typeface="Cambria" pitchFamily="16" charset="0"/>
              </a:rPr>
              <a:t>Pitfall                                                               (1)</a:t>
            </a:r>
          </a:p>
        </p:txBody>
      </p:sp>
      <p:sp>
        <p:nvSpPr>
          <p:cNvPr id="19458" name="Text Box 2"/>
          <p:cNvSpPr txBox="1">
            <a:spLocks noChangeArrowheads="1"/>
          </p:cNvSpPr>
          <p:nvPr/>
        </p:nvSpPr>
        <p:spPr bwMode="auto">
          <a:xfrm>
            <a:off x="917575" y="2070100"/>
            <a:ext cx="7596188" cy="395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1pPr>
            <a:lvl2pPr eaLnBrk="0" hangingPunc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2pPr>
            <a:lvl3pPr eaLnBrk="0" hangingPunc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3pPr>
            <a:lvl4pPr eaLnBrk="0" hangingPunc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4pPr>
            <a:lvl5pPr eaLnBrk="0" hangingPunc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bg1"/>
                </a:solidFill>
                <a:latin typeface="Corbel" pitchFamily="32" charset="0"/>
                <a:ea typeface="Droid Sans Fallback" charset="0"/>
                <a:cs typeface="Droid Sans Fallback" charset="0"/>
              </a:defRPr>
            </a:lvl9pPr>
          </a:lstStyle>
          <a:p>
            <a:pPr eaLnBrk="1" hangingPunct="1">
              <a:lnSpc>
                <a:spcPct val="115000"/>
              </a:lnSpc>
              <a:buClrTx/>
              <a:buFontTx/>
              <a:buNone/>
            </a:pPr>
            <a:r>
              <a:rPr lang="nl-NL" altLang="nl-NL" sz="2400">
                <a:solidFill>
                  <a:srgbClr val="000000"/>
                </a:solidFill>
                <a:latin typeface="Calibri" pitchFamily="32" charset="0"/>
              </a:rPr>
              <a:t>Let’s do the same in another way. Or not?</a:t>
            </a:r>
          </a:p>
          <a:p>
            <a:pPr eaLnBrk="1" hangingPunct="1">
              <a:lnSpc>
                <a:spcPct val="115000"/>
              </a:lnSpc>
              <a:buClrTx/>
              <a:buFontTx/>
              <a:buNone/>
            </a:pPr>
            <a:endParaRPr lang="nl-NL" altLang="nl-NL" sz="2400">
              <a:solidFill>
                <a:srgbClr val="000000"/>
              </a:solidFill>
              <a:latin typeface="Calibri" pitchFamily="32" charset="0"/>
            </a:endParaRPr>
          </a:p>
          <a:p>
            <a:pPr eaLnBrk="1" hangingPunct="1">
              <a:lnSpc>
                <a:spcPct val="115000"/>
              </a:lnSpc>
              <a:buClrTx/>
              <a:buFontTx/>
              <a:buNone/>
            </a:pPr>
            <a:r>
              <a:rPr lang="nl-NL" altLang="nl-NL" sz="2400">
                <a:solidFill>
                  <a:srgbClr val="000000"/>
                </a:solidFill>
                <a:latin typeface="Calibri" pitchFamily="32" charset="0"/>
              </a:rPr>
              <a:t>Tourist statistics: </a:t>
            </a:r>
            <a:r>
              <a:rPr lang="en-GB" altLang="nl-NL" sz="2400">
                <a:solidFill>
                  <a:srgbClr val="000000"/>
                </a:solidFill>
                <a:latin typeface="Calibri" pitchFamily="32" charset="0"/>
              </a:rPr>
              <a:t>use of mobile phones present a broader view on foreign visitors. </a:t>
            </a:r>
          </a:p>
          <a:p>
            <a:pPr eaLnBrk="1" hangingPunct="1">
              <a:lnSpc>
                <a:spcPct val="115000"/>
              </a:lnSpc>
              <a:buClrTx/>
              <a:buFontTx/>
              <a:buNone/>
            </a:pPr>
            <a:endParaRPr lang="en-GB" altLang="nl-NL" sz="2400">
              <a:solidFill>
                <a:srgbClr val="000000"/>
              </a:solidFill>
              <a:latin typeface="Calibri" pitchFamily="32" charset="0"/>
            </a:endParaRPr>
          </a:p>
          <a:p>
            <a:pPr eaLnBrk="1" hangingPunct="1">
              <a:lnSpc>
                <a:spcPct val="115000"/>
              </a:lnSpc>
              <a:buClrTx/>
              <a:buFontTx/>
              <a:buNone/>
            </a:pPr>
            <a:r>
              <a:rPr lang="en-GB" altLang="nl-NL" sz="2400">
                <a:solidFill>
                  <a:srgbClr val="000000"/>
                </a:solidFill>
                <a:latin typeface="Calibri" pitchFamily="32" charset="0"/>
              </a:rPr>
              <a:t>In general new techniques and new registrations or sources could lead to proxies, new statistical concepts, which are closer to the potentially already forgotten original target concepts.</a:t>
            </a:r>
          </a:p>
        </p:txBody>
      </p:sp>
      <p:sp>
        <p:nvSpPr>
          <p:cNvPr id="18436" name="Text Box 3"/>
          <p:cNvSpPr txBox="1">
            <a:spLocks noChangeArrowheads="1"/>
          </p:cNvSpPr>
          <p:nvPr/>
        </p:nvSpPr>
        <p:spPr bwMode="auto">
          <a:xfrm>
            <a:off x="7308850" y="6065838"/>
            <a:ext cx="5683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orbel" pitchFamily="32" charset="0"/>
                <a:ea typeface="Droid Sans Fallback" charset="0"/>
                <a:cs typeface="Droid Sans Fallback" charset="0"/>
              </a:defRPr>
            </a:lvl9pPr>
          </a:lstStyle>
          <a:p>
            <a:pPr algn="r" eaLnBrk="1" hangingPunct="1">
              <a:buClrTx/>
              <a:buFontTx/>
              <a:buNone/>
            </a:pPr>
            <a:fld id="{47CF91A9-4F8E-4D87-A400-DDF04905569D}" type="slidenum">
              <a:rPr lang="nl-NL" altLang="nl-NL" sz="2000" b="1">
                <a:solidFill>
                  <a:srgbClr val="271D6C"/>
                </a:solidFill>
                <a:latin typeface="Calibri" pitchFamily="32" charset="0"/>
              </a:rPr>
              <a:pPr algn="r" eaLnBrk="1" hangingPunct="1">
                <a:buClrTx/>
                <a:buFontTx/>
                <a:buNone/>
              </a:pPr>
              <a:t>9</a:t>
            </a:fld>
            <a:endParaRPr lang="nl-NL" altLang="nl-NL" sz="2000" b="1">
              <a:solidFill>
                <a:srgbClr val="271D6C"/>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9458">
                                            <p:txEl>
                                              <p:pRg st="2" end="2"/>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94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Cambria"/>
        <a:ea typeface="Droid Sans Fallback"/>
        <a:cs typeface="Droid Sans Fallback"/>
      </a:majorFont>
      <a:minorFont>
        <a:latin typeface="Calibri"/>
        <a:ea typeface="Droid Sans Fallback"/>
        <a:cs typeface="Droid Sans Fallback"/>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Corbel" pitchFamily="32"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Corbel" pitchFamily="32" charset="0"/>
            <a:cs typeface="Arial" charset="0"/>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Cambria"/>
        <a:ea typeface="Droid Sans Fallback"/>
        <a:cs typeface="Droid Sans Fallback"/>
      </a:majorFont>
      <a:minorFont>
        <a:latin typeface="Calibri"/>
        <a:ea typeface="Droid Sans Fallback"/>
        <a:cs typeface="Droid Sans Fallback"/>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Corbel" pitchFamily="32"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Corbel" pitchFamily="32" charset="0"/>
            <a:cs typeface="Arial" charset="0"/>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Cambria"/>
        <a:ea typeface="Droid Sans Fallback"/>
        <a:cs typeface="Droid Sans Fallback"/>
      </a:majorFont>
      <a:minorFont>
        <a:latin typeface="Calibri"/>
        <a:ea typeface="Droid Sans Fallback"/>
        <a:cs typeface="Droid Sans Fallback"/>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Corbel" pitchFamily="32"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Corbel" pitchFamily="32" charset="0"/>
            <a:cs typeface="Arial" charset="0"/>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Cambria"/>
        <a:ea typeface="Droid Sans Fallback"/>
        <a:cs typeface="Droid Sans Fallback"/>
      </a:majorFont>
      <a:minorFont>
        <a:latin typeface="Calibri"/>
        <a:ea typeface="Droid Sans Fallback"/>
        <a:cs typeface="Droid Sans Fallback"/>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Corbel" pitchFamily="32"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Corbel" pitchFamily="32" charset="0"/>
            <a:cs typeface="Arial" charset="0"/>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Cambria"/>
        <a:ea typeface="Droid Sans Fallback"/>
        <a:cs typeface="Droid Sans Fallback"/>
      </a:majorFont>
      <a:minorFont>
        <a:latin typeface="Calibri"/>
        <a:ea typeface="Droid Sans Fallback"/>
        <a:cs typeface="Droid Sans Fallback"/>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Corbel" pitchFamily="32"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Corbel" pitchFamily="32" charset="0"/>
            <a:cs typeface="Arial" charset="0"/>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Cambria"/>
        <a:ea typeface="Droid Sans Fallback"/>
        <a:cs typeface="Droid Sans Fallback"/>
      </a:majorFont>
      <a:minorFont>
        <a:latin typeface="Calibri"/>
        <a:ea typeface="Droid Sans Fallback"/>
        <a:cs typeface="Droid Sans Fallback"/>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Corbel" pitchFamily="32"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Corbel" pitchFamily="32" charset="0"/>
            <a:cs typeface="Arial" charset="0"/>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Cambria"/>
        <a:ea typeface="Droid Sans Fallback"/>
        <a:cs typeface="Droid Sans Fallback"/>
      </a:majorFont>
      <a:minorFont>
        <a:latin typeface="Calibri"/>
        <a:ea typeface="Droid Sans Fallback"/>
        <a:cs typeface="Droid Sans Fallback"/>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Corbel" pitchFamily="32"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Corbel" pitchFamily="32" charset="0"/>
            <a:cs typeface="Arial" charset="0"/>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Cambria"/>
        <a:ea typeface="Droid Sans Fallback"/>
        <a:cs typeface="Droid Sans Fallback"/>
      </a:majorFont>
      <a:minorFont>
        <a:latin typeface="Calibri"/>
        <a:ea typeface="Droid Sans Fallback"/>
        <a:cs typeface="Droid Sans Fallback"/>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Corbel" pitchFamily="32"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Corbel" pitchFamily="32" charset="0"/>
            <a:cs typeface="Arial" charset="0"/>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Cambria"/>
        <a:ea typeface="Droid Sans Fallback"/>
        <a:cs typeface="Droid Sans Fallback"/>
      </a:majorFont>
      <a:minorFont>
        <a:latin typeface="Calibri"/>
        <a:ea typeface="Droid Sans Fallback"/>
        <a:cs typeface="Droid Sans Fallback"/>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Corbel" pitchFamily="32"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Corbel" pitchFamily="32" charset="0"/>
            <a:cs typeface="Arial" charset="0"/>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1389</Words>
  <Application>Microsoft Office PowerPoint</Application>
  <PresentationFormat>Diavoorstelling (4:3)</PresentationFormat>
  <Paragraphs>145</Paragraphs>
  <Slides>16</Slides>
  <Notes>16</Notes>
  <HiddenSlides>0</HiddenSlides>
  <MMClips>0</MMClips>
  <ScaleCrop>false</ScaleCrop>
  <HeadingPairs>
    <vt:vector size="4" baseType="variant">
      <vt:variant>
        <vt:lpstr>Thema</vt:lpstr>
      </vt:variant>
      <vt:variant>
        <vt:i4>9</vt:i4>
      </vt:variant>
      <vt:variant>
        <vt:lpstr>Diatitels</vt:lpstr>
      </vt:variant>
      <vt:variant>
        <vt:i4>16</vt:i4>
      </vt:variant>
    </vt:vector>
  </HeadingPairs>
  <TitlesOfParts>
    <vt:vector size="25" baseType="lpstr">
      <vt:lpstr>Kantoorthema</vt:lpstr>
      <vt:lpstr>1_Kantoorthema</vt:lpstr>
      <vt:lpstr>2_Kantoorthema</vt:lpstr>
      <vt:lpstr>3_Kantoorthema</vt:lpstr>
      <vt:lpstr>4_Kantoorthema</vt:lpstr>
      <vt:lpstr>5_Kantoorthema</vt:lpstr>
      <vt:lpstr>6_Kantoorthema</vt:lpstr>
      <vt:lpstr>7_Kantoorthema</vt:lpstr>
      <vt:lpstr>8_Kantoorthema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CBS PowerPoint sjabloon</dc:subject>
  <dc:creator>Booleman, drs M.</dc:creator>
  <cp:lastModifiedBy>Booleman, drs M.</cp:lastModifiedBy>
  <cp:revision>23</cp:revision>
  <cp:lastPrinted>1601-01-01T00:00:00Z</cp:lastPrinted>
  <dcterms:created xsi:type="dcterms:W3CDTF">2014-05-13T07:57:50Z</dcterms:created>
  <dcterms:modified xsi:type="dcterms:W3CDTF">2014-05-22T07:48:26Z</dcterms:modified>
</cp:coreProperties>
</file>